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22"/>
  </p:notesMasterIdLst>
  <p:sldIdLst>
    <p:sldId id="256" r:id="rId2"/>
    <p:sldId id="257" r:id="rId3"/>
    <p:sldId id="259" r:id="rId4"/>
    <p:sldId id="258" r:id="rId5"/>
    <p:sldId id="271" r:id="rId6"/>
    <p:sldId id="264" r:id="rId7"/>
    <p:sldId id="260" r:id="rId8"/>
    <p:sldId id="314" r:id="rId9"/>
    <p:sldId id="315" r:id="rId10"/>
    <p:sldId id="316" r:id="rId11"/>
    <p:sldId id="261" r:id="rId12"/>
    <p:sldId id="265" r:id="rId13"/>
    <p:sldId id="262" r:id="rId14"/>
    <p:sldId id="266" r:id="rId15"/>
    <p:sldId id="268" r:id="rId16"/>
    <p:sldId id="267" r:id="rId17"/>
    <p:sldId id="272" r:id="rId18"/>
    <p:sldId id="270" r:id="rId19"/>
    <p:sldId id="269" r:id="rId20"/>
    <p:sldId id="277" r:id="rId21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23"/>
    </p:embeddedFont>
    <p:embeddedFont>
      <p:font typeface="Cambria Math" panose="02040503050406030204" pitchFamily="18" charset="0"/>
      <p:regular r:id="rId24"/>
    </p:embeddedFont>
    <p:embeddedFont>
      <p:font typeface="Exo" panose="020B0604020202020204" charset="0"/>
      <p:regular r:id="rId25"/>
      <p:bold r:id="rId26"/>
      <p:italic r:id="rId27"/>
      <p:boldItalic r:id="rId28"/>
    </p:embeddedFont>
    <p:embeddedFont>
      <p:font typeface="Londrina Solid" panose="020B0604020202020204" charset="0"/>
      <p:regular r:id="rId29"/>
    </p:embeddedFont>
    <p:embeddedFont>
      <p:font typeface="Montserrat" panose="00000500000000000000" pitchFamily="2" charset="0"/>
      <p:regular r:id="rId30"/>
      <p:bold r:id="rId31"/>
      <p:italic r:id="rId32"/>
      <p:boldItalic r:id="rId33"/>
    </p:embeddedFont>
    <p:embeddedFont>
      <p:font typeface="Nunito" pitchFamily="2" charset="0"/>
      <p:regular r:id="rId34"/>
      <p:bold r:id="rId35"/>
      <p:italic r:id="rId36"/>
      <p:boldItalic r:id="rId37"/>
    </p:embeddedFont>
    <p:embeddedFont>
      <p:font typeface="Nunito Black" pitchFamily="2" charset="0"/>
      <p:bold r:id="rId38"/>
      <p:boldItalic r:id="rId3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8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FDC9BD8-0D52-42A1-A9D5-D1B44AEB452D}">
  <a:tblStyle styleId="{7FDC9BD8-0D52-42A1-A9D5-D1B44AEB452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1128" y="8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font" Target="fonts/font17.fntdata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6" name="Google Shape;1150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07" name="Google Shape;1150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6" name="Google Shape;3526;g101a500e02a_0_2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7" name="Google Shape;3527;g101a500e02a_0_2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8" name="Google Shape;11548;ge54525d488_0_35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9" name="Google Shape;11549;ge54525d488_0_35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7" name="Google Shape;11577;ge54525d488_0_3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8" name="Google Shape;11578;ge54525d488_0_3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4" name="Google Shape;11554;ge54525d488_0_3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55" name="Google Shape;11555;ge54525d488_0_3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1" name="Google Shape;11591;ge54525d488_0_3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2" name="Google Shape;11592;ge54525d488_0_3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2" name="Google Shape;11722;ge54525d488_0_3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3" name="Google Shape;11723;ge54525d488_0_3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7" name="Google Shape;11597;ge4639e6e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8" name="Google Shape;11598;ge4639e6e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0" name="Google Shape;11840;ge54525d488_0_4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1" name="Google Shape;11841;ge54525d488_0_4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0" name="Google Shape;11750;ge54525d488_0_4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1" name="Google Shape;11751;ge54525d488_0_4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7" name="Google Shape;11727;ge4957916e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8" name="Google Shape;11728;ge4957916e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2" name="Google Shape;11512;ge54525d488_0_34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3" name="Google Shape;11513;ge54525d488_0_34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1" name="Google Shape;12161;ge54525d488_0_35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62" name="Google Shape;12162;ge54525d488_0_35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4" name="Google Shape;11524;ge6837bfb98_0_1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25" name="Google Shape;11525;ge6837bfb98_0_1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8" name="Google Shape;11518;g3cdb585774e86da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19" name="Google Shape;11519;g3cdb585774e86da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0" name="Google Shape;11770;ge4957916ed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1" name="Google Shape;11771;ge4957916ed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" name="Google Shape;11571;ge54525d488_0_3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2" name="Google Shape;11572;ge54525d488_0_3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1" name="Google Shape;11541;ge54525d488_0_35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2" name="Google Shape;11542;ge54525d488_0_35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Google Shape;2239;g101cc79f2ca_0_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0" name="Google Shape;2240;g101cc79f2ca_0_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g10201cd9020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5" name="Google Shape;2695;g10201cd9020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" name="Google Shape;16;p2"/>
            <p:cNvGrpSpPr/>
            <p:nvPr/>
          </p:nvGrpSpPr>
          <p:grpSpPr>
            <a:xfrm>
              <a:off x="6739649" y="2088850"/>
              <a:ext cx="1239650" cy="1639847"/>
              <a:chOff x="4119175" y="4625900"/>
              <a:chExt cx="629200" cy="832325"/>
            </a:xfrm>
          </p:grpSpPr>
          <p:sp>
            <p:nvSpPr>
              <p:cNvPr id="17" name="Google Shape;17;p2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" name="Google Shape;79;p2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" name="Google Shape;105;p2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106" name="Google Shape;106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" name="Google Shape;138;p2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39" name="Google Shape;139;p2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" name="Google Shape;146;p2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47" name="Google Shape;147;p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" name="Google Shape;154;p2"/>
            <p:cNvGrpSpPr/>
            <p:nvPr/>
          </p:nvGrpSpPr>
          <p:grpSpPr>
            <a:xfrm>
              <a:off x="3070793" y="-162597"/>
              <a:ext cx="1362295" cy="1920846"/>
              <a:chOff x="4877350" y="4482750"/>
              <a:chExt cx="691450" cy="974950"/>
            </a:xfrm>
          </p:grpSpPr>
          <p:sp>
            <p:nvSpPr>
              <p:cNvPr id="155" name="Google Shape;155;p2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" name="Google Shape;188;p2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189" name="Google Shape;189;p2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" name="Google Shape;208;p2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209" name="Google Shape;209;p2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229;p2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230" name="Google Shape;230;p2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0" name="Google Shape;250;p2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251" name="Google Shape;251;p2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" name="Google Shape;271;p2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272" name="Google Shape;272;p2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" name="Google Shape;291;p2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292" name="Google Shape;292;p2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" name="Google Shape;312;p2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13" name="Google Shape;313;p2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3" name="Google Shape;333;p2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34" name="Google Shape;334;p2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" name="Google Shape;354;p2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55" name="Google Shape;355;p2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" name="Google Shape;375;p2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76" name="Google Shape;376;p2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390;p2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391;p2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" name="Google Shape;396;p2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397" name="Google Shape;397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" name="Google Shape;399;p2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400" name="Google Shape;400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" name="Google Shape;402;p2"/>
            <p:cNvGrpSpPr/>
            <p:nvPr/>
          </p:nvGrpSpPr>
          <p:grpSpPr>
            <a:xfrm>
              <a:off x="7027857" y="598117"/>
              <a:ext cx="541806" cy="382373"/>
              <a:chOff x="674132" y="5262167"/>
              <a:chExt cx="541806" cy="382373"/>
            </a:xfrm>
          </p:grpSpPr>
          <p:sp>
            <p:nvSpPr>
              <p:cNvPr id="403" name="Google Shape;403;p2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2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" name="Google Shape;410;p2"/>
            <p:cNvGrpSpPr/>
            <p:nvPr/>
          </p:nvGrpSpPr>
          <p:grpSpPr>
            <a:xfrm>
              <a:off x="7057272" y="1481243"/>
              <a:ext cx="241941" cy="218741"/>
              <a:chOff x="2097025" y="4644575"/>
              <a:chExt cx="122800" cy="111025"/>
            </a:xfrm>
          </p:grpSpPr>
          <p:sp>
            <p:nvSpPr>
              <p:cNvPr id="411" name="Google Shape;411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" name="Google Shape;413;p2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414" name="Google Shape;414;p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417;p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" name="Google Shape;419;p2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420" name="Google Shape;420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" name="Google Shape;428;p2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429" name="Google Shape;429;p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" name="Google Shape;436;p2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437" name="Google Shape;437;p2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2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2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" name="Google Shape;445;p2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446" name="Google Shape;446;p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" name="Google Shape;448;p2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449" name="Google Shape;449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" name="Google Shape;451;p2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452" name="Google Shape;452;p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" name="Google Shape;454;p2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455" name="Google Shape;455;p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63" name="Google Shape;463;p2"/>
          <p:cNvSpPr txBox="1">
            <a:spLocks noGrp="1"/>
          </p:cNvSpPr>
          <p:nvPr>
            <p:ph type="ctrTitle"/>
          </p:nvPr>
        </p:nvSpPr>
        <p:spPr>
          <a:xfrm>
            <a:off x="720000" y="1796438"/>
            <a:ext cx="5903400" cy="17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464" name="Google Shape;464;p2"/>
          <p:cNvSpPr txBox="1">
            <a:spLocks noGrp="1"/>
          </p:cNvSpPr>
          <p:nvPr>
            <p:ph type="subTitle" idx="1"/>
          </p:nvPr>
        </p:nvSpPr>
        <p:spPr>
          <a:xfrm>
            <a:off x="720000" y="3520250"/>
            <a:ext cx="5903400" cy="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1_1"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4" name="Google Shape;3994;p13"/>
          <p:cNvGrpSpPr/>
          <p:nvPr/>
        </p:nvGrpSpPr>
        <p:grpSpPr>
          <a:xfrm>
            <a:off x="-60044" y="-589188"/>
            <a:ext cx="9302274" cy="6207147"/>
            <a:chOff x="-60044" y="-589188"/>
            <a:chExt cx="9302274" cy="6207147"/>
          </a:xfrm>
        </p:grpSpPr>
        <p:grpSp>
          <p:nvGrpSpPr>
            <p:cNvPr id="3995" name="Google Shape;3995;p13"/>
            <p:cNvGrpSpPr/>
            <p:nvPr/>
          </p:nvGrpSpPr>
          <p:grpSpPr>
            <a:xfrm flipH="1">
              <a:off x="-38022" y="-88574"/>
              <a:ext cx="4270606" cy="1104740"/>
              <a:chOff x="2637925" y="3469400"/>
              <a:chExt cx="2167600" cy="560725"/>
            </a:xfrm>
          </p:grpSpPr>
          <p:sp>
            <p:nvSpPr>
              <p:cNvPr id="3996" name="Google Shape;3996;p1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1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1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1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1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1" name="Google Shape;4001;p13"/>
            <p:cNvGrpSpPr/>
            <p:nvPr/>
          </p:nvGrpSpPr>
          <p:grpSpPr>
            <a:xfrm flipH="1">
              <a:off x="213076" y="-99961"/>
              <a:ext cx="380199" cy="2861617"/>
              <a:chOff x="3345725" y="238675"/>
              <a:chExt cx="192975" cy="1452450"/>
            </a:xfrm>
          </p:grpSpPr>
          <p:sp>
            <p:nvSpPr>
              <p:cNvPr id="4002" name="Google Shape;4002;p13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13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13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13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13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13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13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13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13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13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13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3" name="Google Shape;4013;p13"/>
            <p:cNvGrpSpPr/>
            <p:nvPr/>
          </p:nvGrpSpPr>
          <p:grpSpPr>
            <a:xfrm flipH="1">
              <a:off x="2578873" y="27432"/>
              <a:ext cx="237508" cy="247359"/>
              <a:chOff x="2650925" y="4637475"/>
              <a:chExt cx="120550" cy="125550"/>
            </a:xfrm>
          </p:grpSpPr>
          <p:sp>
            <p:nvSpPr>
              <p:cNvPr id="4014" name="Google Shape;4014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6" name="Google Shape;4016;p13"/>
            <p:cNvGrpSpPr/>
            <p:nvPr/>
          </p:nvGrpSpPr>
          <p:grpSpPr>
            <a:xfrm flipH="1">
              <a:off x="2361964" y="-146304"/>
              <a:ext cx="949833" cy="732422"/>
              <a:chOff x="4866600" y="2956225"/>
              <a:chExt cx="482100" cy="371750"/>
            </a:xfrm>
          </p:grpSpPr>
          <p:sp>
            <p:nvSpPr>
              <p:cNvPr id="4017" name="Google Shape;4017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5" name="Google Shape;4025;p13"/>
            <p:cNvGrpSpPr/>
            <p:nvPr/>
          </p:nvGrpSpPr>
          <p:grpSpPr>
            <a:xfrm flipH="1">
              <a:off x="1067822" y="-86402"/>
              <a:ext cx="950917" cy="733555"/>
              <a:chOff x="2920825" y="1027400"/>
              <a:chExt cx="482650" cy="372325"/>
            </a:xfrm>
          </p:grpSpPr>
          <p:sp>
            <p:nvSpPr>
              <p:cNvPr id="4026" name="Google Shape;4026;p1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1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1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1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1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1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1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3" name="Google Shape;4033;p13"/>
            <p:cNvGrpSpPr/>
            <p:nvPr/>
          </p:nvGrpSpPr>
          <p:grpSpPr>
            <a:xfrm flipH="1">
              <a:off x="85499" y="430631"/>
              <a:ext cx="241941" cy="218741"/>
              <a:chOff x="2097025" y="4644575"/>
              <a:chExt cx="122800" cy="111025"/>
            </a:xfrm>
          </p:grpSpPr>
          <p:sp>
            <p:nvSpPr>
              <p:cNvPr id="4034" name="Google Shape;4034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6" name="Google Shape;4036;p13"/>
            <p:cNvGrpSpPr/>
            <p:nvPr/>
          </p:nvGrpSpPr>
          <p:grpSpPr>
            <a:xfrm flipH="1">
              <a:off x="1205786" y="94806"/>
              <a:ext cx="241941" cy="218741"/>
              <a:chOff x="2097025" y="4644575"/>
              <a:chExt cx="122800" cy="111025"/>
            </a:xfrm>
          </p:grpSpPr>
          <p:sp>
            <p:nvSpPr>
              <p:cNvPr id="4037" name="Google Shape;4037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9" name="Google Shape;4039;p13"/>
            <p:cNvGrpSpPr/>
            <p:nvPr/>
          </p:nvGrpSpPr>
          <p:grpSpPr>
            <a:xfrm>
              <a:off x="4640323" y="4374903"/>
              <a:ext cx="768082" cy="1156015"/>
              <a:chOff x="4700366" y="4156978"/>
              <a:chExt cx="768082" cy="1156015"/>
            </a:xfrm>
          </p:grpSpPr>
          <p:sp>
            <p:nvSpPr>
              <p:cNvPr id="4040" name="Google Shape;4040;p13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13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13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13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13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13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13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13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13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13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13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13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13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13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13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13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13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13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13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9" name="Google Shape;4059;p13"/>
            <p:cNvGrpSpPr/>
            <p:nvPr/>
          </p:nvGrpSpPr>
          <p:grpSpPr>
            <a:xfrm>
              <a:off x="1778356" y="4374903"/>
              <a:ext cx="766999" cy="1154931"/>
              <a:chOff x="1838400" y="4151553"/>
              <a:chExt cx="766999" cy="1154931"/>
            </a:xfrm>
          </p:grpSpPr>
          <p:sp>
            <p:nvSpPr>
              <p:cNvPr id="4060" name="Google Shape;4060;p13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13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13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13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13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13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13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13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13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13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13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13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13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13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13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13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13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13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13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13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0" name="Google Shape;4080;p13"/>
            <p:cNvGrpSpPr/>
            <p:nvPr/>
          </p:nvGrpSpPr>
          <p:grpSpPr>
            <a:xfrm>
              <a:off x="2673763" y="4451103"/>
              <a:ext cx="769215" cy="1154931"/>
              <a:chOff x="2733806" y="4380153"/>
              <a:chExt cx="769215" cy="1154931"/>
            </a:xfrm>
          </p:grpSpPr>
          <p:sp>
            <p:nvSpPr>
              <p:cNvPr id="4081" name="Google Shape;4081;p13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13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13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13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13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13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13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13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13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13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13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13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13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13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13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13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13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13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13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13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13"/>
            <p:cNvGrpSpPr/>
            <p:nvPr/>
          </p:nvGrpSpPr>
          <p:grpSpPr>
            <a:xfrm>
              <a:off x="3647586" y="4527303"/>
              <a:ext cx="788129" cy="1014456"/>
              <a:chOff x="3707629" y="4456362"/>
              <a:chExt cx="788129" cy="1014456"/>
            </a:xfrm>
          </p:grpSpPr>
          <p:sp>
            <p:nvSpPr>
              <p:cNvPr id="4102" name="Google Shape;4102;p13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13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13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13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13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13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13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13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13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13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13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13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13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13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13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13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13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13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13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13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2" name="Google Shape;4122;p13"/>
            <p:cNvGrpSpPr/>
            <p:nvPr/>
          </p:nvGrpSpPr>
          <p:grpSpPr>
            <a:xfrm>
              <a:off x="6439762" y="4374903"/>
              <a:ext cx="768082" cy="1156015"/>
              <a:chOff x="6499806" y="4156978"/>
              <a:chExt cx="768082" cy="1156015"/>
            </a:xfrm>
          </p:grpSpPr>
          <p:sp>
            <p:nvSpPr>
              <p:cNvPr id="4123" name="Google Shape;4123;p13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13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13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13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13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13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13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13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13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13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13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13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13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13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13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13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13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13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13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2" name="Google Shape;4142;p13"/>
            <p:cNvGrpSpPr/>
            <p:nvPr/>
          </p:nvGrpSpPr>
          <p:grpSpPr>
            <a:xfrm>
              <a:off x="5613013" y="4451103"/>
              <a:ext cx="769215" cy="1154931"/>
              <a:chOff x="5673057" y="4303953"/>
              <a:chExt cx="769215" cy="1154931"/>
            </a:xfrm>
          </p:grpSpPr>
          <p:sp>
            <p:nvSpPr>
              <p:cNvPr id="4143" name="Google Shape;4143;p13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13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13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13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13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13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13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13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13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13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13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13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13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13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13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13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13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13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13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13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3" name="Google Shape;4163;p13"/>
            <p:cNvGrpSpPr/>
            <p:nvPr/>
          </p:nvGrpSpPr>
          <p:grpSpPr>
            <a:xfrm>
              <a:off x="7336252" y="4603503"/>
              <a:ext cx="788129" cy="1014456"/>
              <a:chOff x="7396296" y="4303962"/>
              <a:chExt cx="788129" cy="1014456"/>
            </a:xfrm>
          </p:grpSpPr>
          <p:sp>
            <p:nvSpPr>
              <p:cNvPr id="4164" name="Google Shape;4164;p13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13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13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13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13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13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13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13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13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13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13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13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13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13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13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13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13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13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13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13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4" name="Google Shape;4184;p13"/>
            <p:cNvGrpSpPr/>
            <p:nvPr/>
          </p:nvGrpSpPr>
          <p:grpSpPr>
            <a:xfrm>
              <a:off x="932693" y="4603503"/>
              <a:ext cx="788129" cy="1014456"/>
              <a:chOff x="992737" y="4303962"/>
              <a:chExt cx="788129" cy="1014456"/>
            </a:xfrm>
          </p:grpSpPr>
          <p:sp>
            <p:nvSpPr>
              <p:cNvPr id="4185" name="Google Shape;4185;p13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13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13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13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13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13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13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13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13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13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13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13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13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13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13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13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13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13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13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13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5" name="Google Shape;4205;p13"/>
            <p:cNvGrpSpPr/>
            <p:nvPr/>
          </p:nvGrpSpPr>
          <p:grpSpPr>
            <a:xfrm>
              <a:off x="-60044" y="4374903"/>
              <a:ext cx="788129" cy="1014456"/>
              <a:chOff x="0" y="4380162"/>
              <a:chExt cx="788129" cy="1014456"/>
            </a:xfrm>
          </p:grpSpPr>
          <p:sp>
            <p:nvSpPr>
              <p:cNvPr id="4206" name="Google Shape;4206;p13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13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13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13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13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13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13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13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13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13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13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13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13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13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13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13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13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13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13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13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" name="Google Shape;4226;p13"/>
            <p:cNvGrpSpPr/>
            <p:nvPr/>
          </p:nvGrpSpPr>
          <p:grpSpPr>
            <a:xfrm>
              <a:off x="8336771" y="4374903"/>
              <a:ext cx="769215" cy="1154931"/>
              <a:chOff x="8396815" y="4456353"/>
              <a:chExt cx="769215" cy="1154931"/>
            </a:xfrm>
          </p:grpSpPr>
          <p:sp>
            <p:nvSpPr>
              <p:cNvPr id="4227" name="Google Shape;4227;p13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13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13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13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13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13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13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13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13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13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13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13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13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13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13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13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13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13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13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13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7" name="Google Shape;4247;p13"/>
            <p:cNvGrpSpPr/>
            <p:nvPr/>
          </p:nvGrpSpPr>
          <p:grpSpPr>
            <a:xfrm flipH="1">
              <a:off x="526011" y="4761717"/>
              <a:ext cx="541806" cy="382373"/>
              <a:chOff x="674132" y="5262167"/>
              <a:chExt cx="541806" cy="382373"/>
            </a:xfrm>
          </p:grpSpPr>
          <p:sp>
            <p:nvSpPr>
              <p:cNvPr id="4248" name="Google Shape;4248;p13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13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13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13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13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13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13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5" name="Google Shape;4255;p13"/>
            <p:cNvGrpSpPr/>
            <p:nvPr/>
          </p:nvGrpSpPr>
          <p:grpSpPr>
            <a:xfrm>
              <a:off x="4971625" y="-12374"/>
              <a:ext cx="4270606" cy="1104740"/>
              <a:chOff x="2637925" y="3469400"/>
              <a:chExt cx="2167600" cy="560725"/>
            </a:xfrm>
          </p:grpSpPr>
          <p:sp>
            <p:nvSpPr>
              <p:cNvPr id="4256" name="Google Shape;4256;p1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1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1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1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1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1" name="Google Shape;4261;p13"/>
            <p:cNvGrpSpPr/>
            <p:nvPr/>
          </p:nvGrpSpPr>
          <p:grpSpPr>
            <a:xfrm flipH="1">
              <a:off x="5730664" y="-146304"/>
              <a:ext cx="949833" cy="732422"/>
              <a:chOff x="4866600" y="2956225"/>
              <a:chExt cx="482100" cy="371750"/>
            </a:xfrm>
          </p:grpSpPr>
          <p:sp>
            <p:nvSpPr>
              <p:cNvPr id="4262" name="Google Shape;4262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265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266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0" name="Google Shape;4270;p13"/>
            <p:cNvGrpSpPr/>
            <p:nvPr/>
          </p:nvGrpSpPr>
          <p:grpSpPr>
            <a:xfrm flipH="1">
              <a:off x="6863947" y="-162602"/>
              <a:ext cx="950917" cy="733555"/>
              <a:chOff x="2920825" y="1027400"/>
              <a:chExt cx="482650" cy="372325"/>
            </a:xfrm>
          </p:grpSpPr>
          <p:sp>
            <p:nvSpPr>
              <p:cNvPr id="4271" name="Google Shape;4271;p1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1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1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1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1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1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1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" name="Google Shape;4278;p13"/>
            <p:cNvGrpSpPr/>
            <p:nvPr/>
          </p:nvGrpSpPr>
          <p:grpSpPr>
            <a:xfrm>
              <a:off x="7835611" y="156705"/>
              <a:ext cx="237508" cy="247359"/>
              <a:chOff x="2650925" y="4637475"/>
              <a:chExt cx="120550" cy="125550"/>
            </a:xfrm>
          </p:grpSpPr>
          <p:sp>
            <p:nvSpPr>
              <p:cNvPr id="4279" name="Google Shape;4279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1" name="Google Shape;4281;p13"/>
            <p:cNvGrpSpPr/>
            <p:nvPr/>
          </p:nvGrpSpPr>
          <p:grpSpPr>
            <a:xfrm flipH="1">
              <a:off x="5924949" y="60033"/>
              <a:ext cx="241941" cy="218741"/>
              <a:chOff x="2097025" y="4644575"/>
              <a:chExt cx="122800" cy="111025"/>
            </a:xfrm>
          </p:grpSpPr>
          <p:sp>
            <p:nvSpPr>
              <p:cNvPr id="4282" name="Google Shape;4282;p1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1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4" name="Google Shape;4284;p13"/>
            <p:cNvGrpSpPr/>
            <p:nvPr/>
          </p:nvGrpSpPr>
          <p:grpSpPr>
            <a:xfrm flipH="1">
              <a:off x="4695361" y="36717"/>
              <a:ext cx="237508" cy="247359"/>
              <a:chOff x="2650925" y="4637475"/>
              <a:chExt cx="120550" cy="125550"/>
            </a:xfrm>
          </p:grpSpPr>
          <p:sp>
            <p:nvSpPr>
              <p:cNvPr id="4285" name="Google Shape;4285;p1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1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7" name="Google Shape;4287;p13"/>
            <p:cNvGrpSpPr/>
            <p:nvPr/>
          </p:nvGrpSpPr>
          <p:grpSpPr>
            <a:xfrm flipH="1">
              <a:off x="3731214" y="-246888"/>
              <a:ext cx="949833" cy="732422"/>
              <a:chOff x="4866600" y="2956225"/>
              <a:chExt cx="482100" cy="371750"/>
            </a:xfrm>
          </p:grpSpPr>
          <p:sp>
            <p:nvSpPr>
              <p:cNvPr id="4288" name="Google Shape;4288;p1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1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1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1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1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1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1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1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6" name="Google Shape;4296;p13"/>
            <p:cNvGrpSpPr/>
            <p:nvPr/>
          </p:nvGrpSpPr>
          <p:grpSpPr>
            <a:xfrm>
              <a:off x="8170051" y="-584525"/>
              <a:ext cx="292131" cy="1327718"/>
              <a:chOff x="2806525" y="620025"/>
              <a:chExt cx="148275" cy="673900"/>
            </a:xfrm>
          </p:grpSpPr>
          <p:sp>
            <p:nvSpPr>
              <p:cNvPr id="4297" name="Google Shape;4297;p1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1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1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1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1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1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1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1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5" name="Google Shape;4305;p13"/>
            <p:cNvGrpSpPr/>
            <p:nvPr/>
          </p:nvGrpSpPr>
          <p:grpSpPr>
            <a:xfrm>
              <a:off x="7850181" y="304800"/>
              <a:ext cx="1239650" cy="1639847"/>
              <a:chOff x="4119175" y="4625900"/>
              <a:chExt cx="629200" cy="832325"/>
            </a:xfrm>
          </p:grpSpPr>
          <p:sp>
            <p:nvSpPr>
              <p:cNvPr id="4306" name="Google Shape;4306;p13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13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13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13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13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13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13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13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13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13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13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13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13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13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13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13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13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13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13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13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13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13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13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13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13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13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13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13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13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13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13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13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13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13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13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13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13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" name="Google Shape;4343;p13"/>
            <p:cNvGrpSpPr/>
            <p:nvPr/>
          </p:nvGrpSpPr>
          <p:grpSpPr>
            <a:xfrm>
              <a:off x="8441831" y="-589188"/>
              <a:ext cx="520625" cy="3756728"/>
              <a:chOff x="9510963" y="-893988"/>
              <a:chExt cx="520625" cy="3756728"/>
            </a:xfrm>
          </p:grpSpPr>
          <p:sp>
            <p:nvSpPr>
              <p:cNvPr id="4344" name="Google Shape;4344;p13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13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13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13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13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13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13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13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13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13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13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13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13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13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13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9" name="Google Shape;4359;p13"/>
            <p:cNvGrpSpPr/>
            <p:nvPr/>
          </p:nvGrpSpPr>
          <p:grpSpPr>
            <a:xfrm>
              <a:off x="22024" y="-310622"/>
              <a:ext cx="1362295" cy="1920846"/>
              <a:chOff x="4877350" y="4482750"/>
              <a:chExt cx="691450" cy="974950"/>
            </a:xfrm>
          </p:grpSpPr>
          <p:sp>
            <p:nvSpPr>
              <p:cNvPr id="4360" name="Google Shape;4360;p13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13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13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13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13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13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13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13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13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13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13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13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13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13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13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13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13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13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13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13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13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13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13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13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13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13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13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13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13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13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13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13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13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393" name="Google Shape;439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94" name="Google Shape;4394;p13"/>
          <p:cNvSpPr txBox="1">
            <a:spLocks noGrp="1"/>
          </p:cNvSpPr>
          <p:nvPr>
            <p:ph type="title" idx="2"/>
          </p:nvPr>
        </p:nvSpPr>
        <p:spPr>
          <a:xfrm>
            <a:off x="17904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95" name="Google Shape;4395;p13"/>
          <p:cNvSpPr txBox="1">
            <a:spLocks noGrp="1"/>
          </p:cNvSpPr>
          <p:nvPr>
            <p:ph type="title" idx="3" hasCustomPrompt="1"/>
          </p:nvPr>
        </p:nvSpPr>
        <p:spPr>
          <a:xfrm>
            <a:off x="26616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96" name="Google Shape;4396;p13"/>
          <p:cNvSpPr txBox="1">
            <a:spLocks noGrp="1"/>
          </p:cNvSpPr>
          <p:nvPr>
            <p:ph type="subTitle" idx="1"/>
          </p:nvPr>
        </p:nvSpPr>
        <p:spPr>
          <a:xfrm>
            <a:off x="17904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397" name="Google Shape;4397;p13"/>
          <p:cNvSpPr txBox="1">
            <a:spLocks noGrp="1"/>
          </p:cNvSpPr>
          <p:nvPr>
            <p:ph type="title" idx="4"/>
          </p:nvPr>
        </p:nvSpPr>
        <p:spPr>
          <a:xfrm>
            <a:off x="51072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98" name="Google Shape;4398;p13"/>
          <p:cNvSpPr txBox="1">
            <a:spLocks noGrp="1"/>
          </p:cNvSpPr>
          <p:nvPr>
            <p:ph type="title" idx="5" hasCustomPrompt="1"/>
          </p:nvPr>
        </p:nvSpPr>
        <p:spPr>
          <a:xfrm>
            <a:off x="59784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99" name="Google Shape;4399;p13"/>
          <p:cNvSpPr txBox="1">
            <a:spLocks noGrp="1"/>
          </p:cNvSpPr>
          <p:nvPr>
            <p:ph type="subTitle" idx="6"/>
          </p:nvPr>
        </p:nvSpPr>
        <p:spPr>
          <a:xfrm>
            <a:off x="51072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400" name="Google Shape;4400;p13"/>
          <p:cNvSpPr txBox="1">
            <a:spLocks noGrp="1"/>
          </p:cNvSpPr>
          <p:nvPr>
            <p:ph type="title" idx="7"/>
          </p:nvPr>
        </p:nvSpPr>
        <p:spPr>
          <a:xfrm>
            <a:off x="17904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1" name="Google Shape;4401;p13"/>
          <p:cNvSpPr txBox="1">
            <a:spLocks noGrp="1"/>
          </p:cNvSpPr>
          <p:nvPr>
            <p:ph type="title" idx="8" hasCustomPrompt="1"/>
          </p:nvPr>
        </p:nvSpPr>
        <p:spPr>
          <a:xfrm>
            <a:off x="26616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402" name="Google Shape;4402;p13"/>
          <p:cNvSpPr txBox="1">
            <a:spLocks noGrp="1"/>
          </p:cNvSpPr>
          <p:nvPr>
            <p:ph type="subTitle" idx="9"/>
          </p:nvPr>
        </p:nvSpPr>
        <p:spPr>
          <a:xfrm>
            <a:off x="17904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4403" name="Google Shape;4403;p13"/>
          <p:cNvSpPr txBox="1">
            <a:spLocks noGrp="1"/>
          </p:cNvSpPr>
          <p:nvPr>
            <p:ph type="title" idx="13"/>
          </p:nvPr>
        </p:nvSpPr>
        <p:spPr>
          <a:xfrm>
            <a:off x="51072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4" name="Google Shape;4404;p13"/>
          <p:cNvSpPr txBox="1">
            <a:spLocks noGrp="1"/>
          </p:cNvSpPr>
          <p:nvPr>
            <p:ph type="title" idx="14" hasCustomPrompt="1"/>
          </p:nvPr>
        </p:nvSpPr>
        <p:spPr>
          <a:xfrm>
            <a:off x="59784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405" name="Google Shape;4405;p13"/>
          <p:cNvSpPr txBox="1">
            <a:spLocks noGrp="1"/>
          </p:cNvSpPr>
          <p:nvPr>
            <p:ph type="subTitle" idx="15"/>
          </p:nvPr>
        </p:nvSpPr>
        <p:spPr>
          <a:xfrm>
            <a:off x="51072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4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7" name="Google Shape;4407;p14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4408" name="Google Shape;4408;p14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4409" name="Google Shape;4409;p14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14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14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14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14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14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14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14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14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14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14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14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14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14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14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4" name="Google Shape;4424;p14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4425" name="Google Shape;4425;p1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1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1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1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1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0" name="Google Shape;4430;p14"/>
            <p:cNvGrpSpPr/>
            <p:nvPr/>
          </p:nvGrpSpPr>
          <p:grpSpPr>
            <a:xfrm>
              <a:off x="152424" y="2088850"/>
              <a:ext cx="1239650" cy="1639847"/>
              <a:chOff x="4119175" y="4625900"/>
              <a:chExt cx="629200" cy="832325"/>
            </a:xfrm>
          </p:grpSpPr>
          <p:sp>
            <p:nvSpPr>
              <p:cNvPr id="4431" name="Google Shape;4431;p14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14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14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14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14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14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14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14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14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14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14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14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14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14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14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14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14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14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14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14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14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14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14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14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14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14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14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14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14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14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14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14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14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14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14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14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14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8" name="Google Shape;4468;p14"/>
            <p:cNvGrpSpPr/>
            <p:nvPr/>
          </p:nvGrpSpPr>
          <p:grpSpPr>
            <a:xfrm>
              <a:off x="893138" y="-104325"/>
              <a:ext cx="520625" cy="3756728"/>
              <a:chOff x="3700500" y="670375"/>
              <a:chExt cx="264250" cy="1906775"/>
            </a:xfrm>
          </p:grpSpPr>
          <p:sp>
            <p:nvSpPr>
              <p:cNvPr id="4469" name="Google Shape;4469;p14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14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14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14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14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14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14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14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14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14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14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14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14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14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14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" name="Google Shape;4484;p14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4485" name="Google Shape;4485;p14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14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14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14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14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14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14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14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3" name="Google Shape;4493;p14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4494" name="Google Shape;4494;p14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14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14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14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14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14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14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14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14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14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4" name="Google Shape;4504;p14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4505" name="Google Shape;4505;p14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14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14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14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14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14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14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14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14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14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14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6" name="Google Shape;4516;p14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4517" name="Google Shape;4517;p1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1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9" name="Google Shape;4519;p14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4520" name="Google Shape;4520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8" name="Google Shape;4528;p14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4529" name="Google Shape;4529;p14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14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14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14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14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14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14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14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14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14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14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14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14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14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14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14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14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14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14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14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14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14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14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2" name="Google Shape;4552;p14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4553" name="Google Shape;4553;p14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14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14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14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14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14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14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0" name="Google Shape;4560;p14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4561" name="Google Shape;4561;p1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1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1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1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1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1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1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8" name="Google Shape;4568;p14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4569" name="Google Shape;4569;p14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14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14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14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14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14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14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14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14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14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14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14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14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14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14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14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14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14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14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8" name="Google Shape;4588;p14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4589" name="Google Shape;4589;p14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14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14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14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14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14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14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14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14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14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14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14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14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14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14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14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14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14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14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14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9" name="Google Shape;4609;p14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4610" name="Google Shape;4610;p14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14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14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14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14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14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14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14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14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14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14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14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14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14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14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14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14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14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14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14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0" name="Google Shape;4630;p14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4631" name="Google Shape;4631;p14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14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14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14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14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14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14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14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14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14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14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14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14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14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14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14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14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14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14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14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1" name="Google Shape;4651;p14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4652" name="Google Shape;4652;p14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14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14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14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14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14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14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14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14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14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14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14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14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14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14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14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14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14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14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1" name="Google Shape;4671;p14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4672" name="Google Shape;4672;p14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14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14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14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14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14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14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14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14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14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14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14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14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14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14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14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14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14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14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14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2" name="Google Shape;4692;p14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4693" name="Google Shape;4693;p14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14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14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14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14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14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14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14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14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14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14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14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14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14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14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14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14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14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14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14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3" name="Google Shape;4713;p14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4714" name="Google Shape;4714;p14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14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14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14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14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14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14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14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14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14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14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14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14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14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14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14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14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14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14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14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4" name="Google Shape;4734;p14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4735" name="Google Shape;4735;p14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14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14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14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14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14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14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14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14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14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14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14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14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14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14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14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14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14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14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14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5" name="Google Shape;4755;p14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4756" name="Google Shape;4756;p14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14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14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14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14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14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14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14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14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14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14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14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14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14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14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14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14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14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14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14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6" name="Google Shape;4776;p14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4777" name="Google Shape;4777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9" name="Google Shape;4779;p14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4780" name="Google Shape;4780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2" name="Google Shape;4782;p14"/>
            <p:cNvGrpSpPr/>
            <p:nvPr/>
          </p:nvGrpSpPr>
          <p:grpSpPr>
            <a:xfrm>
              <a:off x="8153082" y="4766417"/>
              <a:ext cx="541806" cy="382373"/>
              <a:chOff x="674132" y="5262167"/>
              <a:chExt cx="541806" cy="382373"/>
            </a:xfrm>
          </p:grpSpPr>
          <p:sp>
            <p:nvSpPr>
              <p:cNvPr id="4783" name="Google Shape;4783;p14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14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14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14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14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14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14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0" name="Google Shape;4790;p14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4791" name="Google Shape;4791;p1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1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1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1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1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6" name="Google Shape;4796;p14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4797" name="Google Shape;4797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5" name="Google Shape;4805;p14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4806" name="Google Shape;4806;p1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1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1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1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1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1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1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3" name="Google Shape;4813;p14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4814" name="Google Shape;4814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6" name="Google Shape;4816;p14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4817" name="Google Shape;4817;p1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1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9" name="Google Shape;4819;p14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4820" name="Google Shape;4820;p1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1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1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1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1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1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1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1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828" name="Google Shape;4828;p14"/>
          <p:cNvSpPr txBox="1">
            <a:spLocks noGrp="1"/>
          </p:cNvSpPr>
          <p:nvPr>
            <p:ph type="title"/>
          </p:nvPr>
        </p:nvSpPr>
        <p:spPr>
          <a:xfrm>
            <a:off x="1996200" y="3178515"/>
            <a:ext cx="5151600" cy="50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829" name="Google Shape;4829;p14"/>
          <p:cNvSpPr txBox="1">
            <a:spLocks noGrp="1"/>
          </p:cNvSpPr>
          <p:nvPr>
            <p:ph type="subTitle" idx="1"/>
          </p:nvPr>
        </p:nvSpPr>
        <p:spPr>
          <a:xfrm>
            <a:off x="1996200" y="1486515"/>
            <a:ext cx="5151600" cy="169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"/>
              <a:buNone/>
              <a:defRPr sz="2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9">
    <p:spTree>
      <p:nvGrpSpPr>
        <p:cNvPr id="1" name="Shape 5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2" name="Google Shape;5832;p18"/>
          <p:cNvGrpSpPr/>
          <p:nvPr/>
        </p:nvGrpSpPr>
        <p:grpSpPr>
          <a:xfrm>
            <a:off x="-136244" y="-238802"/>
            <a:ext cx="9309188" cy="5850087"/>
            <a:chOff x="-136244" y="-238802"/>
            <a:chExt cx="9309188" cy="5850087"/>
          </a:xfrm>
        </p:grpSpPr>
        <p:grpSp>
          <p:nvGrpSpPr>
            <p:cNvPr id="5833" name="Google Shape;5833;p18"/>
            <p:cNvGrpSpPr/>
            <p:nvPr/>
          </p:nvGrpSpPr>
          <p:grpSpPr>
            <a:xfrm>
              <a:off x="4873403" y="-88574"/>
              <a:ext cx="4270606" cy="1104740"/>
              <a:chOff x="2637925" y="3469400"/>
              <a:chExt cx="2167600" cy="560725"/>
            </a:xfrm>
          </p:grpSpPr>
          <p:sp>
            <p:nvSpPr>
              <p:cNvPr id="5834" name="Google Shape;5834;p1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1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1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1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1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9" name="Google Shape;5839;p18"/>
            <p:cNvGrpSpPr/>
            <p:nvPr/>
          </p:nvGrpSpPr>
          <p:grpSpPr>
            <a:xfrm>
              <a:off x="8471236" y="-99961"/>
              <a:ext cx="380199" cy="2861617"/>
              <a:chOff x="3345725" y="238675"/>
              <a:chExt cx="192975" cy="1452450"/>
            </a:xfrm>
          </p:grpSpPr>
          <p:sp>
            <p:nvSpPr>
              <p:cNvPr id="5840" name="Google Shape;5840;p1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1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1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1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1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1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1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1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1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1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1" name="Google Shape;5851;p18"/>
            <p:cNvGrpSpPr/>
            <p:nvPr/>
          </p:nvGrpSpPr>
          <p:grpSpPr>
            <a:xfrm>
              <a:off x="4627443" y="4305"/>
              <a:ext cx="237508" cy="247359"/>
              <a:chOff x="2650925" y="4637475"/>
              <a:chExt cx="120550" cy="125550"/>
            </a:xfrm>
          </p:grpSpPr>
          <p:sp>
            <p:nvSpPr>
              <p:cNvPr id="5852" name="Google Shape;5852;p1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1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4" name="Google Shape;5854;p18"/>
            <p:cNvGrpSpPr/>
            <p:nvPr/>
          </p:nvGrpSpPr>
          <p:grpSpPr>
            <a:xfrm>
              <a:off x="5794189" y="-205819"/>
              <a:ext cx="949833" cy="732422"/>
              <a:chOff x="4866600" y="2956225"/>
              <a:chExt cx="482100" cy="371750"/>
            </a:xfrm>
          </p:grpSpPr>
          <p:sp>
            <p:nvSpPr>
              <p:cNvPr id="5855" name="Google Shape;5855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3" name="Google Shape;5863;p18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5864" name="Google Shape;5864;p1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1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1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1" name="Google Shape;5871;p18"/>
            <p:cNvGrpSpPr/>
            <p:nvPr/>
          </p:nvGrpSpPr>
          <p:grpSpPr>
            <a:xfrm>
              <a:off x="7087248" y="-238802"/>
              <a:ext cx="950917" cy="733555"/>
              <a:chOff x="2920825" y="1027400"/>
              <a:chExt cx="482650" cy="372325"/>
            </a:xfrm>
          </p:grpSpPr>
          <p:sp>
            <p:nvSpPr>
              <p:cNvPr id="5872" name="Google Shape;5872;p1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9" name="Google Shape;5879;p18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5880" name="Google Shape;5880;p1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9" name="Google Shape;5899;p18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5900" name="Google Shape;5900;p1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0" name="Google Shape;5920;p18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5921" name="Google Shape;5921;p1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1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1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1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1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1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1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1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1" name="Google Shape;5941;p18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5942" name="Google Shape;5942;p1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1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1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1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1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1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1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1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1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1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1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1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1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1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1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1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1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1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1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1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2" name="Google Shape;5962;p18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5963" name="Google Shape;5963;p1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1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1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1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1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1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1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1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1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1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1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1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1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1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1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1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1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1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1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2" name="Google Shape;5982;p18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5983" name="Google Shape;5983;p1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1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1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1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1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1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1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1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1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1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1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1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1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1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1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1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1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1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1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1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3" name="Google Shape;6003;p18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6004" name="Google Shape;6004;p1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1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1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1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1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1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1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1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1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1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1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1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1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1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1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1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1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1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1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1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4" name="Google Shape;6024;p18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6025" name="Google Shape;6025;p1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1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1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1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1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1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1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1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1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1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1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1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1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1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1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1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1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1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1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1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5" name="Google Shape;6045;p18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6046" name="Google Shape;6046;p1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1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1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1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1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1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1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1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1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1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1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1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1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1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1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1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1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1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1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1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6" name="Google Shape;6066;p18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6067" name="Google Shape;6067;p1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1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1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1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1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1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1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1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1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1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1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1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1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1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1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1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1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1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1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1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7" name="Google Shape;6087;p18"/>
            <p:cNvGrpSpPr/>
            <p:nvPr/>
          </p:nvGrpSpPr>
          <p:grpSpPr>
            <a:xfrm>
              <a:off x="8794947" y="2094306"/>
              <a:ext cx="241941" cy="218741"/>
              <a:chOff x="2097025" y="4644575"/>
              <a:chExt cx="122800" cy="111025"/>
            </a:xfrm>
          </p:grpSpPr>
          <p:sp>
            <p:nvSpPr>
              <p:cNvPr id="6088" name="Google Shape;6088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0" name="Google Shape;6090;p18"/>
            <p:cNvGrpSpPr/>
            <p:nvPr/>
          </p:nvGrpSpPr>
          <p:grpSpPr>
            <a:xfrm>
              <a:off x="84384" y="1526331"/>
              <a:ext cx="241941" cy="218741"/>
              <a:chOff x="2097025" y="4644575"/>
              <a:chExt cx="122800" cy="111025"/>
            </a:xfrm>
          </p:grpSpPr>
          <p:sp>
            <p:nvSpPr>
              <p:cNvPr id="6091" name="Google Shape;6091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18"/>
            <p:cNvGrpSpPr/>
            <p:nvPr/>
          </p:nvGrpSpPr>
          <p:grpSpPr>
            <a:xfrm>
              <a:off x="7989059" y="255231"/>
              <a:ext cx="241941" cy="218741"/>
              <a:chOff x="2259280" y="4748219"/>
              <a:chExt cx="122800" cy="111025"/>
            </a:xfrm>
          </p:grpSpPr>
          <p:sp>
            <p:nvSpPr>
              <p:cNvPr id="6094" name="Google Shape;6094;p18"/>
              <p:cNvSpPr/>
              <p:nvPr/>
            </p:nvSpPr>
            <p:spPr>
              <a:xfrm>
                <a:off x="2259280" y="4748219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18"/>
              <p:cNvSpPr/>
              <p:nvPr/>
            </p:nvSpPr>
            <p:spPr>
              <a:xfrm>
                <a:off x="2289255" y="4773594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6" name="Google Shape;6096;p18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6097" name="Google Shape;6097;p1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1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1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1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1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2" name="Google Shape;6102;p18"/>
            <p:cNvGrpSpPr/>
            <p:nvPr/>
          </p:nvGrpSpPr>
          <p:grpSpPr>
            <a:xfrm>
              <a:off x="2044489" y="-238231"/>
              <a:ext cx="949833" cy="732422"/>
              <a:chOff x="4866600" y="2956225"/>
              <a:chExt cx="482100" cy="371750"/>
            </a:xfrm>
          </p:grpSpPr>
          <p:sp>
            <p:nvSpPr>
              <p:cNvPr id="6103" name="Google Shape;6103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1" name="Google Shape;6111;p18"/>
            <p:cNvGrpSpPr/>
            <p:nvPr/>
          </p:nvGrpSpPr>
          <p:grpSpPr>
            <a:xfrm>
              <a:off x="910123" y="-162602"/>
              <a:ext cx="950917" cy="733555"/>
              <a:chOff x="2920825" y="1027400"/>
              <a:chExt cx="482650" cy="372325"/>
            </a:xfrm>
          </p:grpSpPr>
          <p:sp>
            <p:nvSpPr>
              <p:cNvPr id="6112" name="Google Shape;6112;p1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1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1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1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1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1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1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9" name="Google Shape;6119;p18"/>
            <p:cNvGrpSpPr/>
            <p:nvPr/>
          </p:nvGrpSpPr>
          <p:grpSpPr>
            <a:xfrm>
              <a:off x="2546409" y="18618"/>
              <a:ext cx="241941" cy="218741"/>
              <a:chOff x="2097025" y="4644575"/>
              <a:chExt cx="122800" cy="111025"/>
            </a:xfrm>
          </p:grpSpPr>
          <p:sp>
            <p:nvSpPr>
              <p:cNvPr id="6120" name="Google Shape;6120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2" name="Google Shape;6122;p18"/>
            <p:cNvGrpSpPr/>
            <p:nvPr/>
          </p:nvGrpSpPr>
          <p:grpSpPr>
            <a:xfrm flipH="1">
              <a:off x="4424939" y="-238231"/>
              <a:ext cx="949833" cy="732422"/>
              <a:chOff x="4866600" y="2956225"/>
              <a:chExt cx="482100" cy="371750"/>
            </a:xfrm>
          </p:grpSpPr>
          <p:sp>
            <p:nvSpPr>
              <p:cNvPr id="6123" name="Google Shape;6123;p1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1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1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1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1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1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1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1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1" name="Google Shape;6131;p18"/>
            <p:cNvGrpSpPr/>
            <p:nvPr/>
          </p:nvGrpSpPr>
          <p:grpSpPr>
            <a:xfrm flipH="1">
              <a:off x="34204" y="-51125"/>
              <a:ext cx="292131" cy="1327718"/>
              <a:chOff x="2806525" y="620025"/>
              <a:chExt cx="148275" cy="673900"/>
            </a:xfrm>
          </p:grpSpPr>
          <p:sp>
            <p:nvSpPr>
              <p:cNvPr id="6132" name="Google Shape;6132;p1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1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1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1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1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1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1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1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0" name="Google Shape;6140;p18"/>
            <p:cNvGrpSpPr/>
            <p:nvPr/>
          </p:nvGrpSpPr>
          <p:grpSpPr>
            <a:xfrm>
              <a:off x="687747" y="354431"/>
              <a:ext cx="241941" cy="218741"/>
              <a:chOff x="2097025" y="4644575"/>
              <a:chExt cx="122800" cy="111025"/>
            </a:xfrm>
          </p:grpSpPr>
          <p:sp>
            <p:nvSpPr>
              <p:cNvPr id="6141" name="Google Shape;6141;p1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1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3" name="Google Shape;6143;p18"/>
            <p:cNvGrpSpPr/>
            <p:nvPr/>
          </p:nvGrpSpPr>
          <p:grpSpPr>
            <a:xfrm flipH="1">
              <a:off x="292586" y="-99961"/>
              <a:ext cx="380199" cy="2861617"/>
              <a:chOff x="3345725" y="238675"/>
              <a:chExt cx="192975" cy="1452450"/>
            </a:xfrm>
          </p:grpSpPr>
          <p:sp>
            <p:nvSpPr>
              <p:cNvPr id="6144" name="Google Shape;6144;p1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1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1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1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1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1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1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1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1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1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1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155" name="Google Shape;6155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56" name="Google Shape;6156;p18"/>
          <p:cNvSpPr txBox="1">
            <a:spLocks noGrp="1"/>
          </p:cNvSpPr>
          <p:nvPr>
            <p:ph type="body" idx="1"/>
          </p:nvPr>
        </p:nvSpPr>
        <p:spPr>
          <a:xfrm>
            <a:off x="2165400" y="1389150"/>
            <a:ext cx="4813200" cy="21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">
    <p:spTree>
      <p:nvGrpSpPr>
        <p:cNvPr id="1" name="Shape 6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8" name="Google Shape;6158;p19"/>
          <p:cNvGrpSpPr/>
          <p:nvPr/>
        </p:nvGrpSpPr>
        <p:grpSpPr>
          <a:xfrm>
            <a:off x="-136244" y="-314997"/>
            <a:ext cx="9432655" cy="5926282"/>
            <a:chOff x="-136244" y="-314997"/>
            <a:chExt cx="9432655" cy="5926282"/>
          </a:xfrm>
        </p:grpSpPr>
        <p:grpSp>
          <p:nvGrpSpPr>
            <p:cNvPr id="6159" name="Google Shape;6159;p19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6160" name="Google Shape;6160;p1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1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1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1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1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5" name="Google Shape;6165;p19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6166" name="Google Shape;6166;p1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1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1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1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1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1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1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1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1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1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1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1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1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1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1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1" name="Google Shape;6181;p19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6182" name="Google Shape;6182;p1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1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1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1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1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1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1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1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0" name="Google Shape;6190;p19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6191" name="Google Shape;6191;p1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1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1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1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1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1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1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1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1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1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1" name="Google Shape;6201;p19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6202" name="Google Shape;6202;p19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19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19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19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19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19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19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19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19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19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19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3" name="Google Shape;6213;p19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6214" name="Google Shape;6214;p1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1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6" name="Google Shape;6216;p19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6217" name="Google Shape;6217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5" name="Google Shape;6225;p19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6226" name="Google Shape;6226;p19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9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9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9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9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9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9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9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9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9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9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9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9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9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9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9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9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9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9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9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9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9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9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9" name="Google Shape;6249;p19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6250" name="Google Shape;6250;p19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9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9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9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9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9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9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7" name="Google Shape;6257;p19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6258" name="Google Shape;6258;p1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5" name="Google Shape;6265;p19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6266" name="Google Shape;6266;p1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5" name="Google Shape;6285;p19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6286" name="Google Shape;6286;p1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1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6" name="Google Shape;6306;p19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6307" name="Google Shape;6307;p1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7" name="Google Shape;6327;p19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6328" name="Google Shape;6328;p1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8" name="Google Shape;6348;p19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6349" name="Google Shape;6349;p1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8" name="Google Shape;6368;p19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6369" name="Google Shape;6369;p1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9" name="Google Shape;6389;p19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6390" name="Google Shape;6390;p1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0" name="Google Shape;6410;p19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6411" name="Google Shape;6411;p1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1" name="Google Shape;6431;p19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6432" name="Google Shape;6432;p1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1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1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1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1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1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1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1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1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2" name="Google Shape;6452;p19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6453" name="Google Shape;6453;p1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1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1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1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1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1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1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1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1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1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1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1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1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1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1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1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1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1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1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1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3" name="Google Shape;6473;p19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6474" name="Google Shape;6474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6" name="Google Shape;6476;p19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6477" name="Google Shape;6477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9" name="Google Shape;6479;p19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6480" name="Google Shape;6480;p19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19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19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19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19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19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19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7" name="Google Shape;6487;p19"/>
            <p:cNvGrpSpPr/>
            <p:nvPr/>
          </p:nvGrpSpPr>
          <p:grpSpPr>
            <a:xfrm flipH="1">
              <a:off x="1860955" y="1481243"/>
              <a:ext cx="241941" cy="218741"/>
              <a:chOff x="2097025" y="4644575"/>
              <a:chExt cx="122800" cy="111025"/>
            </a:xfrm>
          </p:grpSpPr>
          <p:sp>
            <p:nvSpPr>
              <p:cNvPr id="6488" name="Google Shape;6488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0" name="Google Shape;6490;p19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6491" name="Google Shape;6491;p1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1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1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1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1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19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6497" name="Google Shape;6497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5" name="Google Shape;6505;p19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6506" name="Google Shape;6506;p1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1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1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1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1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1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1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13" name="Google Shape;6513;p19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6514" name="Google Shape;6514;p1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1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1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1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1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1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1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1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2" name="Google Shape;6522;p19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6523" name="Google Shape;6523;p1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1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5" name="Google Shape;6525;p19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6526" name="Google Shape;6526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8" name="Google Shape;6528;p19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6529" name="Google Shape;6529;p1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1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1" name="Google Shape;6531;p19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6532" name="Google Shape;6532;p1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1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1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1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1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1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1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0" name="Google Shape;6540;p19"/>
            <p:cNvGrpSpPr/>
            <p:nvPr/>
          </p:nvGrpSpPr>
          <p:grpSpPr>
            <a:xfrm>
              <a:off x="4727079" y="-314997"/>
              <a:ext cx="1384744" cy="1920846"/>
              <a:chOff x="4727079" y="-314997"/>
              <a:chExt cx="1384744" cy="1920846"/>
            </a:xfrm>
          </p:grpSpPr>
          <p:grpSp>
            <p:nvGrpSpPr>
              <p:cNvPr id="6541" name="Google Shape;6541;p19"/>
              <p:cNvGrpSpPr/>
              <p:nvPr/>
            </p:nvGrpSpPr>
            <p:grpSpPr>
              <a:xfrm flipH="1">
                <a:off x="4727079" y="-314997"/>
                <a:ext cx="1362295" cy="1920846"/>
                <a:chOff x="4877350" y="4482750"/>
                <a:chExt cx="691450" cy="974950"/>
              </a:xfrm>
            </p:grpSpPr>
            <p:sp>
              <p:nvSpPr>
                <p:cNvPr id="6542" name="Google Shape;6542;p19"/>
                <p:cNvSpPr/>
                <p:nvPr/>
              </p:nvSpPr>
              <p:spPr>
                <a:xfrm>
                  <a:off x="4877350" y="5100600"/>
                  <a:ext cx="257475" cy="10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99" h="4081" extrusionOk="0">
                      <a:moveTo>
                        <a:pt x="1968" y="0"/>
                      </a:moveTo>
                      <a:cubicBezTo>
                        <a:pt x="1145" y="0"/>
                        <a:pt x="387" y="156"/>
                        <a:pt x="114" y="702"/>
                      </a:cubicBezTo>
                      <a:cubicBezTo>
                        <a:pt x="1" y="906"/>
                        <a:pt x="69" y="1178"/>
                        <a:pt x="205" y="1381"/>
                      </a:cubicBezTo>
                      <a:cubicBezTo>
                        <a:pt x="499" y="1811"/>
                        <a:pt x="997" y="2015"/>
                        <a:pt x="1495" y="2196"/>
                      </a:cubicBezTo>
                      <a:cubicBezTo>
                        <a:pt x="2875" y="2807"/>
                        <a:pt x="4346" y="3373"/>
                        <a:pt x="5840" y="3735"/>
                      </a:cubicBezTo>
                      <a:cubicBezTo>
                        <a:pt x="6474" y="3871"/>
                        <a:pt x="7085" y="3984"/>
                        <a:pt x="7741" y="4052"/>
                      </a:cubicBezTo>
                      <a:cubicBezTo>
                        <a:pt x="7944" y="4065"/>
                        <a:pt x="8147" y="4081"/>
                        <a:pt x="8345" y="4081"/>
                      </a:cubicBezTo>
                      <a:cubicBezTo>
                        <a:pt x="8808" y="4081"/>
                        <a:pt x="9241" y="3996"/>
                        <a:pt x="9574" y="3599"/>
                      </a:cubicBezTo>
                      <a:cubicBezTo>
                        <a:pt x="10298" y="2762"/>
                        <a:pt x="9755" y="2173"/>
                        <a:pt x="8918" y="1743"/>
                      </a:cubicBezTo>
                      <a:cubicBezTo>
                        <a:pt x="7492" y="997"/>
                        <a:pt x="5930" y="499"/>
                        <a:pt x="4324" y="250"/>
                      </a:cubicBezTo>
                      <a:cubicBezTo>
                        <a:pt x="3808" y="179"/>
                        <a:pt x="2851" y="0"/>
                        <a:pt x="196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3" name="Google Shape;6543;p19"/>
                <p:cNvSpPr/>
                <p:nvPr/>
              </p:nvSpPr>
              <p:spPr>
                <a:xfrm>
                  <a:off x="4883025" y="5086450"/>
                  <a:ext cx="258025" cy="11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1" h="4573" fill="none" extrusionOk="0">
                      <a:moveTo>
                        <a:pt x="5884" y="4165"/>
                      </a:moveTo>
                      <a:cubicBezTo>
                        <a:pt x="6496" y="4301"/>
                        <a:pt x="7129" y="4414"/>
                        <a:pt x="7763" y="4459"/>
                      </a:cubicBezTo>
                      <a:cubicBezTo>
                        <a:pt x="8442" y="4527"/>
                        <a:pt x="9121" y="4573"/>
                        <a:pt x="9619" y="4007"/>
                      </a:cubicBezTo>
                      <a:cubicBezTo>
                        <a:pt x="10320" y="3192"/>
                        <a:pt x="9800" y="2423"/>
                        <a:pt x="8962" y="2015"/>
                      </a:cubicBezTo>
                      <a:cubicBezTo>
                        <a:pt x="7514" y="1246"/>
                        <a:pt x="5930" y="816"/>
                        <a:pt x="4345" y="567"/>
                      </a:cubicBezTo>
                      <a:cubicBezTo>
                        <a:pt x="3350" y="431"/>
                        <a:pt x="702" y="1"/>
                        <a:pt x="113" y="1133"/>
                      </a:cubicBezTo>
                      <a:cubicBezTo>
                        <a:pt x="0" y="1336"/>
                        <a:pt x="68" y="1608"/>
                        <a:pt x="204" y="1811"/>
                      </a:cubicBezTo>
                      <a:cubicBezTo>
                        <a:pt x="498" y="2241"/>
                        <a:pt x="1019" y="2423"/>
                        <a:pt x="1494" y="2626"/>
                      </a:cubicBezTo>
                      <a:cubicBezTo>
                        <a:pt x="2897" y="3192"/>
                        <a:pt x="4368" y="3780"/>
                        <a:pt x="5884" y="4165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4" name="Google Shape;6544;p19"/>
                <p:cNvSpPr/>
                <p:nvPr/>
              </p:nvSpPr>
              <p:spPr>
                <a:xfrm>
                  <a:off x="5238350" y="4482875"/>
                  <a:ext cx="321950" cy="5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8" h="21089" extrusionOk="0">
                      <a:moveTo>
                        <a:pt x="10759" y="1"/>
                      </a:moveTo>
                      <a:cubicBezTo>
                        <a:pt x="10638" y="1"/>
                        <a:pt x="10514" y="14"/>
                        <a:pt x="10388" y="41"/>
                      </a:cubicBezTo>
                      <a:cubicBezTo>
                        <a:pt x="8691" y="403"/>
                        <a:pt x="8125" y="2530"/>
                        <a:pt x="7808" y="4001"/>
                      </a:cubicBezTo>
                      <a:cubicBezTo>
                        <a:pt x="7242" y="6763"/>
                        <a:pt x="6858" y="9343"/>
                        <a:pt x="5545" y="11923"/>
                      </a:cubicBezTo>
                      <a:cubicBezTo>
                        <a:pt x="4278" y="14412"/>
                        <a:pt x="2557" y="16653"/>
                        <a:pt x="453" y="18463"/>
                      </a:cubicBezTo>
                      <a:cubicBezTo>
                        <a:pt x="0" y="18848"/>
                        <a:pt x="272" y="20296"/>
                        <a:pt x="294" y="20840"/>
                      </a:cubicBezTo>
                      <a:cubicBezTo>
                        <a:pt x="294" y="20953"/>
                        <a:pt x="317" y="21043"/>
                        <a:pt x="430" y="21089"/>
                      </a:cubicBezTo>
                      <a:cubicBezTo>
                        <a:pt x="475" y="21089"/>
                        <a:pt x="543" y="21043"/>
                        <a:pt x="611" y="20998"/>
                      </a:cubicBezTo>
                      <a:cubicBezTo>
                        <a:pt x="2784" y="19074"/>
                        <a:pt x="4640" y="16811"/>
                        <a:pt x="6111" y="14299"/>
                      </a:cubicBezTo>
                      <a:cubicBezTo>
                        <a:pt x="7197" y="12443"/>
                        <a:pt x="7989" y="10452"/>
                        <a:pt x="8600" y="8415"/>
                      </a:cubicBezTo>
                      <a:cubicBezTo>
                        <a:pt x="9166" y="6581"/>
                        <a:pt x="8872" y="4386"/>
                        <a:pt x="9913" y="2711"/>
                      </a:cubicBezTo>
                      <a:cubicBezTo>
                        <a:pt x="10071" y="2440"/>
                        <a:pt x="10343" y="2146"/>
                        <a:pt x="10614" y="2010"/>
                      </a:cubicBezTo>
                      <a:cubicBezTo>
                        <a:pt x="10799" y="1910"/>
                        <a:pt x="10970" y="1867"/>
                        <a:pt x="11128" y="1867"/>
                      </a:cubicBezTo>
                      <a:cubicBezTo>
                        <a:pt x="11475" y="1867"/>
                        <a:pt x="11762" y="2077"/>
                        <a:pt x="11995" y="2372"/>
                      </a:cubicBezTo>
                      <a:cubicBezTo>
                        <a:pt x="12186" y="2615"/>
                        <a:pt x="12361" y="2715"/>
                        <a:pt x="12503" y="2715"/>
                      </a:cubicBezTo>
                      <a:cubicBezTo>
                        <a:pt x="12732" y="2715"/>
                        <a:pt x="12878" y="2458"/>
                        <a:pt x="12878" y="2123"/>
                      </a:cubicBezTo>
                      <a:cubicBezTo>
                        <a:pt x="12878" y="2010"/>
                        <a:pt x="12878" y="1897"/>
                        <a:pt x="12832" y="1783"/>
                      </a:cubicBezTo>
                      <a:cubicBezTo>
                        <a:pt x="12550" y="856"/>
                        <a:pt x="11747" y="1"/>
                        <a:pt x="107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5" name="Google Shape;6545;p19"/>
                <p:cNvSpPr/>
                <p:nvPr/>
              </p:nvSpPr>
              <p:spPr>
                <a:xfrm>
                  <a:off x="5242875" y="4482750"/>
                  <a:ext cx="325925" cy="5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7" h="20913" fill="none" extrusionOk="0">
                      <a:moveTo>
                        <a:pt x="13036" y="2354"/>
                      </a:moveTo>
                      <a:cubicBezTo>
                        <a:pt x="13036" y="2241"/>
                        <a:pt x="13036" y="2128"/>
                        <a:pt x="12991" y="2015"/>
                      </a:cubicBezTo>
                      <a:cubicBezTo>
                        <a:pt x="12674" y="974"/>
                        <a:pt x="11701" y="1"/>
                        <a:pt x="10547" y="272"/>
                      </a:cubicBezTo>
                      <a:cubicBezTo>
                        <a:pt x="8849" y="634"/>
                        <a:pt x="7944" y="2648"/>
                        <a:pt x="7627" y="4120"/>
                      </a:cubicBezTo>
                      <a:cubicBezTo>
                        <a:pt x="7061" y="6881"/>
                        <a:pt x="6020" y="10162"/>
                        <a:pt x="4730" y="12742"/>
                      </a:cubicBezTo>
                      <a:cubicBezTo>
                        <a:pt x="3440" y="15232"/>
                        <a:pt x="2716" y="16884"/>
                        <a:pt x="589" y="18695"/>
                      </a:cubicBezTo>
                      <a:cubicBezTo>
                        <a:pt x="136" y="19079"/>
                        <a:pt x="0" y="20120"/>
                        <a:pt x="0" y="20664"/>
                      </a:cubicBezTo>
                      <a:cubicBezTo>
                        <a:pt x="0" y="20777"/>
                        <a:pt x="23" y="20890"/>
                        <a:pt x="136" y="20913"/>
                      </a:cubicBezTo>
                      <a:cubicBezTo>
                        <a:pt x="181" y="20913"/>
                        <a:pt x="249" y="20890"/>
                        <a:pt x="294" y="20845"/>
                      </a:cubicBezTo>
                      <a:cubicBezTo>
                        <a:pt x="2490" y="18921"/>
                        <a:pt x="4029" y="17382"/>
                        <a:pt x="5477" y="14870"/>
                      </a:cubicBezTo>
                      <a:cubicBezTo>
                        <a:pt x="6563" y="13014"/>
                        <a:pt x="7808" y="11407"/>
                        <a:pt x="8555" y="8691"/>
                      </a:cubicBezTo>
                      <a:cubicBezTo>
                        <a:pt x="9098" y="6858"/>
                        <a:pt x="8962" y="4663"/>
                        <a:pt x="10003" y="2988"/>
                      </a:cubicBezTo>
                      <a:cubicBezTo>
                        <a:pt x="10185" y="2694"/>
                        <a:pt x="10433" y="2422"/>
                        <a:pt x="10705" y="2264"/>
                      </a:cubicBezTo>
                      <a:cubicBezTo>
                        <a:pt x="11316" y="1970"/>
                        <a:pt x="11769" y="2196"/>
                        <a:pt x="12108" y="2648"/>
                      </a:cubicBezTo>
                      <a:cubicBezTo>
                        <a:pt x="12606" y="3237"/>
                        <a:pt x="13014" y="2897"/>
                        <a:pt x="13036" y="2354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6" name="Google Shape;6546;p19"/>
                <p:cNvSpPr/>
                <p:nvPr/>
              </p:nvSpPr>
              <p:spPr>
                <a:xfrm>
                  <a:off x="5395075" y="4886175"/>
                  <a:ext cx="80925" cy="9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7" h="3622" fill="none" extrusionOk="0">
                      <a:moveTo>
                        <a:pt x="3169" y="1992"/>
                      </a:moveTo>
                      <a:cubicBezTo>
                        <a:pt x="3236" y="1607"/>
                        <a:pt x="3191" y="1200"/>
                        <a:pt x="2988" y="860"/>
                      </a:cubicBezTo>
                      <a:cubicBezTo>
                        <a:pt x="2490" y="0"/>
                        <a:pt x="1539" y="68"/>
                        <a:pt x="702" y="362"/>
                      </a:cubicBezTo>
                      <a:cubicBezTo>
                        <a:pt x="0" y="815"/>
                        <a:pt x="475" y="2558"/>
                        <a:pt x="928" y="3055"/>
                      </a:cubicBezTo>
                      <a:cubicBezTo>
                        <a:pt x="1426" y="3621"/>
                        <a:pt x="2218" y="3191"/>
                        <a:pt x="2671" y="2807"/>
                      </a:cubicBezTo>
                      <a:cubicBezTo>
                        <a:pt x="2897" y="2580"/>
                        <a:pt x="3078" y="2286"/>
                        <a:pt x="3169" y="1992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7" name="Google Shape;6547;p19"/>
                <p:cNvSpPr/>
                <p:nvPr/>
              </p:nvSpPr>
              <p:spPr>
                <a:xfrm>
                  <a:off x="5396200" y="4894475"/>
                  <a:ext cx="81500" cy="79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0" h="3161" extrusionOk="0">
                      <a:moveTo>
                        <a:pt x="1741" y="1"/>
                      </a:moveTo>
                      <a:cubicBezTo>
                        <a:pt x="1404" y="1"/>
                        <a:pt x="1047" y="84"/>
                        <a:pt x="702" y="211"/>
                      </a:cubicBezTo>
                      <a:cubicBezTo>
                        <a:pt x="0" y="664"/>
                        <a:pt x="476" y="2384"/>
                        <a:pt x="928" y="2882"/>
                      </a:cubicBezTo>
                      <a:cubicBezTo>
                        <a:pt x="1112" y="3082"/>
                        <a:pt x="1330" y="3160"/>
                        <a:pt x="1554" y="3160"/>
                      </a:cubicBezTo>
                      <a:cubicBezTo>
                        <a:pt x="1966" y="3160"/>
                        <a:pt x="2401" y="2897"/>
                        <a:pt x="2694" y="2633"/>
                      </a:cubicBezTo>
                      <a:cubicBezTo>
                        <a:pt x="2943" y="2452"/>
                        <a:pt x="3124" y="2135"/>
                        <a:pt x="3169" y="1818"/>
                      </a:cubicBezTo>
                      <a:cubicBezTo>
                        <a:pt x="3259" y="1456"/>
                        <a:pt x="3191" y="1026"/>
                        <a:pt x="3010" y="687"/>
                      </a:cubicBezTo>
                      <a:cubicBezTo>
                        <a:pt x="2699" y="186"/>
                        <a:pt x="2242" y="1"/>
                        <a:pt x="174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19"/>
                <p:cNvSpPr/>
                <p:nvPr/>
              </p:nvSpPr>
              <p:spPr>
                <a:xfrm>
                  <a:off x="5200425" y="4798925"/>
                  <a:ext cx="90000" cy="7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0" h="2875" extrusionOk="0">
                      <a:moveTo>
                        <a:pt x="1604" y="1"/>
                      </a:moveTo>
                      <a:cubicBezTo>
                        <a:pt x="1347" y="1"/>
                        <a:pt x="1088" y="62"/>
                        <a:pt x="838" y="209"/>
                      </a:cubicBezTo>
                      <a:cubicBezTo>
                        <a:pt x="1" y="729"/>
                        <a:pt x="23" y="1657"/>
                        <a:pt x="340" y="2494"/>
                      </a:cubicBezTo>
                      <a:cubicBezTo>
                        <a:pt x="504" y="2769"/>
                        <a:pt x="856" y="2875"/>
                        <a:pt x="1259" y="2875"/>
                      </a:cubicBezTo>
                      <a:cubicBezTo>
                        <a:pt x="1918" y="2875"/>
                        <a:pt x="2711" y="2594"/>
                        <a:pt x="3033" y="2313"/>
                      </a:cubicBezTo>
                      <a:cubicBezTo>
                        <a:pt x="3599" y="1793"/>
                        <a:pt x="3192" y="1001"/>
                        <a:pt x="2784" y="525"/>
                      </a:cubicBezTo>
                      <a:cubicBezTo>
                        <a:pt x="2603" y="299"/>
                        <a:pt x="2309" y="118"/>
                        <a:pt x="2015" y="50"/>
                      </a:cubicBezTo>
                      <a:cubicBezTo>
                        <a:pt x="1880" y="18"/>
                        <a:pt x="1742" y="1"/>
                        <a:pt x="160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9" name="Google Shape;6549;p19"/>
                <p:cNvSpPr/>
                <p:nvPr/>
              </p:nvSpPr>
              <p:spPr>
                <a:xfrm>
                  <a:off x="5192500" y="4797900"/>
                  <a:ext cx="900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0" h="3260" fill="none" extrusionOk="0">
                      <a:moveTo>
                        <a:pt x="2015" y="91"/>
                      </a:moveTo>
                      <a:cubicBezTo>
                        <a:pt x="1653" y="1"/>
                        <a:pt x="1223" y="23"/>
                        <a:pt x="838" y="250"/>
                      </a:cubicBezTo>
                      <a:cubicBezTo>
                        <a:pt x="1" y="770"/>
                        <a:pt x="23" y="1698"/>
                        <a:pt x="340" y="2535"/>
                      </a:cubicBezTo>
                      <a:cubicBezTo>
                        <a:pt x="770" y="3260"/>
                        <a:pt x="2513" y="2807"/>
                        <a:pt x="3034" y="2354"/>
                      </a:cubicBezTo>
                      <a:cubicBezTo>
                        <a:pt x="3599" y="1834"/>
                        <a:pt x="3192" y="1042"/>
                        <a:pt x="2807" y="566"/>
                      </a:cubicBezTo>
                      <a:cubicBezTo>
                        <a:pt x="2604" y="295"/>
                        <a:pt x="2332" y="136"/>
                        <a:pt x="2015" y="91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0" name="Google Shape;6550;p19"/>
                <p:cNvSpPr/>
                <p:nvPr/>
              </p:nvSpPr>
              <p:spPr>
                <a:xfrm>
                  <a:off x="5146125" y="4806950"/>
                  <a:ext cx="297050" cy="32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2" h="12992" fill="none" extrusionOk="0">
                      <a:moveTo>
                        <a:pt x="9324" y="2830"/>
                      </a:moveTo>
                      <a:cubicBezTo>
                        <a:pt x="9845" y="3577"/>
                        <a:pt x="10479" y="3871"/>
                        <a:pt x="11090" y="4482"/>
                      </a:cubicBezTo>
                      <a:cubicBezTo>
                        <a:pt x="11882" y="5229"/>
                        <a:pt x="11723" y="6519"/>
                        <a:pt x="11542" y="7469"/>
                      </a:cubicBezTo>
                      <a:cubicBezTo>
                        <a:pt x="11339" y="8442"/>
                        <a:pt x="10931" y="9370"/>
                        <a:pt x="10320" y="10140"/>
                      </a:cubicBezTo>
                      <a:cubicBezTo>
                        <a:pt x="9573" y="11045"/>
                        <a:pt x="8532" y="11452"/>
                        <a:pt x="7627" y="12109"/>
                      </a:cubicBezTo>
                      <a:cubicBezTo>
                        <a:pt x="6405" y="12991"/>
                        <a:pt x="4979" y="12810"/>
                        <a:pt x="3780" y="12018"/>
                      </a:cubicBezTo>
                      <a:cubicBezTo>
                        <a:pt x="1267" y="10389"/>
                        <a:pt x="0" y="6587"/>
                        <a:pt x="1335" y="3825"/>
                      </a:cubicBezTo>
                      <a:cubicBezTo>
                        <a:pt x="2739" y="1042"/>
                        <a:pt x="7378" y="1"/>
                        <a:pt x="9324" y="283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19"/>
                <p:cNvSpPr/>
                <p:nvPr/>
              </p:nvSpPr>
              <p:spPr>
                <a:xfrm>
                  <a:off x="5143850" y="4841025"/>
                  <a:ext cx="292550" cy="2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2" h="11630" extrusionOk="0">
                      <a:moveTo>
                        <a:pt x="5752" y="0"/>
                      </a:moveTo>
                      <a:cubicBezTo>
                        <a:pt x="5608" y="0"/>
                        <a:pt x="5465" y="6"/>
                        <a:pt x="5319" y="18"/>
                      </a:cubicBezTo>
                      <a:cubicBezTo>
                        <a:pt x="5228" y="18"/>
                        <a:pt x="5183" y="63"/>
                        <a:pt x="5093" y="63"/>
                      </a:cubicBezTo>
                      <a:cubicBezTo>
                        <a:pt x="4550" y="131"/>
                        <a:pt x="4074" y="312"/>
                        <a:pt x="3622" y="561"/>
                      </a:cubicBezTo>
                      <a:cubicBezTo>
                        <a:pt x="2694" y="1105"/>
                        <a:pt x="1924" y="1942"/>
                        <a:pt x="1449" y="2825"/>
                      </a:cubicBezTo>
                      <a:cubicBezTo>
                        <a:pt x="1" y="5495"/>
                        <a:pt x="928" y="9162"/>
                        <a:pt x="3644" y="10950"/>
                      </a:cubicBezTo>
                      <a:cubicBezTo>
                        <a:pt x="4311" y="11366"/>
                        <a:pt x="4978" y="11629"/>
                        <a:pt x="5676" y="11629"/>
                      </a:cubicBezTo>
                      <a:cubicBezTo>
                        <a:pt x="6115" y="11629"/>
                        <a:pt x="6567" y="11525"/>
                        <a:pt x="7039" y="11289"/>
                      </a:cubicBezTo>
                      <a:cubicBezTo>
                        <a:pt x="7605" y="10995"/>
                        <a:pt x="8080" y="10610"/>
                        <a:pt x="8533" y="10203"/>
                      </a:cubicBezTo>
                      <a:cubicBezTo>
                        <a:pt x="8985" y="9841"/>
                        <a:pt x="9438" y="9456"/>
                        <a:pt x="9845" y="9026"/>
                      </a:cubicBezTo>
                      <a:cubicBezTo>
                        <a:pt x="10909" y="7872"/>
                        <a:pt x="11701" y="6310"/>
                        <a:pt x="11656" y="4771"/>
                      </a:cubicBezTo>
                      <a:cubicBezTo>
                        <a:pt x="11633" y="3934"/>
                        <a:pt x="11317" y="3164"/>
                        <a:pt x="10773" y="2508"/>
                      </a:cubicBezTo>
                      <a:cubicBezTo>
                        <a:pt x="10683" y="2372"/>
                        <a:pt x="10615" y="2259"/>
                        <a:pt x="10502" y="2146"/>
                      </a:cubicBezTo>
                      <a:cubicBezTo>
                        <a:pt x="9981" y="1580"/>
                        <a:pt x="9302" y="1059"/>
                        <a:pt x="8578" y="697"/>
                      </a:cubicBezTo>
                      <a:cubicBezTo>
                        <a:pt x="8058" y="448"/>
                        <a:pt x="7492" y="222"/>
                        <a:pt x="6926" y="109"/>
                      </a:cubicBezTo>
                      <a:cubicBezTo>
                        <a:pt x="6528" y="42"/>
                        <a:pt x="6143" y="0"/>
                        <a:pt x="57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2" name="Google Shape;6552;p19"/>
                <p:cNvSpPr/>
                <p:nvPr/>
              </p:nvSpPr>
              <p:spPr>
                <a:xfrm>
                  <a:off x="5266075" y="4840450"/>
                  <a:ext cx="147675" cy="7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7" h="2969" extrusionOk="0">
                      <a:moveTo>
                        <a:pt x="863" y="1"/>
                      </a:moveTo>
                      <a:cubicBezTo>
                        <a:pt x="719" y="1"/>
                        <a:pt x="576" y="6"/>
                        <a:pt x="430" y="19"/>
                      </a:cubicBezTo>
                      <a:cubicBezTo>
                        <a:pt x="339" y="19"/>
                        <a:pt x="294" y="41"/>
                        <a:pt x="204" y="41"/>
                      </a:cubicBezTo>
                      <a:cubicBezTo>
                        <a:pt x="136" y="86"/>
                        <a:pt x="68" y="132"/>
                        <a:pt x="0" y="154"/>
                      </a:cubicBezTo>
                      <a:cubicBezTo>
                        <a:pt x="317" y="1128"/>
                        <a:pt x="1154" y="1920"/>
                        <a:pt x="2150" y="2418"/>
                      </a:cubicBezTo>
                      <a:cubicBezTo>
                        <a:pt x="2557" y="2621"/>
                        <a:pt x="2965" y="2802"/>
                        <a:pt x="3395" y="2870"/>
                      </a:cubicBezTo>
                      <a:cubicBezTo>
                        <a:pt x="3706" y="2939"/>
                        <a:pt x="4017" y="2969"/>
                        <a:pt x="4328" y="2969"/>
                      </a:cubicBezTo>
                      <a:cubicBezTo>
                        <a:pt x="4425" y="2969"/>
                        <a:pt x="4521" y="2966"/>
                        <a:pt x="4617" y="2961"/>
                      </a:cubicBezTo>
                      <a:cubicBezTo>
                        <a:pt x="5092" y="2916"/>
                        <a:pt x="5522" y="2757"/>
                        <a:pt x="5907" y="2531"/>
                      </a:cubicBezTo>
                      <a:cubicBezTo>
                        <a:pt x="5839" y="2395"/>
                        <a:pt x="5726" y="2282"/>
                        <a:pt x="5613" y="2146"/>
                      </a:cubicBezTo>
                      <a:cubicBezTo>
                        <a:pt x="5092" y="1580"/>
                        <a:pt x="4413" y="1060"/>
                        <a:pt x="3689" y="698"/>
                      </a:cubicBezTo>
                      <a:cubicBezTo>
                        <a:pt x="3169" y="449"/>
                        <a:pt x="2603" y="222"/>
                        <a:pt x="2037" y="109"/>
                      </a:cubicBezTo>
                      <a:cubicBezTo>
                        <a:pt x="1639" y="43"/>
                        <a:pt x="1254" y="1"/>
                        <a:pt x="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3" name="Google Shape;6553;p19"/>
                <p:cNvSpPr/>
                <p:nvPr/>
              </p:nvSpPr>
              <p:spPr>
                <a:xfrm>
                  <a:off x="5241175" y="5175500"/>
                  <a:ext cx="88850" cy="28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11288" extrusionOk="0">
                      <a:moveTo>
                        <a:pt x="1322" y="1"/>
                      </a:moveTo>
                      <a:cubicBezTo>
                        <a:pt x="459" y="1"/>
                        <a:pt x="222" y="1872"/>
                        <a:pt x="159" y="2753"/>
                      </a:cubicBezTo>
                      <a:cubicBezTo>
                        <a:pt x="0" y="4360"/>
                        <a:pt x="181" y="5990"/>
                        <a:pt x="611" y="7574"/>
                      </a:cubicBezTo>
                      <a:cubicBezTo>
                        <a:pt x="860" y="8547"/>
                        <a:pt x="1426" y="11172"/>
                        <a:pt x="2693" y="11286"/>
                      </a:cubicBezTo>
                      <a:cubicBezTo>
                        <a:pt x="2706" y="11287"/>
                        <a:pt x="2719" y="11287"/>
                        <a:pt x="2732" y="11287"/>
                      </a:cubicBezTo>
                      <a:cubicBezTo>
                        <a:pt x="2945" y="11287"/>
                        <a:pt x="3153" y="11115"/>
                        <a:pt x="3259" y="10923"/>
                      </a:cubicBezTo>
                      <a:cubicBezTo>
                        <a:pt x="3553" y="10493"/>
                        <a:pt x="3508" y="9950"/>
                        <a:pt x="3508" y="9452"/>
                      </a:cubicBezTo>
                      <a:cubicBezTo>
                        <a:pt x="3486" y="7891"/>
                        <a:pt x="3440" y="6306"/>
                        <a:pt x="3169" y="4790"/>
                      </a:cubicBezTo>
                      <a:cubicBezTo>
                        <a:pt x="3056" y="4156"/>
                        <a:pt x="2241" y="264"/>
                        <a:pt x="1539" y="37"/>
                      </a:cubicBezTo>
                      <a:cubicBezTo>
                        <a:pt x="1463" y="12"/>
                        <a:pt x="1390" y="1"/>
                        <a:pt x="132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19"/>
                <p:cNvSpPr/>
                <p:nvPr/>
              </p:nvSpPr>
              <p:spPr>
                <a:xfrm>
                  <a:off x="5223625" y="5180950"/>
                  <a:ext cx="101875" cy="27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5" h="10864" fill="none" extrusionOk="0">
                      <a:moveTo>
                        <a:pt x="3237" y="3395"/>
                      </a:moveTo>
                      <a:cubicBezTo>
                        <a:pt x="3056" y="2784"/>
                        <a:pt x="2830" y="2196"/>
                        <a:pt x="2581" y="1630"/>
                      </a:cubicBezTo>
                      <a:cubicBezTo>
                        <a:pt x="2286" y="996"/>
                        <a:pt x="2015" y="385"/>
                        <a:pt x="1313" y="227"/>
                      </a:cubicBezTo>
                      <a:cubicBezTo>
                        <a:pt x="227" y="0"/>
                        <a:pt x="1" y="770"/>
                        <a:pt x="23" y="1698"/>
                      </a:cubicBezTo>
                      <a:cubicBezTo>
                        <a:pt x="91" y="4504"/>
                        <a:pt x="815" y="7107"/>
                        <a:pt x="1879" y="9687"/>
                      </a:cubicBezTo>
                      <a:cubicBezTo>
                        <a:pt x="2060" y="10185"/>
                        <a:pt x="2513" y="10864"/>
                        <a:pt x="3146" y="10841"/>
                      </a:cubicBezTo>
                      <a:cubicBezTo>
                        <a:pt x="3373" y="10841"/>
                        <a:pt x="3576" y="10638"/>
                        <a:pt x="3690" y="10411"/>
                      </a:cubicBezTo>
                      <a:cubicBezTo>
                        <a:pt x="3916" y="9959"/>
                        <a:pt x="4074" y="8646"/>
                        <a:pt x="4029" y="8125"/>
                      </a:cubicBezTo>
                      <a:cubicBezTo>
                        <a:pt x="3803" y="6609"/>
                        <a:pt x="3644" y="4912"/>
                        <a:pt x="3237" y="3395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5" name="Google Shape;6555;p19"/>
                <p:cNvSpPr/>
                <p:nvPr/>
              </p:nvSpPr>
              <p:spPr>
                <a:xfrm>
                  <a:off x="5027300" y="4954625"/>
                  <a:ext cx="342325" cy="36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3" h="14440" fill="none" extrusionOk="0">
                      <a:moveTo>
                        <a:pt x="13512" y="7650"/>
                      </a:moveTo>
                      <a:cubicBezTo>
                        <a:pt x="13534" y="7854"/>
                        <a:pt x="13580" y="8080"/>
                        <a:pt x="13602" y="8261"/>
                      </a:cubicBezTo>
                      <a:cubicBezTo>
                        <a:pt x="13693" y="9235"/>
                        <a:pt x="13602" y="10230"/>
                        <a:pt x="13195" y="11090"/>
                      </a:cubicBezTo>
                      <a:cubicBezTo>
                        <a:pt x="12742" y="12064"/>
                        <a:pt x="12018" y="12675"/>
                        <a:pt x="11135" y="13240"/>
                      </a:cubicBezTo>
                      <a:cubicBezTo>
                        <a:pt x="9913" y="14033"/>
                        <a:pt x="8623" y="14440"/>
                        <a:pt x="7197" y="14214"/>
                      </a:cubicBezTo>
                      <a:cubicBezTo>
                        <a:pt x="5364" y="13897"/>
                        <a:pt x="3463" y="13467"/>
                        <a:pt x="2082" y="12177"/>
                      </a:cubicBezTo>
                      <a:cubicBezTo>
                        <a:pt x="1313" y="11475"/>
                        <a:pt x="928" y="10615"/>
                        <a:pt x="611" y="9619"/>
                      </a:cubicBezTo>
                      <a:cubicBezTo>
                        <a:pt x="0" y="7650"/>
                        <a:pt x="181" y="5410"/>
                        <a:pt x="1403" y="3690"/>
                      </a:cubicBezTo>
                      <a:cubicBezTo>
                        <a:pt x="2105" y="2694"/>
                        <a:pt x="3056" y="1879"/>
                        <a:pt x="4097" y="1291"/>
                      </a:cubicBezTo>
                      <a:cubicBezTo>
                        <a:pt x="5138" y="680"/>
                        <a:pt x="6790" y="1"/>
                        <a:pt x="7989" y="227"/>
                      </a:cubicBezTo>
                      <a:cubicBezTo>
                        <a:pt x="8963" y="408"/>
                        <a:pt x="10026" y="1472"/>
                        <a:pt x="10683" y="2128"/>
                      </a:cubicBezTo>
                      <a:cubicBezTo>
                        <a:pt x="12176" y="3667"/>
                        <a:pt x="13195" y="5613"/>
                        <a:pt x="13512" y="765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6" name="Google Shape;6556;p19"/>
                <p:cNvSpPr/>
                <p:nvPr/>
              </p:nvSpPr>
              <p:spPr>
                <a:xfrm>
                  <a:off x="5298875" y="5106850"/>
                  <a:ext cx="170325" cy="16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13" h="6541" extrusionOk="0">
                      <a:moveTo>
                        <a:pt x="3613" y="0"/>
                      </a:moveTo>
                      <a:cubicBezTo>
                        <a:pt x="3101" y="0"/>
                        <a:pt x="2598" y="161"/>
                        <a:pt x="2105" y="430"/>
                      </a:cubicBezTo>
                      <a:cubicBezTo>
                        <a:pt x="815" y="1131"/>
                        <a:pt x="1" y="2783"/>
                        <a:pt x="1" y="4209"/>
                      </a:cubicBezTo>
                      <a:cubicBezTo>
                        <a:pt x="1" y="4730"/>
                        <a:pt x="136" y="5273"/>
                        <a:pt x="499" y="5658"/>
                      </a:cubicBezTo>
                      <a:cubicBezTo>
                        <a:pt x="1008" y="6226"/>
                        <a:pt x="1875" y="6540"/>
                        <a:pt x="2642" y="6540"/>
                      </a:cubicBezTo>
                      <a:cubicBezTo>
                        <a:pt x="2761" y="6540"/>
                        <a:pt x="2876" y="6533"/>
                        <a:pt x="2988" y="6518"/>
                      </a:cubicBezTo>
                      <a:cubicBezTo>
                        <a:pt x="3667" y="6427"/>
                        <a:pt x="4369" y="6133"/>
                        <a:pt x="5025" y="5748"/>
                      </a:cubicBezTo>
                      <a:cubicBezTo>
                        <a:pt x="5772" y="5273"/>
                        <a:pt x="6292" y="4526"/>
                        <a:pt x="6587" y="3711"/>
                      </a:cubicBezTo>
                      <a:cubicBezTo>
                        <a:pt x="6813" y="2964"/>
                        <a:pt x="6700" y="2399"/>
                        <a:pt x="6292" y="1720"/>
                      </a:cubicBezTo>
                      <a:cubicBezTo>
                        <a:pt x="5885" y="995"/>
                        <a:pt x="5206" y="430"/>
                        <a:pt x="4414" y="135"/>
                      </a:cubicBezTo>
                      <a:cubicBezTo>
                        <a:pt x="4144" y="43"/>
                        <a:pt x="3878" y="0"/>
                        <a:pt x="36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7" name="Google Shape;6557;p19"/>
                <p:cNvSpPr/>
                <p:nvPr/>
              </p:nvSpPr>
              <p:spPr>
                <a:xfrm>
                  <a:off x="5304525" y="5085900"/>
                  <a:ext cx="166950" cy="1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8" h="7741" fill="none" extrusionOk="0">
                      <a:moveTo>
                        <a:pt x="4980" y="6450"/>
                      </a:moveTo>
                      <a:cubicBezTo>
                        <a:pt x="3667" y="7424"/>
                        <a:pt x="1698" y="7740"/>
                        <a:pt x="499" y="6473"/>
                      </a:cubicBezTo>
                      <a:cubicBezTo>
                        <a:pt x="137" y="6066"/>
                        <a:pt x="1" y="5545"/>
                        <a:pt x="1" y="5025"/>
                      </a:cubicBezTo>
                      <a:cubicBezTo>
                        <a:pt x="1" y="4187"/>
                        <a:pt x="295" y="3395"/>
                        <a:pt x="589" y="2603"/>
                      </a:cubicBezTo>
                      <a:cubicBezTo>
                        <a:pt x="838" y="1879"/>
                        <a:pt x="1608" y="1245"/>
                        <a:pt x="2264" y="928"/>
                      </a:cubicBezTo>
                      <a:cubicBezTo>
                        <a:pt x="4188" y="0"/>
                        <a:pt x="6677" y="1313"/>
                        <a:pt x="6519" y="3554"/>
                      </a:cubicBezTo>
                      <a:cubicBezTo>
                        <a:pt x="6474" y="4459"/>
                        <a:pt x="6112" y="5364"/>
                        <a:pt x="5478" y="6020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8" name="Google Shape;6558;p19"/>
                <p:cNvSpPr/>
                <p:nvPr/>
              </p:nvSpPr>
              <p:spPr>
                <a:xfrm>
                  <a:off x="5307925" y="5129925"/>
                  <a:ext cx="126200" cy="11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8" h="4522" extrusionOk="0">
                      <a:moveTo>
                        <a:pt x="2591" y="0"/>
                      </a:moveTo>
                      <a:cubicBezTo>
                        <a:pt x="2197" y="0"/>
                        <a:pt x="1806" y="91"/>
                        <a:pt x="1472" y="276"/>
                      </a:cubicBezTo>
                      <a:cubicBezTo>
                        <a:pt x="567" y="751"/>
                        <a:pt x="1" y="1883"/>
                        <a:pt x="1" y="2901"/>
                      </a:cubicBezTo>
                      <a:cubicBezTo>
                        <a:pt x="23" y="3264"/>
                        <a:pt x="114" y="3671"/>
                        <a:pt x="363" y="3920"/>
                      </a:cubicBezTo>
                      <a:cubicBezTo>
                        <a:pt x="739" y="4316"/>
                        <a:pt x="1322" y="4521"/>
                        <a:pt x="1857" y="4521"/>
                      </a:cubicBezTo>
                      <a:cubicBezTo>
                        <a:pt x="1933" y="4521"/>
                        <a:pt x="2009" y="4517"/>
                        <a:pt x="2083" y="4508"/>
                      </a:cubicBezTo>
                      <a:cubicBezTo>
                        <a:pt x="2581" y="4463"/>
                        <a:pt x="3056" y="4259"/>
                        <a:pt x="3509" y="3965"/>
                      </a:cubicBezTo>
                      <a:cubicBezTo>
                        <a:pt x="4075" y="3626"/>
                        <a:pt x="4550" y="3128"/>
                        <a:pt x="4776" y="2585"/>
                      </a:cubicBezTo>
                      <a:cubicBezTo>
                        <a:pt x="5048" y="1974"/>
                        <a:pt x="4640" y="978"/>
                        <a:pt x="4142" y="548"/>
                      </a:cubicBezTo>
                      <a:cubicBezTo>
                        <a:pt x="3729" y="187"/>
                        <a:pt x="3157" y="0"/>
                        <a:pt x="25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9" name="Google Shape;6559;p19"/>
                <p:cNvSpPr/>
                <p:nvPr/>
              </p:nvSpPr>
              <p:spPr>
                <a:xfrm>
                  <a:off x="5006350" y="4927075"/>
                  <a:ext cx="165825" cy="178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3" h="7129" extrusionOk="0">
                      <a:moveTo>
                        <a:pt x="2896" y="0"/>
                      </a:moveTo>
                      <a:cubicBezTo>
                        <a:pt x="2737" y="0"/>
                        <a:pt x="2579" y="13"/>
                        <a:pt x="2423" y="39"/>
                      </a:cubicBezTo>
                      <a:cubicBezTo>
                        <a:pt x="1472" y="175"/>
                        <a:pt x="205" y="1057"/>
                        <a:pt x="91" y="2053"/>
                      </a:cubicBezTo>
                      <a:cubicBezTo>
                        <a:pt x="1" y="2845"/>
                        <a:pt x="205" y="3796"/>
                        <a:pt x="612" y="4679"/>
                      </a:cubicBezTo>
                      <a:cubicBezTo>
                        <a:pt x="906" y="5357"/>
                        <a:pt x="1359" y="5969"/>
                        <a:pt x="1902" y="6421"/>
                      </a:cubicBezTo>
                      <a:cubicBezTo>
                        <a:pt x="2430" y="6843"/>
                        <a:pt x="3162" y="7129"/>
                        <a:pt x="3866" y="7129"/>
                      </a:cubicBezTo>
                      <a:cubicBezTo>
                        <a:pt x="4068" y="7129"/>
                        <a:pt x="4268" y="7105"/>
                        <a:pt x="4459" y="7055"/>
                      </a:cubicBezTo>
                      <a:cubicBezTo>
                        <a:pt x="4957" y="6919"/>
                        <a:pt x="5387" y="6534"/>
                        <a:pt x="5659" y="6127"/>
                      </a:cubicBezTo>
                      <a:cubicBezTo>
                        <a:pt x="6451" y="4905"/>
                        <a:pt x="6632" y="3072"/>
                        <a:pt x="5931" y="1782"/>
                      </a:cubicBezTo>
                      <a:cubicBezTo>
                        <a:pt x="5350" y="740"/>
                        <a:pt x="4114" y="0"/>
                        <a:pt x="28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0" name="Google Shape;6560;p19"/>
                <p:cNvSpPr/>
                <p:nvPr/>
              </p:nvSpPr>
              <p:spPr>
                <a:xfrm>
                  <a:off x="4999575" y="4930300"/>
                  <a:ext cx="173725" cy="17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49" h="6858" fill="none" extrusionOk="0">
                      <a:moveTo>
                        <a:pt x="5772" y="5704"/>
                      </a:moveTo>
                      <a:cubicBezTo>
                        <a:pt x="6654" y="4346"/>
                        <a:pt x="6948" y="1766"/>
                        <a:pt x="5364" y="793"/>
                      </a:cubicBezTo>
                      <a:cubicBezTo>
                        <a:pt x="5025" y="589"/>
                        <a:pt x="4685" y="408"/>
                        <a:pt x="4323" y="295"/>
                      </a:cubicBezTo>
                      <a:cubicBezTo>
                        <a:pt x="3961" y="182"/>
                        <a:pt x="3554" y="68"/>
                        <a:pt x="3146" y="46"/>
                      </a:cubicBezTo>
                      <a:cubicBezTo>
                        <a:pt x="2241" y="0"/>
                        <a:pt x="1336" y="340"/>
                        <a:pt x="679" y="951"/>
                      </a:cubicBezTo>
                      <a:cubicBezTo>
                        <a:pt x="272" y="1358"/>
                        <a:pt x="46" y="1947"/>
                        <a:pt x="23" y="2490"/>
                      </a:cubicBezTo>
                      <a:cubicBezTo>
                        <a:pt x="0" y="2943"/>
                        <a:pt x="91" y="3350"/>
                        <a:pt x="204" y="3780"/>
                      </a:cubicBezTo>
                      <a:cubicBezTo>
                        <a:pt x="453" y="4685"/>
                        <a:pt x="1019" y="5591"/>
                        <a:pt x="1856" y="6021"/>
                      </a:cubicBezTo>
                      <a:cubicBezTo>
                        <a:pt x="2694" y="6451"/>
                        <a:pt x="3599" y="6858"/>
                        <a:pt x="4527" y="6609"/>
                      </a:cubicBezTo>
                      <a:cubicBezTo>
                        <a:pt x="5070" y="6496"/>
                        <a:pt x="5477" y="6134"/>
                        <a:pt x="5772" y="5704"/>
                      </a:cubicBezTo>
                      <a:close/>
                    </a:path>
                  </a:pathLst>
                </a:custGeom>
                <a:noFill/>
                <a:ln w="5100" cap="flat" cmpd="sng">
                  <a:solidFill>
                    <a:schemeClr val="dk2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1" name="Google Shape;6561;p19"/>
                <p:cNvSpPr/>
                <p:nvPr/>
              </p:nvSpPr>
              <p:spPr>
                <a:xfrm>
                  <a:off x="5035775" y="4962475"/>
                  <a:ext cx="131300" cy="14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2" h="5687" extrusionOk="0">
                      <a:moveTo>
                        <a:pt x="2277" y="0"/>
                      </a:moveTo>
                      <a:cubicBezTo>
                        <a:pt x="2158" y="0"/>
                        <a:pt x="2041" y="9"/>
                        <a:pt x="1925" y="26"/>
                      </a:cubicBezTo>
                      <a:cubicBezTo>
                        <a:pt x="1178" y="139"/>
                        <a:pt x="159" y="818"/>
                        <a:pt x="69" y="1610"/>
                      </a:cubicBezTo>
                      <a:cubicBezTo>
                        <a:pt x="1" y="2289"/>
                        <a:pt x="159" y="3059"/>
                        <a:pt x="476" y="3738"/>
                      </a:cubicBezTo>
                      <a:cubicBezTo>
                        <a:pt x="725" y="4281"/>
                        <a:pt x="1087" y="4779"/>
                        <a:pt x="1517" y="5118"/>
                      </a:cubicBezTo>
                      <a:cubicBezTo>
                        <a:pt x="1948" y="5460"/>
                        <a:pt x="2536" y="5687"/>
                        <a:pt x="3100" y="5687"/>
                      </a:cubicBezTo>
                      <a:cubicBezTo>
                        <a:pt x="3246" y="5687"/>
                        <a:pt x="3391" y="5672"/>
                        <a:pt x="3531" y="5639"/>
                      </a:cubicBezTo>
                      <a:cubicBezTo>
                        <a:pt x="3916" y="5526"/>
                        <a:pt x="4256" y="5231"/>
                        <a:pt x="4482" y="4869"/>
                      </a:cubicBezTo>
                      <a:cubicBezTo>
                        <a:pt x="5116" y="3919"/>
                        <a:pt x="5251" y="2470"/>
                        <a:pt x="4686" y="1407"/>
                      </a:cubicBezTo>
                      <a:cubicBezTo>
                        <a:pt x="4242" y="560"/>
                        <a:pt x="3242" y="0"/>
                        <a:pt x="227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2" name="Google Shape;6562;p19"/>
                <p:cNvSpPr/>
                <p:nvPr/>
              </p:nvSpPr>
              <p:spPr>
                <a:xfrm>
                  <a:off x="5027300" y="4931425"/>
                  <a:ext cx="368925" cy="3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57" h="14720" extrusionOk="0">
                      <a:moveTo>
                        <a:pt x="9687" y="1"/>
                      </a:moveTo>
                      <a:cubicBezTo>
                        <a:pt x="9890" y="227"/>
                        <a:pt x="10049" y="476"/>
                        <a:pt x="10139" y="770"/>
                      </a:cubicBezTo>
                      <a:cubicBezTo>
                        <a:pt x="10210" y="946"/>
                        <a:pt x="10130" y="1012"/>
                        <a:pt x="10007" y="1012"/>
                      </a:cubicBezTo>
                      <a:cubicBezTo>
                        <a:pt x="9971" y="1012"/>
                        <a:pt x="9931" y="1007"/>
                        <a:pt x="9890" y="997"/>
                      </a:cubicBezTo>
                      <a:cubicBezTo>
                        <a:pt x="9239" y="777"/>
                        <a:pt x="8567" y="676"/>
                        <a:pt x="7895" y="676"/>
                      </a:cubicBezTo>
                      <a:cubicBezTo>
                        <a:pt x="6558" y="676"/>
                        <a:pt x="5218" y="1073"/>
                        <a:pt x="4029" y="1721"/>
                      </a:cubicBezTo>
                      <a:cubicBezTo>
                        <a:pt x="2988" y="2332"/>
                        <a:pt x="2060" y="3147"/>
                        <a:pt x="1358" y="4142"/>
                      </a:cubicBezTo>
                      <a:cubicBezTo>
                        <a:pt x="611" y="5183"/>
                        <a:pt x="295" y="6315"/>
                        <a:pt x="159" y="7582"/>
                      </a:cubicBezTo>
                      <a:cubicBezTo>
                        <a:pt x="0" y="9031"/>
                        <a:pt x="702" y="10321"/>
                        <a:pt x="1585" y="11407"/>
                      </a:cubicBezTo>
                      <a:cubicBezTo>
                        <a:pt x="2082" y="12018"/>
                        <a:pt x="2716" y="12584"/>
                        <a:pt x="3350" y="13082"/>
                      </a:cubicBezTo>
                      <a:cubicBezTo>
                        <a:pt x="3916" y="13489"/>
                        <a:pt x="4549" y="13829"/>
                        <a:pt x="5206" y="14100"/>
                      </a:cubicBezTo>
                      <a:cubicBezTo>
                        <a:pt x="5817" y="14327"/>
                        <a:pt x="6473" y="14508"/>
                        <a:pt x="7152" y="14621"/>
                      </a:cubicBezTo>
                      <a:cubicBezTo>
                        <a:pt x="7539" y="14685"/>
                        <a:pt x="7932" y="14720"/>
                        <a:pt x="8323" y="14720"/>
                      </a:cubicBezTo>
                      <a:cubicBezTo>
                        <a:pt x="9327" y="14720"/>
                        <a:pt x="10324" y="14489"/>
                        <a:pt x="11203" y="13919"/>
                      </a:cubicBezTo>
                      <a:cubicBezTo>
                        <a:pt x="12357" y="13150"/>
                        <a:pt x="13240" y="12018"/>
                        <a:pt x="13851" y="10819"/>
                      </a:cubicBezTo>
                      <a:cubicBezTo>
                        <a:pt x="14100" y="10321"/>
                        <a:pt x="14281" y="9755"/>
                        <a:pt x="14417" y="9257"/>
                      </a:cubicBezTo>
                      <a:cubicBezTo>
                        <a:pt x="14530" y="8782"/>
                        <a:pt x="14621" y="8284"/>
                        <a:pt x="14643" y="7809"/>
                      </a:cubicBezTo>
                      <a:cubicBezTo>
                        <a:pt x="14756" y="6021"/>
                        <a:pt x="14145" y="4210"/>
                        <a:pt x="12923" y="2943"/>
                      </a:cubicBezTo>
                      <a:cubicBezTo>
                        <a:pt x="12584" y="2558"/>
                        <a:pt x="12176" y="2219"/>
                        <a:pt x="11746" y="1902"/>
                      </a:cubicBezTo>
                      <a:cubicBezTo>
                        <a:pt x="11611" y="1811"/>
                        <a:pt x="11452" y="1721"/>
                        <a:pt x="11339" y="1608"/>
                      </a:cubicBezTo>
                      <a:cubicBezTo>
                        <a:pt x="11181" y="1494"/>
                        <a:pt x="11181" y="1427"/>
                        <a:pt x="11362" y="1336"/>
                      </a:cubicBezTo>
                      <a:cubicBezTo>
                        <a:pt x="11633" y="1155"/>
                        <a:pt x="11973" y="1110"/>
                        <a:pt x="12289" y="1087"/>
                      </a:cubicBezTo>
                      <a:cubicBezTo>
                        <a:pt x="12384" y="1077"/>
                        <a:pt x="12478" y="1072"/>
                        <a:pt x="12570" y="1072"/>
                      </a:cubicBezTo>
                      <a:cubicBezTo>
                        <a:pt x="12874" y="1072"/>
                        <a:pt x="13166" y="1120"/>
                        <a:pt x="13444" y="1155"/>
                      </a:cubicBezTo>
                      <a:cubicBezTo>
                        <a:pt x="13172" y="861"/>
                        <a:pt x="12765" y="657"/>
                        <a:pt x="12357" y="544"/>
                      </a:cubicBezTo>
                      <a:cubicBezTo>
                        <a:pt x="12202" y="475"/>
                        <a:pt x="12033" y="445"/>
                        <a:pt x="11861" y="445"/>
                      </a:cubicBezTo>
                      <a:cubicBezTo>
                        <a:pt x="11808" y="445"/>
                        <a:pt x="11754" y="448"/>
                        <a:pt x="11701" y="453"/>
                      </a:cubicBezTo>
                      <a:cubicBezTo>
                        <a:pt x="11384" y="476"/>
                        <a:pt x="10818" y="702"/>
                        <a:pt x="10728" y="1019"/>
                      </a:cubicBezTo>
                      <a:cubicBezTo>
                        <a:pt x="10547" y="544"/>
                        <a:pt x="10162" y="182"/>
                        <a:pt x="968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3" name="Google Shape;6563;p19"/>
                <p:cNvSpPr/>
                <p:nvPr/>
              </p:nvSpPr>
              <p:spPr>
                <a:xfrm>
                  <a:off x="5021625" y="4943325"/>
                  <a:ext cx="368950" cy="36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58" h="14738" extrusionOk="0">
                      <a:moveTo>
                        <a:pt x="9687" y="0"/>
                      </a:moveTo>
                      <a:cubicBezTo>
                        <a:pt x="9891" y="226"/>
                        <a:pt x="10050" y="498"/>
                        <a:pt x="10140" y="769"/>
                      </a:cubicBezTo>
                      <a:cubicBezTo>
                        <a:pt x="10208" y="940"/>
                        <a:pt x="10135" y="1021"/>
                        <a:pt x="10017" y="1021"/>
                      </a:cubicBezTo>
                      <a:cubicBezTo>
                        <a:pt x="9979" y="1021"/>
                        <a:pt x="9936" y="1012"/>
                        <a:pt x="9891" y="996"/>
                      </a:cubicBezTo>
                      <a:cubicBezTo>
                        <a:pt x="9242" y="777"/>
                        <a:pt x="8573" y="676"/>
                        <a:pt x="7904" y="676"/>
                      </a:cubicBezTo>
                      <a:cubicBezTo>
                        <a:pt x="6564" y="676"/>
                        <a:pt x="5221" y="1079"/>
                        <a:pt x="4029" y="1743"/>
                      </a:cubicBezTo>
                      <a:cubicBezTo>
                        <a:pt x="2988" y="2331"/>
                        <a:pt x="2060" y="3146"/>
                        <a:pt x="1359" y="4142"/>
                      </a:cubicBezTo>
                      <a:cubicBezTo>
                        <a:pt x="612" y="5183"/>
                        <a:pt x="295" y="6314"/>
                        <a:pt x="159" y="7582"/>
                      </a:cubicBezTo>
                      <a:cubicBezTo>
                        <a:pt x="1" y="9030"/>
                        <a:pt x="703" y="10343"/>
                        <a:pt x="1585" y="11407"/>
                      </a:cubicBezTo>
                      <a:cubicBezTo>
                        <a:pt x="2083" y="12040"/>
                        <a:pt x="2717" y="12606"/>
                        <a:pt x="3351" y="13081"/>
                      </a:cubicBezTo>
                      <a:cubicBezTo>
                        <a:pt x="3916" y="13511"/>
                        <a:pt x="4550" y="13851"/>
                        <a:pt x="5206" y="14100"/>
                      </a:cubicBezTo>
                      <a:cubicBezTo>
                        <a:pt x="5817" y="14326"/>
                        <a:pt x="6474" y="14530"/>
                        <a:pt x="7153" y="14643"/>
                      </a:cubicBezTo>
                      <a:cubicBezTo>
                        <a:pt x="7526" y="14704"/>
                        <a:pt x="7904" y="14737"/>
                        <a:pt x="8282" y="14737"/>
                      </a:cubicBezTo>
                      <a:cubicBezTo>
                        <a:pt x="9300" y="14737"/>
                        <a:pt x="10312" y="14497"/>
                        <a:pt x="11204" y="13919"/>
                      </a:cubicBezTo>
                      <a:cubicBezTo>
                        <a:pt x="12358" y="13172"/>
                        <a:pt x="13241" y="12040"/>
                        <a:pt x="13852" y="10818"/>
                      </a:cubicBezTo>
                      <a:cubicBezTo>
                        <a:pt x="14101" y="10343"/>
                        <a:pt x="14282" y="9777"/>
                        <a:pt x="14418" y="9257"/>
                      </a:cubicBezTo>
                      <a:cubicBezTo>
                        <a:pt x="14531" y="8781"/>
                        <a:pt x="14621" y="8306"/>
                        <a:pt x="14644" y="7808"/>
                      </a:cubicBezTo>
                      <a:cubicBezTo>
                        <a:pt x="14757" y="6043"/>
                        <a:pt x="14146" y="4255"/>
                        <a:pt x="12924" y="2942"/>
                      </a:cubicBezTo>
                      <a:cubicBezTo>
                        <a:pt x="12584" y="2557"/>
                        <a:pt x="12177" y="2218"/>
                        <a:pt x="11747" y="1901"/>
                      </a:cubicBezTo>
                      <a:cubicBezTo>
                        <a:pt x="11611" y="1811"/>
                        <a:pt x="11453" y="1743"/>
                        <a:pt x="11340" y="1630"/>
                      </a:cubicBezTo>
                      <a:cubicBezTo>
                        <a:pt x="11181" y="1516"/>
                        <a:pt x="11181" y="1426"/>
                        <a:pt x="11362" y="1335"/>
                      </a:cubicBezTo>
                      <a:cubicBezTo>
                        <a:pt x="11634" y="1177"/>
                        <a:pt x="11973" y="1109"/>
                        <a:pt x="12290" y="1086"/>
                      </a:cubicBezTo>
                      <a:cubicBezTo>
                        <a:pt x="12362" y="1082"/>
                        <a:pt x="12434" y="1080"/>
                        <a:pt x="12505" y="1080"/>
                      </a:cubicBezTo>
                      <a:cubicBezTo>
                        <a:pt x="12833" y="1080"/>
                        <a:pt x="13146" y="1121"/>
                        <a:pt x="13444" y="1177"/>
                      </a:cubicBezTo>
                      <a:cubicBezTo>
                        <a:pt x="13173" y="860"/>
                        <a:pt x="12765" y="656"/>
                        <a:pt x="12358" y="543"/>
                      </a:cubicBezTo>
                      <a:cubicBezTo>
                        <a:pt x="12202" y="474"/>
                        <a:pt x="12034" y="444"/>
                        <a:pt x="11862" y="444"/>
                      </a:cubicBezTo>
                      <a:cubicBezTo>
                        <a:pt x="11809" y="444"/>
                        <a:pt x="11755" y="447"/>
                        <a:pt x="11702" y="453"/>
                      </a:cubicBezTo>
                      <a:cubicBezTo>
                        <a:pt x="11385" y="498"/>
                        <a:pt x="10819" y="724"/>
                        <a:pt x="10729" y="1018"/>
                      </a:cubicBezTo>
                      <a:cubicBezTo>
                        <a:pt x="10548" y="543"/>
                        <a:pt x="10163" y="181"/>
                        <a:pt x="968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4" name="Google Shape;6564;p19"/>
                <p:cNvSpPr/>
                <p:nvPr/>
              </p:nvSpPr>
              <p:spPr>
                <a:xfrm>
                  <a:off x="5051050" y="5006600"/>
                  <a:ext cx="305000" cy="27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0" h="11045" extrusionOk="0">
                      <a:moveTo>
                        <a:pt x="4665" y="1"/>
                      </a:moveTo>
                      <a:cubicBezTo>
                        <a:pt x="4264" y="1"/>
                        <a:pt x="3866" y="80"/>
                        <a:pt x="3509" y="230"/>
                      </a:cubicBezTo>
                      <a:cubicBezTo>
                        <a:pt x="2558" y="592"/>
                        <a:pt x="1766" y="1362"/>
                        <a:pt x="1155" y="2176"/>
                      </a:cubicBezTo>
                      <a:cubicBezTo>
                        <a:pt x="544" y="3059"/>
                        <a:pt x="250" y="4010"/>
                        <a:pt x="137" y="5051"/>
                      </a:cubicBezTo>
                      <a:cubicBezTo>
                        <a:pt x="1" y="6250"/>
                        <a:pt x="589" y="7359"/>
                        <a:pt x="1336" y="8264"/>
                      </a:cubicBezTo>
                      <a:cubicBezTo>
                        <a:pt x="1766" y="8785"/>
                        <a:pt x="2264" y="9283"/>
                        <a:pt x="2830" y="9668"/>
                      </a:cubicBezTo>
                      <a:cubicBezTo>
                        <a:pt x="3305" y="10007"/>
                        <a:pt x="3826" y="10301"/>
                        <a:pt x="4369" y="10528"/>
                      </a:cubicBezTo>
                      <a:cubicBezTo>
                        <a:pt x="4889" y="10709"/>
                        <a:pt x="5433" y="10890"/>
                        <a:pt x="5998" y="10980"/>
                      </a:cubicBezTo>
                      <a:cubicBezTo>
                        <a:pt x="6296" y="11021"/>
                        <a:pt x="6599" y="11044"/>
                        <a:pt x="6902" y="11044"/>
                      </a:cubicBezTo>
                      <a:cubicBezTo>
                        <a:pt x="7770" y="11044"/>
                        <a:pt x="8638" y="10856"/>
                        <a:pt x="9393" y="10369"/>
                      </a:cubicBezTo>
                      <a:cubicBezTo>
                        <a:pt x="10389" y="9758"/>
                        <a:pt x="11113" y="8785"/>
                        <a:pt x="11634" y="7767"/>
                      </a:cubicBezTo>
                      <a:cubicBezTo>
                        <a:pt x="12018" y="6974"/>
                        <a:pt x="12200" y="6001"/>
                        <a:pt x="11996" y="5141"/>
                      </a:cubicBezTo>
                      <a:cubicBezTo>
                        <a:pt x="11792" y="4123"/>
                        <a:pt x="11226" y="3240"/>
                        <a:pt x="10253" y="2833"/>
                      </a:cubicBezTo>
                      <a:cubicBezTo>
                        <a:pt x="9970" y="2705"/>
                        <a:pt x="9669" y="2622"/>
                        <a:pt x="9333" y="2622"/>
                      </a:cubicBezTo>
                      <a:cubicBezTo>
                        <a:pt x="9133" y="2622"/>
                        <a:pt x="8920" y="2652"/>
                        <a:pt x="8692" y="2720"/>
                      </a:cubicBezTo>
                      <a:cubicBezTo>
                        <a:pt x="8284" y="2788"/>
                        <a:pt x="7764" y="3127"/>
                        <a:pt x="7764" y="3127"/>
                      </a:cubicBezTo>
                      <a:cubicBezTo>
                        <a:pt x="7764" y="3127"/>
                        <a:pt x="7537" y="2425"/>
                        <a:pt x="7379" y="2086"/>
                      </a:cubicBezTo>
                      <a:cubicBezTo>
                        <a:pt x="7107" y="1294"/>
                        <a:pt x="6632" y="570"/>
                        <a:pt x="5795" y="230"/>
                      </a:cubicBezTo>
                      <a:cubicBezTo>
                        <a:pt x="5439" y="75"/>
                        <a:pt x="5051" y="1"/>
                        <a:pt x="466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5" name="Google Shape;6565;p19"/>
                <p:cNvSpPr/>
                <p:nvPr/>
              </p:nvSpPr>
              <p:spPr>
                <a:xfrm>
                  <a:off x="5084450" y="5097100"/>
                  <a:ext cx="61700" cy="4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1808" extrusionOk="0">
                      <a:moveTo>
                        <a:pt x="956" y="0"/>
                      </a:moveTo>
                      <a:cubicBezTo>
                        <a:pt x="637" y="0"/>
                        <a:pt x="362" y="123"/>
                        <a:pt x="226" y="367"/>
                      </a:cubicBezTo>
                      <a:cubicBezTo>
                        <a:pt x="0" y="752"/>
                        <a:pt x="272" y="1318"/>
                        <a:pt x="838" y="1634"/>
                      </a:cubicBezTo>
                      <a:cubicBezTo>
                        <a:pt x="1062" y="1751"/>
                        <a:pt x="1297" y="1807"/>
                        <a:pt x="1512" y="1807"/>
                      </a:cubicBezTo>
                      <a:cubicBezTo>
                        <a:pt x="1842" y="1807"/>
                        <a:pt x="2127" y="1677"/>
                        <a:pt x="2263" y="1431"/>
                      </a:cubicBezTo>
                      <a:cubicBezTo>
                        <a:pt x="2467" y="1046"/>
                        <a:pt x="2173" y="458"/>
                        <a:pt x="1630" y="163"/>
                      </a:cubicBezTo>
                      <a:cubicBezTo>
                        <a:pt x="1403" y="55"/>
                        <a:pt x="1170" y="0"/>
                        <a:pt x="9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6" name="Google Shape;6566;p19"/>
                <p:cNvSpPr/>
                <p:nvPr/>
              </p:nvSpPr>
              <p:spPr>
                <a:xfrm>
                  <a:off x="5114425" y="5071775"/>
                  <a:ext cx="61700" cy="5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150" extrusionOk="0">
                      <a:moveTo>
                        <a:pt x="1187" y="0"/>
                      </a:moveTo>
                      <a:cubicBezTo>
                        <a:pt x="1008" y="0"/>
                        <a:pt x="826" y="44"/>
                        <a:pt x="657" y="135"/>
                      </a:cubicBezTo>
                      <a:cubicBezTo>
                        <a:pt x="204" y="362"/>
                        <a:pt x="1" y="859"/>
                        <a:pt x="91" y="1312"/>
                      </a:cubicBezTo>
                      <a:cubicBezTo>
                        <a:pt x="566" y="1357"/>
                        <a:pt x="1087" y="1652"/>
                        <a:pt x="1562" y="2150"/>
                      </a:cubicBezTo>
                      <a:cubicBezTo>
                        <a:pt x="1630" y="2150"/>
                        <a:pt x="1675" y="2104"/>
                        <a:pt x="1743" y="2082"/>
                      </a:cubicBezTo>
                      <a:cubicBezTo>
                        <a:pt x="2286" y="1810"/>
                        <a:pt x="2468" y="1131"/>
                        <a:pt x="2173" y="588"/>
                      </a:cubicBezTo>
                      <a:cubicBezTo>
                        <a:pt x="1971" y="214"/>
                        <a:pt x="1585" y="0"/>
                        <a:pt x="118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7" name="Google Shape;6567;p19"/>
                <p:cNvSpPr/>
                <p:nvPr/>
              </p:nvSpPr>
              <p:spPr>
                <a:xfrm>
                  <a:off x="5108200" y="5101725"/>
                  <a:ext cx="50950" cy="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" h="1314" fill="none" extrusionOk="0">
                      <a:moveTo>
                        <a:pt x="1" y="159"/>
                      </a:moveTo>
                      <a:cubicBezTo>
                        <a:pt x="1" y="159"/>
                        <a:pt x="1291" y="1"/>
                        <a:pt x="2038" y="1314"/>
                      </a:cubicBezTo>
                    </a:path>
                  </a:pathLst>
                </a:custGeom>
                <a:noFill/>
                <a:ln w="3950" cap="rnd" cmpd="sng">
                  <a:solidFill>
                    <a:schemeClr val="dk1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8" name="Google Shape;6568;p19"/>
                <p:cNvSpPr/>
                <p:nvPr/>
              </p:nvSpPr>
              <p:spPr>
                <a:xfrm>
                  <a:off x="5128000" y="5078925"/>
                  <a:ext cx="19825" cy="1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705" extrusionOk="0">
                      <a:moveTo>
                        <a:pt x="393" y="0"/>
                      </a:moveTo>
                      <a:cubicBezTo>
                        <a:pt x="337" y="0"/>
                        <a:pt x="280" y="11"/>
                        <a:pt x="227" y="30"/>
                      </a:cubicBezTo>
                      <a:cubicBezTo>
                        <a:pt x="69" y="121"/>
                        <a:pt x="1" y="347"/>
                        <a:pt x="91" y="528"/>
                      </a:cubicBezTo>
                      <a:cubicBezTo>
                        <a:pt x="154" y="638"/>
                        <a:pt x="282" y="705"/>
                        <a:pt x="408" y="705"/>
                      </a:cubicBezTo>
                      <a:cubicBezTo>
                        <a:pt x="463" y="705"/>
                        <a:pt x="518" y="692"/>
                        <a:pt x="567" y="664"/>
                      </a:cubicBezTo>
                      <a:cubicBezTo>
                        <a:pt x="748" y="573"/>
                        <a:pt x="793" y="347"/>
                        <a:pt x="725" y="189"/>
                      </a:cubicBezTo>
                      <a:cubicBezTo>
                        <a:pt x="661" y="60"/>
                        <a:pt x="529" y="0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9" name="Google Shape;6569;p19"/>
                <p:cNvSpPr/>
                <p:nvPr/>
              </p:nvSpPr>
              <p:spPr>
                <a:xfrm>
                  <a:off x="5249100" y="5169800"/>
                  <a:ext cx="61125" cy="4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1866" extrusionOk="0">
                      <a:moveTo>
                        <a:pt x="910" y="1"/>
                      </a:moveTo>
                      <a:cubicBezTo>
                        <a:pt x="609" y="1"/>
                        <a:pt x="354" y="117"/>
                        <a:pt x="226" y="333"/>
                      </a:cubicBezTo>
                      <a:cubicBezTo>
                        <a:pt x="0" y="741"/>
                        <a:pt x="249" y="1306"/>
                        <a:pt x="792" y="1646"/>
                      </a:cubicBezTo>
                      <a:cubicBezTo>
                        <a:pt x="1030" y="1795"/>
                        <a:pt x="1290" y="1865"/>
                        <a:pt x="1525" y="1865"/>
                      </a:cubicBezTo>
                      <a:cubicBezTo>
                        <a:pt x="1828" y="1865"/>
                        <a:pt x="2091" y="1749"/>
                        <a:pt x="2218" y="1533"/>
                      </a:cubicBezTo>
                      <a:cubicBezTo>
                        <a:pt x="2444" y="1125"/>
                        <a:pt x="2173" y="560"/>
                        <a:pt x="1652" y="220"/>
                      </a:cubicBezTo>
                      <a:cubicBezTo>
                        <a:pt x="1404" y="71"/>
                        <a:pt x="1144" y="1"/>
                        <a:pt x="91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0" name="Google Shape;6570;p19"/>
                <p:cNvSpPr/>
                <p:nvPr/>
              </p:nvSpPr>
              <p:spPr>
                <a:xfrm>
                  <a:off x="5252475" y="5129450"/>
                  <a:ext cx="56625" cy="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5" h="2151" extrusionOk="0">
                      <a:moveTo>
                        <a:pt x="1087" y="1"/>
                      </a:moveTo>
                      <a:cubicBezTo>
                        <a:pt x="453" y="24"/>
                        <a:pt x="1" y="567"/>
                        <a:pt x="1" y="1155"/>
                      </a:cubicBezTo>
                      <a:cubicBezTo>
                        <a:pt x="1" y="1223"/>
                        <a:pt x="1" y="1268"/>
                        <a:pt x="46" y="1336"/>
                      </a:cubicBezTo>
                      <a:cubicBezTo>
                        <a:pt x="680" y="1495"/>
                        <a:pt x="1223" y="1789"/>
                        <a:pt x="1517" y="2151"/>
                      </a:cubicBezTo>
                      <a:cubicBezTo>
                        <a:pt x="1970" y="1993"/>
                        <a:pt x="2264" y="1563"/>
                        <a:pt x="2241" y="1087"/>
                      </a:cubicBezTo>
                      <a:cubicBezTo>
                        <a:pt x="2219" y="454"/>
                        <a:pt x="1698" y="1"/>
                        <a:pt x="108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1" name="Google Shape;6571;p19"/>
                <p:cNvSpPr/>
                <p:nvPr/>
              </p:nvSpPr>
              <p:spPr>
                <a:xfrm>
                  <a:off x="5244000" y="5162275"/>
                  <a:ext cx="50950" cy="2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" h="1178" fill="none" extrusionOk="0">
                      <a:moveTo>
                        <a:pt x="2037" y="1177"/>
                      </a:moveTo>
                      <a:cubicBezTo>
                        <a:pt x="2037" y="1177"/>
                        <a:pt x="1517" y="1"/>
                        <a:pt x="0" y="23"/>
                      </a:cubicBezTo>
                    </a:path>
                  </a:pathLst>
                </a:custGeom>
                <a:noFill/>
                <a:ln w="3950" cap="rnd" cmpd="sng">
                  <a:solidFill>
                    <a:schemeClr val="dk1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2" name="Google Shape;6572;p19"/>
                <p:cNvSpPr/>
                <p:nvPr/>
              </p:nvSpPr>
              <p:spPr>
                <a:xfrm>
                  <a:off x="5285300" y="5148700"/>
                  <a:ext cx="17575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703" extrusionOk="0">
                      <a:moveTo>
                        <a:pt x="340" y="0"/>
                      </a:moveTo>
                      <a:cubicBezTo>
                        <a:pt x="159" y="0"/>
                        <a:pt x="1" y="159"/>
                        <a:pt x="1" y="363"/>
                      </a:cubicBezTo>
                      <a:cubicBezTo>
                        <a:pt x="1" y="566"/>
                        <a:pt x="159" y="702"/>
                        <a:pt x="363" y="702"/>
                      </a:cubicBezTo>
                      <a:cubicBezTo>
                        <a:pt x="566" y="702"/>
                        <a:pt x="702" y="544"/>
                        <a:pt x="702" y="340"/>
                      </a:cubicBezTo>
                      <a:cubicBezTo>
                        <a:pt x="702" y="136"/>
                        <a:pt x="521" y="0"/>
                        <a:pt x="34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3" name="Google Shape;6573;p19"/>
                <p:cNvSpPr/>
                <p:nvPr/>
              </p:nvSpPr>
              <p:spPr>
                <a:xfrm>
                  <a:off x="5191375" y="5157150"/>
                  <a:ext cx="19825" cy="1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" h="478" extrusionOk="0">
                      <a:moveTo>
                        <a:pt x="94" y="0"/>
                      </a:moveTo>
                      <a:cubicBezTo>
                        <a:pt x="69" y="0"/>
                        <a:pt x="52" y="7"/>
                        <a:pt x="46" y="25"/>
                      </a:cubicBezTo>
                      <a:cubicBezTo>
                        <a:pt x="1" y="92"/>
                        <a:pt x="68" y="206"/>
                        <a:pt x="114" y="228"/>
                      </a:cubicBezTo>
                      <a:cubicBezTo>
                        <a:pt x="159" y="273"/>
                        <a:pt x="227" y="364"/>
                        <a:pt x="272" y="432"/>
                      </a:cubicBezTo>
                      <a:cubicBezTo>
                        <a:pt x="317" y="466"/>
                        <a:pt x="368" y="477"/>
                        <a:pt x="419" y="477"/>
                      </a:cubicBezTo>
                      <a:cubicBezTo>
                        <a:pt x="470" y="477"/>
                        <a:pt x="521" y="466"/>
                        <a:pt x="566" y="455"/>
                      </a:cubicBezTo>
                      <a:cubicBezTo>
                        <a:pt x="566" y="455"/>
                        <a:pt x="612" y="455"/>
                        <a:pt x="680" y="432"/>
                      </a:cubicBezTo>
                      <a:cubicBezTo>
                        <a:pt x="725" y="387"/>
                        <a:pt x="793" y="364"/>
                        <a:pt x="793" y="296"/>
                      </a:cubicBezTo>
                      <a:cubicBezTo>
                        <a:pt x="725" y="273"/>
                        <a:pt x="634" y="228"/>
                        <a:pt x="589" y="206"/>
                      </a:cubicBezTo>
                      <a:cubicBezTo>
                        <a:pt x="498" y="138"/>
                        <a:pt x="408" y="115"/>
                        <a:pt x="340" y="92"/>
                      </a:cubicBezTo>
                      <a:cubicBezTo>
                        <a:pt x="290" y="59"/>
                        <a:pt x="164" y="0"/>
                        <a:pt x="9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4" name="Google Shape;6574;p19"/>
                <p:cNvSpPr/>
                <p:nvPr/>
              </p:nvSpPr>
              <p:spPr>
                <a:xfrm>
                  <a:off x="5177800" y="5213775"/>
                  <a:ext cx="3622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" h="499" fill="none" extrusionOk="0">
                      <a:moveTo>
                        <a:pt x="0" y="0"/>
                      </a:moveTo>
                      <a:cubicBezTo>
                        <a:pt x="363" y="430"/>
                        <a:pt x="883" y="498"/>
                        <a:pt x="1449" y="204"/>
                      </a:cubicBezTo>
                    </a:path>
                  </a:pathLst>
                </a:custGeom>
                <a:noFill/>
                <a:ln w="73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5" name="Google Shape;6575;p19"/>
              <p:cNvGrpSpPr/>
              <p:nvPr/>
            </p:nvGrpSpPr>
            <p:grpSpPr>
              <a:xfrm flipH="1">
                <a:off x="5834222" y="767571"/>
                <a:ext cx="277601" cy="391331"/>
                <a:chOff x="8346285" y="3168896"/>
                <a:chExt cx="277601" cy="391331"/>
              </a:xfrm>
            </p:grpSpPr>
            <p:sp>
              <p:nvSpPr>
                <p:cNvPr id="6576" name="Google Shape;6576;p19"/>
                <p:cNvSpPr/>
                <p:nvPr/>
              </p:nvSpPr>
              <p:spPr>
                <a:xfrm flipH="1">
                  <a:off x="8352934" y="3168896"/>
                  <a:ext cx="241990" cy="377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3" h="7665" extrusionOk="0">
                      <a:moveTo>
                        <a:pt x="3215" y="1"/>
                      </a:moveTo>
                      <a:cubicBezTo>
                        <a:pt x="3192" y="1"/>
                        <a:pt x="3124" y="1"/>
                        <a:pt x="3101" y="23"/>
                      </a:cubicBezTo>
                      <a:cubicBezTo>
                        <a:pt x="3079" y="46"/>
                        <a:pt x="3056" y="114"/>
                        <a:pt x="3056" y="159"/>
                      </a:cubicBezTo>
                      <a:cubicBezTo>
                        <a:pt x="3056" y="227"/>
                        <a:pt x="3079" y="250"/>
                        <a:pt x="3101" y="318"/>
                      </a:cubicBezTo>
                      <a:cubicBezTo>
                        <a:pt x="3124" y="363"/>
                        <a:pt x="3147" y="385"/>
                        <a:pt x="3192" y="453"/>
                      </a:cubicBezTo>
                      <a:cubicBezTo>
                        <a:pt x="3215" y="499"/>
                        <a:pt x="3237" y="544"/>
                        <a:pt x="3283" y="589"/>
                      </a:cubicBezTo>
                      <a:cubicBezTo>
                        <a:pt x="3305" y="770"/>
                        <a:pt x="3056" y="838"/>
                        <a:pt x="2943" y="883"/>
                      </a:cubicBezTo>
                      <a:cubicBezTo>
                        <a:pt x="2739" y="929"/>
                        <a:pt x="2513" y="951"/>
                        <a:pt x="2309" y="1042"/>
                      </a:cubicBezTo>
                      <a:cubicBezTo>
                        <a:pt x="1970" y="1178"/>
                        <a:pt x="1653" y="1359"/>
                        <a:pt x="1381" y="1585"/>
                      </a:cubicBezTo>
                      <a:cubicBezTo>
                        <a:pt x="295" y="2468"/>
                        <a:pt x="1" y="3984"/>
                        <a:pt x="250" y="5319"/>
                      </a:cubicBezTo>
                      <a:cubicBezTo>
                        <a:pt x="363" y="5885"/>
                        <a:pt x="635" y="6496"/>
                        <a:pt x="1132" y="6881"/>
                      </a:cubicBezTo>
                      <a:cubicBezTo>
                        <a:pt x="1746" y="7354"/>
                        <a:pt x="2645" y="7665"/>
                        <a:pt x="3493" y="7665"/>
                      </a:cubicBezTo>
                      <a:cubicBezTo>
                        <a:pt x="3739" y="7665"/>
                        <a:pt x="3981" y="7639"/>
                        <a:pt x="4210" y="7582"/>
                      </a:cubicBezTo>
                      <a:cubicBezTo>
                        <a:pt x="4369" y="7560"/>
                        <a:pt x="4708" y="7401"/>
                        <a:pt x="4776" y="7220"/>
                      </a:cubicBezTo>
                      <a:cubicBezTo>
                        <a:pt x="4821" y="7062"/>
                        <a:pt x="4663" y="6881"/>
                        <a:pt x="4550" y="6768"/>
                      </a:cubicBezTo>
                      <a:cubicBezTo>
                        <a:pt x="4346" y="6496"/>
                        <a:pt x="4120" y="6270"/>
                        <a:pt x="3894" y="6043"/>
                      </a:cubicBezTo>
                      <a:cubicBezTo>
                        <a:pt x="3577" y="5749"/>
                        <a:pt x="3283" y="5432"/>
                        <a:pt x="3011" y="5070"/>
                      </a:cubicBezTo>
                      <a:cubicBezTo>
                        <a:pt x="2377" y="4007"/>
                        <a:pt x="2988" y="2649"/>
                        <a:pt x="3577" y="1698"/>
                      </a:cubicBezTo>
                      <a:cubicBezTo>
                        <a:pt x="3735" y="1494"/>
                        <a:pt x="3871" y="1291"/>
                        <a:pt x="4097" y="1155"/>
                      </a:cubicBezTo>
                      <a:cubicBezTo>
                        <a:pt x="4233" y="1110"/>
                        <a:pt x="4369" y="1110"/>
                        <a:pt x="4482" y="1042"/>
                      </a:cubicBezTo>
                      <a:cubicBezTo>
                        <a:pt x="4595" y="1019"/>
                        <a:pt x="4708" y="1019"/>
                        <a:pt x="4821" y="951"/>
                      </a:cubicBezTo>
                      <a:cubicBezTo>
                        <a:pt x="4867" y="951"/>
                        <a:pt x="4889" y="929"/>
                        <a:pt x="4889" y="906"/>
                      </a:cubicBezTo>
                      <a:cubicBezTo>
                        <a:pt x="4912" y="883"/>
                        <a:pt x="4889" y="838"/>
                        <a:pt x="4844" y="793"/>
                      </a:cubicBezTo>
                      <a:cubicBezTo>
                        <a:pt x="4821" y="725"/>
                        <a:pt x="4799" y="725"/>
                        <a:pt x="4776" y="725"/>
                      </a:cubicBezTo>
                      <a:cubicBezTo>
                        <a:pt x="4505" y="567"/>
                        <a:pt x="4233" y="385"/>
                        <a:pt x="3939" y="250"/>
                      </a:cubicBezTo>
                      <a:cubicBezTo>
                        <a:pt x="3713" y="137"/>
                        <a:pt x="3464" y="1"/>
                        <a:pt x="32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7" name="Google Shape;6577;p19"/>
                <p:cNvSpPr/>
                <p:nvPr/>
              </p:nvSpPr>
              <p:spPr>
                <a:xfrm flipH="1">
                  <a:off x="8346285" y="3174462"/>
                  <a:ext cx="241941" cy="385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2" h="7832" fill="none" extrusionOk="0">
                      <a:moveTo>
                        <a:pt x="3599" y="1698"/>
                      </a:moveTo>
                      <a:cubicBezTo>
                        <a:pt x="3735" y="1495"/>
                        <a:pt x="3871" y="1291"/>
                        <a:pt x="4097" y="1155"/>
                      </a:cubicBezTo>
                      <a:cubicBezTo>
                        <a:pt x="4233" y="1110"/>
                        <a:pt x="4391" y="1110"/>
                        <a:pt x="4504" y="1042"/>
                      </a:cubicBezTo>
                      <a:cubicBezTo>
                        <a:pt x="4618" y="1019"/>
                        <a:pt x="4731" y="1019"/>
                        <a:pt x="4844" y="951"/>
                      </a:cubicBezTo>
                      <a:cubicBezTo>
                        <a:pt x="4867" y="951"/>
                        <a:pt x="4889" y="929"/>
                        <a:pt x="4889" y="906"/>
                      </a:cubicBezTo>
                      <a:cubicBezTo>
                        <a:pt x="4912" y="884"/>
                        <a:pt x="4889" y="838"/>
                        <a:pt x="4867" y="793"/>
                      </a:cubicBezTo>
                      <a:cubicBezTo>
                        <a:pt x="4821" y="770"/>
                        <a:pt x="4799" y="725"/>
                        <a:pt x="4776" y="725"/>
                      </a:cubicBezTo>
                      <a:cubicBezTo>
                        <a:pt x="4527" y="567"/>
                        <a:pt x="4233" y="386"/>
                        <a:pt x="3961" y="250"/>
                      </a:cubicBezTo>
                      <a:cubicBezTo>
                        <a:pt x="3735" y="137"/>
                        <a:pt x="3486" y="1"/>
                        <a:pt x="3214" y="1"/>
                      </a:cubicBezTo>
                      <a:cubicBezTo>
                        <a:pt x="3192" y="1"/>
                        <a:pt x="3124" y="1"/>
                        <a:pt x="3101" y="24"/>
                      </a:cubicBezTo>
                      <a:cubicBezTo>
                        <a:pt x="3079" y="46"/>
                        <a:pt x="3056" y="114"/>
                        <a:pt x="3056" y="159"/>
                      </a:cubicBezTo>
                      <a:cubicBezTo>
                        <a:pt x="3056" y="227"/>
                        <a:pt x="3079" y="250"/>
                        <a:pt x="3101" y="318"/>
                      </a:cubicBezTo>
                      <a:cubicBezTo>
                        <a:pt x="3147" y="363"/>
                        <a:pt x="3169" y="386"/>
                        <a:pt x="3192" y="454"/>
                      </a:cubicBezTo>
                      <a:cubicBezTo>
                        <a:pt x="3214" y="499"/>
                        <a:pt x="3237" y="544"/>
                        <a:pt x="3282" y="589"/>
                      </a:cubicBezTo>
                      <a:cubicBezTo>
                        <a:pt x="3305" y="770"/>
                        <a:pt x="3056" y="838"/>
                        <a:pt x="2943" y="884"/>
                      </a:cubicBezTo>
                      <a:cubicBezTo>
                        <a:pt x="2739" y="929"/>
                        <a:pt x="2513" y="951"/>
                        <a:pt x="2309" y="1042"/>
                      </a:cubicBezTo>
                      <a:cubicBezTo>
                        <a:pt x="1970" y="1178"/>
                        <a:pt x="1675" y="1359"/>
                        <a:pt x="1381" y="1585"/>
                      </a:cubicBezTo>
                      <a:cubicBezTo>
                        <a:pt x="318" y="2468"/>
                        <a:pt x="1" y="3984"/>
                        <a:pt x="250" y="5319"/>
                      </a:cubicBezTo>
                      <a:cubicBezTo>
                        <a:pt x="363" y="5885"/>
                        <a:pt x="657" y="6496"/>
                        <a:pt x="1132" y="6881"/>
                      </a:cubicBezTo>
                      <a:cubicBezTo>
                        <a:pt x="1924" y="7492"/>
                        <a:pt x="3192" y="7832"/>
                        <a:pt x="4210" y="7583"/>
                      </a:cubicBezTo>
                      <a:cubicBezTo>
                        <a:pt x="4391" y="7560"/>
                        <a:pt x="4731" y="7402"/>
                        <a:pt x="4776" y="7220"/>
                      </a:cubicBezTo>
                      <a:cubicBezTo>
                        <a:pt x="4844" y="7062"/>
                        <a:pt x="4663" y="6881"/>
                        <a:pt x="4550" y="6768"/>
                      </a:cubicBezTo>
                      <a:cubicBezTo>
                        <a:pt x="4346" y="6496"/>
                        <a:pt x="4120" y="6270"/>
                        <a:pt x="3893" y="6044"/>
                      </a:cubicBezTo>
                      <a:cubicBezTo>
                        <a:pt x="3577" y="5749"/>
                        <a:pt x="3282" y="5433"/>
                        <a:pt x="3011" y="5070"/>
                      </a:cubicBezTo>
                      <a:cubicBezTo>
                        <a:pt x="2377" y="4007"/>
                        <a:pt x="2988" y="2649"/>
                        <a:pt x="3599" y="1698"/>
                      </a:cubicBezTo>
                      <a:close/>
                    </a:path>
                  </a:pathLst>
                </a:custGeom>
                <a:noFill/>
                <a:ln w="3400" cap="flat" cmpd="sng">
                  <a:solidFill>
                    <a:schemeClr val="accent3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19"/>
                <p:cNvSpPr/>
                <p:nvPr/>
              </p:nvSpPr>
              <p:spPr>
                <a:xfrm flipH="1">
                  <a:off x="8408691" y="3214605"/>
                  <a:ext cx="215195" cy="31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" h="6406" fill="none" extrusionOk="0">
                      <a:moveTo>
                        <a:pt x="3689" y="227"/>
                      </a:moveTo>
                      <a:cubicBezTo>
                        <a:pt x="3463" y="1"/>
                        <a:pt x="3010" y="204"/>
                        <a:pt x="2784" y="295"/>
                      </a:cubicBezTo>
                      <a:cubicBezTo>
                        <a:pt x="2445" y="431"/>
                        <a:pt x="2128" y="589"/>
                        <a:pt x="1856" y="815"/>
                      </a:cubicBezTo>
                      <a:cubicBezTo>
                        <a:pt x="408" y="1992"/>
                        <a:pt x="0" y="4957"/>
                        <a:pt x="1811" y="5998"/>
                      </a:cubicBezTo>
                      <a:cubicBezTo>
                        <a:pt x="2354" y="6315"/>
                        <a:pt x="3010" y="6405"/>
                        <a:pt x="3622" y="6315"/>
                      </a:cubicBezTo>
                      <a:cubicBezTo>
                        <a:pt x="3780" y="6292"/>
                        <a:pt x="3916" y="6247"/>
                        <a:pt x="4029" y="6179"/>
                      </a:cubicBezTo>
                      <a:cubicBezTo>
                        <a:pt x="4255" y="5998"/>
                        <a:pt x="4368" y="5523"/>
                        <a:pt x="4278" y="5274"/>
                      </a:cubicBezTo>
                      <a:cubicBezTo>
                        <a:pt x="4233" y="5093"/>
                        <a:pt x="4006" y="4957"/>
                        <a:pt x="3893" y="4821"/>
                      </a:cubicBezTo>
                      <a:cubicBezTo>
                        <a:pt x="3735" y="4663"/>
                        <a:pt x="3599" y="4504"/>
                        <a:pt x="3486" y="4323"/>
                      </a:cubicBezTo>
                    </a:path>
                  </a:pathLst>
                </a:custGeom>
                <a:noFill/>
                <a:ln w="3400" cap="flat" cmpd="sng">
                  <a:solidFill>
                    <a:schemeClr val="accent3"/>
                  </a:solidFill>
                  <a:prstDash val="solid"/>
                  <a:miter lim="2263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9" name="Google Shape;6579;p19"/>
                <p:cNvSpPr/>
                <p:nvPr/>
              </p:nvSpPr>
              <p:spPr>
                <a:xfrm flipH="1">
                  <a:off x="8360766" y="3213472"/>
                  <a:ext cx="171703" cy="308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6" h="6271" fill="none" extrusionOk="0">
                      <a:moveTo>
                        <a:pt x="2377" y="1"/>
                      </a:moveTo>
                      <a:cubicBezTo>
                        <a:pt x="1494" y="318"/>
                        <a:pt x="589" y="1382"/>
                        <a:pt x="249" y="2264"/>
                      </a:cubicBezTo>
                      <a:cubicBezTo>
                        <a:pt x="46" y="2807"/>
                        <a:pt x="0" y="3396"/>
                        <a:pt x="136" y="3939"/>
                      </a:cubicBezTo>
                      <a:cubicBezTo>
                        <a:pt x="657" y="5863"/>
                        <a:pt x="3056" y="6270"/>
                        <a:pt x="3486" y="6270"/>
                      </a:cubicBezTo>
                    </a:path>
                  </a:pathLst>
                </a:custGeom>
                <a:solidFill>
                  <a:srgbClr val="EC605F"/>
                </a:solidFill>
                <a:ln w="22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80" name="Google Shape;6580;p19"/>
          <p:cNvSpPr txBox="1">
            <a:spLocks noGrp="1"/>
          </p:cNvSpPr>
          <p:nvPr>
            <p:ph type="subTitle" idx="1"/>
          </p:nvPr>
        </p:nvSpPr>
        <p:spPr>
          <a:xfrm>
            <a:off x="1955250" y="2904600"/>
            <a:ext cx="5233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581" name="Google Shape;6581;p19"/>
          <p:cNvSpPr txBox="1">
            <a:spLocks noGrp="1"/>
          </p:cNvSpPr>
          <p:nvPr>
            <p:ph type="title"/>
          </p:nvPr>
        </p:nvSpPr>
        <p:spPr>
          <a:xfrm>
            <a:off x="1955250" y="1561800"/>
            <a:ext cx="5233500" cy="134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2_1_1_1_1">
    <p:spTree>
      <p:nvGrpSpPr>
        <p:cNvPr id="1" name="Shape 7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0" name="Google Shape;7300;p22"/>
          <p:cNvSpPr txBox="1">
            <a:spLocks noGrp="1"/>
          </p:cNvSpPr>
          <p:nvPr>
            <p:ph type="subTitle" idx="1"/>
          </p:nvPr>
        </p:nvSpPr>
        <p:spPr>
          <a:xfrm>
            <a:off x="1386750" y="2402550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301" name="Google Shape;7301;p22"/>
          <p:cNvSpPr txBox="1">
            <a:spLocks noGrp="1"/>
          </p:cNvSpPr>
          <p:nvPr>
            <p:ph type="title"/>
          </p:nvPr>
        </p:nvSpPr>
        <p:spPr>
          <a:xfrm>
            <a:off x="1386750" y="1725750"/>
            <a:ext cx="28872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302" name="Google Shape;7302;p22"/>
          <p:cNvGrpSpPr/>
          <p:nvPr/>
        </p:nvGrpSpPr>
        <p:grpSpPr>
          <a:xfrm>
            <a:off x="-136244" y="-314997"/>
            <a:ext cx="9309188" cy="5932956"/>
            <a:chOff x="-136244" y="-314997"/>
            <a:chExt cx="9309188" cy="5932956"/>
          </a:xfrm>
        </p:grpSpPr>
        <p:grpSp>
          <p:nvGrpSpPr>
            <p:cNvPr id="7303" name="Google Shape;7303;p22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7304" name="Google Shape;7304;p2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2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2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2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2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9" name="Google Shape;7309;p22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7310" name="Google Shape;7310;p2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2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2" name="Google Shape;7312;p22"/>
            <p:cNvGrpSpPr/>
            <p:nvPr/>
          </p:nvGrpSpPr>
          <p:grpSpPr>
            <a:xfrm flipH="1"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7313" name="Google Shape;7313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8" name="Google Shape;7318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1" name="Google Shape;7321;p22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7322" name="Google Shape;7322;p22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22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22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22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22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22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22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9" name="Google Shape;7329;p22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7330" name="Google Shape;7330;p22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22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22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22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22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22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22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7" name="Google Shape;7337;p22"/>
            <p:cNvGrpSpPr/>
            <p:nvPr/>
          </p:nvGrpSpPr>
          <p:grpSpPr>
            <a:xfrm>
              <a:off x="4057834" y="102606"/>
              <a:ext cx="241941" cy="218741"/>
              <a:chOff x="2097025" y="4644575"/>
              <a:chExt cx="122800" cy="111025"/>
            </a:xfrm>
          </p:grpSpPr>
          <p:sp>
            <p:nvSpPr>
              <p:cNvPr id="7338" name="Google Shape;7338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0" name="Google Shape;7340;p22"/>
            <p:cNvGrpSpPr/>
            <p:nvPr/>
          </p:nvGrpSpPr>
          <p:grpSpPr>
            <a:xfrm>
              <a:off x="7745272" y="751018"/>
              <a:ext cx="241941" cy="218741"/>
              <a:chOff x="2097025" y="4644575"/>
              <a:chExt cx="122800" cy="111025"/>
            </a:xfrm>
          </p:grpSpPr>
          <p:sp>
            <p:nvSpPr>
              <p:cNvPr id="7341" name="Google Shape;7341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3" name="Google Shape;7343;p22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7344" name="Google Shape;7344;p22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22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22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22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22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9" name="Google Shape;7349;p22"/>
            <p:cNvGrpSpPr/>
            <p:nvPr/>
          </p:nvGrpSpPr>
          <p:grpSpPr>
            <a:xfrm flipH="1"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7350" name="Google Shape;7350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58" name="Google Shape;7358;p22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7359" name="Google Shape;7359;p22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22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1" name="Google Shape;7361;p22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7362" name="Google Shape;7362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4" name="Google Shape;7364;p22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7365" name="Google Shape;7365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73" name="Google Shape;7373;p22"/>
            <p:cNvGrpSpPr/>
            <p:nvPr/>
          </p:nvGrpSpPr>
          <p:grpSpPr>
            <a:xfrm>
              <a:off x="1013393" y="-314997"/>
              <a:ext cx="1362295" cy="1920846"/>
              <a:chOff x="4877350" y="4482750"/>
              <a:chExt cx="691450" cy="974950"/>
            </a:xfrm>
          </p:grpSpPr>
          <p:sp>
            <p:nvSpPr>
              <p:cNvPr id="7374" name="Google Shape;7374;p22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22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22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22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22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22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22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22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22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22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22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22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22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22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22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22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22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22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22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22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22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22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22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22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22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22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22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22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22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22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22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22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22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7" name="Google Shape;7407;p22"/>
            <p:cNvGrpSpPr/>
            <p:nvPr/>
          </p:nvGrpSpPr>
          <p:grpSpPr>
            <a:xfrm>
              <a:off x="1012830" y="751021"/>
              <a:ext cx="277601" cy="391331"/>
              <a:chOff x="1474780" y="3163446"/>
              <a:chExt cx="277601" cy="391331"/>
            </a:xfrm>
          </p:grpSpPr>
          <p:sp>
            <p:nvSpPr>
              <p:cNvPr id="7408" name="Google Shape;7408;p22"/>
              <p:cNvSpPr/>
              <p:nvPr/>
            </p:nvSpPr>
            <p:spPr>
              <a:xfrm flipH="1">
                <a:off x="1481430" y="3163446"/>
                <a:ext cx="241990" cy="377540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22"/>
              <p:cNvSpPr/>
              <p:nvPr/>
            </p:nvSpPr>
            <p:spPr>
              <a:xfrm flipH="1">
                <a:off x="1474780" y="3169012"/>
                <a:ext cx="241941" cy="38576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22"/>
              <p:cNvSpPr/>
              <p:nvPr/>
            </p:nvSpPr>
            <p:spPr>
              <a:xfrm flipH="1">
                <a:off x="1537186" y="3209155"/>
                <a:ext cx="215195" cy="315528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22"/>
              <p:cNvSpPr/>
              <p:nvPr/>
            </p:nvSpPr>
            <p:spPr>
              <a:xfrm flipH="1">
                <a:off x="1489261" y="3208022"/>
                <a:ext cx="171703" cy="308878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2" name="Google Shape;7412;p22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7413" name="Google Shape;7413;p22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22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22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22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22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22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22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22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22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22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22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22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22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22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22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22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22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22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22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22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7433" name="Google Shape;7433;p22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22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22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22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22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22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22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22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22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22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22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22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22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6" name="Google Shape;7446;p22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22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22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22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22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22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22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3" name="Google Shape;7453;p22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7454" name="Google Shape;7454;p22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22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22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22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8" name="Google Shape;7458;p22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22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22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22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22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22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22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22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22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22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22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22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22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1" name="Google Shape;7471;p22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2" name="Google Shape;7472;p22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22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4" name="Google Shape;7474;p22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7475" name="Google Shape;7475;p22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22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22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22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22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22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22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22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22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22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22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22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22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22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22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22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22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22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22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22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22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7496" name="Google Shape;7496;p22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22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8" name="Google Shape;7498;p22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22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22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22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22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22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22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22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22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22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22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22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0" name="Google Shape;7510;p22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22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22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22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22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15" name="Google Shape;7515;p22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7516" name="Google Shape;7516;p22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22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22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22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22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22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22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22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22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22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22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22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22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22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22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22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22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22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22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22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22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7537" name="Google Shape;7537;p22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22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22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22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22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22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22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22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22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22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22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22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22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0" name="Google Shape;7550;p22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22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22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22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22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22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22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7" name="Google Shape;7557;p22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7558" name="Google Shape;7558;p22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22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22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22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2" name="Google Shape;7562;p22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3" name="Google Shape;7563;p22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22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22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22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22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22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22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22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22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22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22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22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5" name="Google Shape;7575;p22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6" name="Google Shape;7576;p22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22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8" name="Google Shape;7578;p22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7579" name="Google Shape;7579;p22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22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22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22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22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22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22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22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22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22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22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22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22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22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22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22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22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22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22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22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9" name="Google Shape;7599;p22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7600" name="Google Shape;7600;p22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22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22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22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22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22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22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22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22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22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22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22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22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22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22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22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22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22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22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22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0" name="Google Shape;7620;p22"/>
            <p:cNvGrpSpPr/>
            <p:nvPr/>
          </p:nvGrpSpPr>
          <p:grpSpPr>
            <a:xfrm flipH="1">
              <a:off x="1423644" y="4761717"/>
              <a:ext cx="541806" cy="382373"/>
              <a:chOff x="674132" y="5262167"/>
              <a:chExt cx="541806" cy="382373"/>
            </a:xfrm>
          </p:grpSpPr>
          <p:sp>
            <p:nvSpPr>
              <p:cNvPr id="7621" name="Google Shape;7621;p22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22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22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22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22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22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22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8" name="Google Shape;7628;p22"/>
            <p:cNvGrpSpPr/>
            <p:nvPr/>
          </p:nvGrpSpPr>
          <p:grpSpPr>
            <a:xfrm>
              <a:off x="76206" y="-314989"/>
              <a:ext cx="476050" cy="2908409"/>
              <a:chOff x="2022900" y="563450"/>
              <a:chExt cx="241625" cy="1476200"/>
            </a:xfrm>
          </p:grpSpPr>
          <p:sp>
            <p:nvSpPr>
              <p:cNvPr id="7629" name="Google Shape;7629;p22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22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22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22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22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22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22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22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22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22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9" name="Google Shape;7639;p22"/>
            <p:cNvGrpSpPr/>
            <p:nvPr/>
          </p:nvGrpSpPr>
          <p:grpSpPr>
            <a:xfrm>
              <a:off x="8436511" y="-99961"/>
              <a:ext cx="380199" cy="2861617"/>
              <a:chOff x="3345725" y="238675"/>
              <a:chExt cx="192975" cy="1452450"/>
            </a:xfrm>
          </p:grpSpPr>
          <p:sp>
            <p:nvSpPr>
              <p:cNvPr id="7640" name="Google Shape;7640;p22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22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22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22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22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22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22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22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22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22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22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1" name="Google Shape;7651;p22"/>
            <p:cNvGrpSpPr/>
            <p:nvPr/>
          </p:nvGrpSpPr>
          <p:grpSpPr>
            <a:xfrm>
              <a:off x="8760222" y="2094306"/>
              <a:ext cx="241941" cy="218741"/>
              <a:chOff x="2097025" y="4644575"/>
              <a:chExt cx="122800" cy="111025"/>
            </a:xfrm>
          </p:grpSpPr>
          <p:sp>
            <p:nvSpPr>
              <p:cNvPr id="7652" name="Google Shape;7652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4" name="Google Shape;7654;p22"/>
            <p:cNvGrpSpPr/>
            <p:nvPr/>
          </p:nvGrpSpPr>
          <p:grpSpPr>
            <a:xfrm>
              <a:off x="325647" y="1425306"/>
              <a:ext cx="241941" cy="218741"/>
              <a:chOff x="2097025" y="4644575"/>
              <a:chExt cx="122800" cy="111025"/>
            </a:xfrm>
          </p:grpSpPr>
          <p:sp>
            <p:nvSpPr>
              <p:cNvPr id="7655" name="Google Shape;7655;p22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22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7" name="Google Shape;7657;p22"/>
            <p:cNvGrpSpPr/>
            <p:nvPr/>
          </p:nvGrpSpPr>
          <p:grpSpPr>
            <a:xfrm>
              <a:off x="7937563" y="-104325"/>
              <a:ext cx="520625" cy="3756728"/>
              <a:chOff x="3700500" y="670375"/>
              <a:chExt cx="264250" cy="1906775"/>
            </a:xfrm>
          </p:grpSpPr>
          <p:sp>
            <p:nvSpPr>
              <p:cNvPr id="7658" name="Google Shape;7658;p22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22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22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22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22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22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22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22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22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22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22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22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22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22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22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73" name="Google Shape;7673;p22"/>
            <p:cNvGrpSpPr/>
            <p:nvPr/>
          </p:nvGrpSpPr>
          <p:grpSpPr>
            <a:xfrm>
              <a:off x="-30761" y="-85831"/>
              <a:ext cx="949833" cy="732422"/>
              <a:chOff x="4866600" y="2956225"/>
              <a:chExt cx="482100" cy="371750"/>
            </a:xfrm>
          </p:grpSpPr>
          <p:sp>
            <p:nvSpPr>
              <p:cNvPr id="7674" name="Google Shape;7674;p22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22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22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22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22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22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22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22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_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7" name="Google Shape;8407;p25"/>
          <p:cNvGrpSpPr/>
          <p:nvPr/>
        </p:nvGrpSpPr>
        <p:grpSpPr>
          <a:xfrm>
            <a:off x="-136244" y="-787725"/>
            <a:ext cx="9309188" cy="6405685"/>
            <a:chOff x="-136244" y="-787725"/>
            <a:chExt cx="9309188" cy="6405685"/>
          </a:xfrm>
        </p:grpSpPr>
        <p:grpSp>
          <p:nvGrpSpPr>
            <p:cNvPr id="8408" name="Google Shape;8408;p25"/>
            <p:cNvGrpSpPr/>
            <p:nvPr/>
          </p:nvGrpSpPr>
          <p:grpSpPr>
            <a:xfrm>
              <a:off x="4902339" y="-393374"/>
              <a:ext cx="4270606" cy="1104740"/>
              <a:chOff x="2637925" y="3469400"/>
              <a:chExt cx="2167600" cy="560725"/>
            </a:xfrm>
          </p:grpSpPr>
          <p:sp>
            <p:nvSpPr>
              <p:cNvPr id="8409" name="Google Shape;8409;p2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2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25"/>
              <p:cNvSpPr/>
              <p:nvPr/>
            </p:nvSpPr>
            <p:spPr>
              <a:xfrm>
                <a:off x="2637925" y="3551278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25"/>
              <p:cNvSpPr/>
              <p:nvPr/>
            </p:nvSpPr>
            <p:spPr>
              <a:xfrm>
                <a:off x="3016450" y="3631053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25"/>
              <p:cNvSpPr/>
              <p:nvPr/>
            </p:nvSpPr>
            <p:spPr>
              <a:xfrm>
                <a:off x="2717700" y="3600503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4" name="Google Shape;8414;p25"/>
            <p:cNvGrpSpPr/>
            <p:nvPr/>
          </p:nvGrpSpPr>
          <p:grpSpPr>
            <a:xfrm flipH="1">
              <a:off x="3568252" y="4374903"/>
              <a:ext cx="768082" cy="1156015"/>
              <a:chOff x="4700366" y="4156978"/>
              <a:chExt cx="768082" cy="1156015"/>
            </a:xfrm>
          </p:grpSpPr>
          <p:sp>
            <p:nvSpPr>
              <p:cNvPr id="8415" name="Google Shape;8415;p25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25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25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25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25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25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25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25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25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25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25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25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25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25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25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25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25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25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25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4" name="Google Shape;8434;p25"/>
            <p:cNvGrpSpPr/>
            <p:nvPr/>
          </p:nvGrpSpPr>
          <p:grpSpPr>
            <a:xfrm flipH="1">
              <a:off x="6431302" y="4374903"/>
              <a:ext cx="766999" cy="1154931"/>
              <a:chOff x="1838400" y="4151553"/>
              <a:chExt cx="766999" cy="1154931"/>
            </a:xfrm>
          </p:grpSpPr>
          <p:sp>
            <p:nvSpPr>
              <p:cNvPr id="8435" name="Google Shape;8435;p25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25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25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25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25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25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25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25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25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25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25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25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25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25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25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25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25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25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25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25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5" name="Google Shape;8455;p25"/>
            <p:cNvGrpSpPr/>
            <p:nvPr/>
          </p:nvGrpSpPr>
          <p:grpSpPr>
            <a:xfrm flipH="1">
              <a:off x="5533679" y="4451103"/>
              <a:ext cx="769215" cy="1154931"/>
              <a:chOff x="2733806" y="4380153"/>
              <a:chExt cx="769215" cy="1154931"/>
            </a:xfrm>
          </p:grpSpPr>
          <p:sp>
            <p:nvSpPr>
              <p:cNvPr id="8456" name="Google Shape;8456;p25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25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25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25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25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25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25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25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25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25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25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25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25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25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25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25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25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25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25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25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6" name="Google Shape;8476;p25"/>
            <p:cNvGrpSpPr/>
            <p:nvPr/>
          </p:nvGrpSpPr>
          <p:grpSpPr>
            <a:xfrm flipH="1">
              <a:off x="4540942" y="4527303"/>
              <a:ext cx="788129" cy="1014456"/>
              <a:chOff x="3707629" y="4456362"/>
              <a:chExt cx="788129" cy="1014456"/>
            </a:xfrm>
          </p:grpSpPr>
          <p:sp>
            <p:nvSpPr>
              <p:cNvPr id="8477" name="Google Shape;8477;p25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25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25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25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25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25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25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25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25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25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25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25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25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25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25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25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25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25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25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25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7" name="Google Shape;8497;p25"/>
            <p:cNvGrpSpPr/>
            <p:nvPr/>
          </p:nvGrpSpPr>
          <p:grpSpPr>
            <a:xfrm flipH="1">
              <a:off x="1768812" y="4374903"/>
              <a:ext cx="768082" cy="1156015"/>
              <a:chOff x="6499806" y="4156978"/>
              <a:chExt cx="768082" cy="1156015"/>
            </a:xfrm>
          </p:grpSpPr>
          <p:sp>
            <p:nvSpPr>
              <p:cNvPr id="8498" name="Google Shape;8498;p25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25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25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25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25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25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25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25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25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25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25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25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25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25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25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25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25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25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25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7" name="Google Shape;8517;p25"/>
            <p:cNvGrpSpPr/>
            <p:nvPr/>
          </p:nvGrpSpPr>
          <p:grpSpPr>
            <a:xfrm flipH="1">
              <a:off x="2594429" y="4451103"/>
              <a:ext cx="769215" cy="1154931"/>
              <a:chOff x="5673057" y="4303953"/>
              <a:chExt cx="769215" cy="1154931"/>
            </a:xfrm>
          </p:grpSpPr>
          <p:sp>
            <p:nvSpPr>
              <p:cNvPr id="8518" name="Google Shape;8518;p25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25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25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25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25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25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25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25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25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25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25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25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25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25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25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25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25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25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25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25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8" name="Google Shape;8538;p25"/>
            <p:cNvGrpSpPr/>
            <p:nvPr/>
          </p:nvGrpSpPr>
          <p:grpSpPr>
            <a:xfrm flipH="1">
              <a:off x="852276" y="4603503"/>
              <a:ext cx="788129" cy="1014456"/>
              <a:chOff x="7396296" y="4303962"/>
              <a:chExt cx="788129" cy="1014456"/>
            </a:xfrm>
          </p:grpSpPr>
          <p:sp>
            <p:nvSpPr>
              <p:cNvPr id="8539" name="Google Shape;8539;p25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25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25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25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25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25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25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25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25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25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25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25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25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25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25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25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25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25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25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25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9" name="Google Shape;8559;p25"/>
            <p:cNvGrpSpPr/>
            <p:nvPr/>
          </p:nvGrpSpPr>
          <p:grpSpPr>
            <a:xfrm flipH="1">
              <a:off x="7255834" y="4603503"/>
              <a:ext cx="788129" cy="1014456"/>
              <a:chOff x="992737" y="4303962"/>
              <a:chExt cx="788129" cy="1014456"/>
            </a:xfrm>
          </p:grpSpPr>
          <p:sp>
            <p:nvSpPr>
              <p:cNvPr id="8560" name="Google Shape;8560;p25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25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25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25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25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25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25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25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25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25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25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25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25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25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25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25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25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25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25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25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80" name="Google Shape;8580;p25"/>
            <p:cNvGrpSpPr/>
            <p:nvPr/>
          </p:nvGrpSpPr>
          <p:grpSpPr>
            <a:xfrm flipH="1">
              <a:off x="8248571" y="4374903"/>
              <a:ext cx="788129" cy="1014456"/>
              <a:chOff x="0" y="4380162"/>
              <a:chExt cx="788129" cy="1014456"/>
            </a:xfrm>
          </p:grpSpPr>
          <p:sp>
            <p:nvSpPr>
              <p:cNvPr id="8581" name="Google Shape;8581;p25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25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25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25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25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25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25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25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25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25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25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25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25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25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25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25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25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25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25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25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1" name="Google Shape;8601;p25"/>
            <p:cNvGrpSpPr/>
            <p:nvPr/>
          </p:nvGrpSpPr>
          <p:grpSpPr>
            <a:xfrm flipH="1">
              <a:off x="-129330" y="4374903"/>
              <a:ext cx="769215" cy="1154931"/>
              <a:chOff x="8396815" y="4456353"/>
              <a:chExt cx="769215" cy="1154931"/>
            </a:xfrm>
          </p:grpSpPr>
          <p:sp>
            <p:nvSpPr>
              <p:cNvPr id="8602" name="Google Shape;8602;p25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25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25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25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25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25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25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25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25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25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25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25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25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25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25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25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25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25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25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25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2" name="Google Shape;8622;p25"/>
            <p:cNvGrpSpPr/>
            <p:nvPr/>
          </p:nvGrpSpPr>
          <p:grpSpPr>
            <a:xfrm flipH="1">
              <a:off x="-107308" y="-12374"/>
              <a:ext cx="4270606" cy="1104740"/>
              <a:chOff x="2637925" y="3469400"/>
              <a:chExt cx="2167600" cy="560725"/>
            </a:xfrm>
          </p:grpSpPr>
          <p:sp>
            <p:nvSpPr>
              <p:cNvPr id="8623" name="Google Shape;8623;p2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2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2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2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2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8" name="Google Shape;8628;p25"/>
            <p:cNvGrpSpPr/>
            <p:nvPr/>
          </p:nvGrpSpPr>
          <p:grpSpPr>
            <a:xfrm flipH="1">
              <a:off x="8408245" y="-314989"/>
              <a:ext cx="476050" cy="2908409"/>
              <a:chOff x="2022900" y="563450"/>
              <a:chExt cx="241625" cy="1476200"/>
            </a:xfrm>
          </p:grpSpPr>
          <p:sp>
            <p:nvSpPr>
              <p:cNvPr id="8629" name="Google Shape;8629;p25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25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25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25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25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25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25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25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25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25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9" name="Google Shape;8639;p25"/>
            <p:cNvGrpSpPr/>
            <p:nvPr/>
          </p:nvGrpSpPr>
          <p:grpSpPr>
            <a:xfrm flipH="1">
              <a:off x="157903" y="-99961"/>
              <a:ext cx="380199" cy="2861617"/>
              <a:chOff x="3345725" y="238675"/>
              <a:chExt cx="192975" cy="1452450"/>
            </a:xfrm>
          </p:grpSpPr>
          <p:sp>
            <p:nvSpPr>
              <p:cNvPr id="8640" name="Google Shape;8640;p25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25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25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25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25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25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25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25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25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25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25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1" name="Google Shape;8651;p25"/>
            <p:cNvGrpSpPr/>
            <p:nvPr/>
          </p:nvGrpSpPr>
          <p:grpSpPr>
            <a:xfrm flipH="1">
              <a:off x="4143650" y="50105"/>
              <a:ext cx="237508" cy="247359"/>
              <a:chOff x="2650925" y="4637475"/>
              <a:chExt cx="120550" cy="125550"/>
            </a:xfrm>
          </p:grpSpPr>
          <p:sp>
            <p:nvSpPr>
              <p:cNvPr id="8652" name="Google Shape;8652;p2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2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4" name="Google Shape;8654;p25"/>
            <p:cNvGrpSpPr/>
            <p:nvPr/>
          </p:nvGrpSpPr>
          <p:grpSpPr>
            <a:xfrm>
              <a:off x="2292678" y="-192431"/>
              <a:ext cx="949833" cy="732422"/>
              <a:chOff x="4866600" y="2956225"/>
              <a:chExt cx="482100" cy="371750"/>
            </a:xfrm>
          </p:grpSpPr>
          <p:sp>
            <p:nvSpPr>
              <p:cNvPr id="8655" name="Google Shape;8655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3" name="Google Shape;8663;p25"/>
            <p:cNvGrpSpPr/>
            <p:nvPr/>
          </p:nvGrpSpPr>
          <p:grpSpPr>
            <a:xfrm flipH="1">
              <a:off x="-136244" y="-85850"/>
              <a:ext cx="950917" cy="732471"/>
              <a:chOff x="4850200" y="2392675"/>
              <a:chExt cx="482650" cy="371775"/>
            </a:xfrm>
          </p:grpSpPr>
          <p:sp>
            <p:nvSpPr>
              <p:cNvPr id="8664" name="Google Shape;8664;p25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25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25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25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25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25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25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1" name="Google Shape;8671;p25"/>
            <p:cNvGrpSpPr/>
            <p:nvPr/>
          </p:nvGrpSpPr>
          <p:grpSpPr>
            <a:xfrm flipH="1">
              <a:off x="998536" y="-192990"/>
              <a:ext cx="950917" cy="733555"/>
              <a:chOff x="2920825" y="1027400"/>
              <a:chExt cx="482650" cy="372325"/>
            </a:xfrm>
          </p:grpSpPr>
          <p:sp>
            <p:nvSpPr>
              <p:cNvPr id="8672" name="Google Shape;8672;p2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2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2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2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2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2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2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79" name="Google Shape;8679;p25"/>
            <p:cNvGrpSpPr/>
            <p:nvPr/>
          </p:nvGrpSpPr>
          <p:grpSpPr>
            <a:xfrm flipH="1">
              <a:off x="98400" y="1618281"/>
              <a:ext cx="241941" cy="218741"/>
              <a:chOff x="2097025" y="4644575"/>
              <a:chExt cx="122800" cy="111025"/>
            </a:xfrm>
          </p:grpSpPr>
          <p:sp>
            <p:nvSpPr>
              <p:cNvPr id="8680" name="Google Shape;8680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2" name="Google Shape;8682;p25"/>
            <p:cNvGrpSpPr/>
            <p:nvPr/>
          </p:nvGrpSpPr>
          <p:grpSpPr>
            <a:xfrm flipH="1">
              <a:off x="1245663" y="4761717"/>
              <a:ext cx="541806" cy="382373"/>
              <a:chOff x="674132" y="5262167"/>
              <a:chExt cx="541806" cy="382373"/>
            </a:xfrm>
          </p:grpSpPr>
          <p:sp>
            <p:nvSpPr>
              <p:cNvPr id="8683" name="Google Shape;8683;p25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25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25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25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25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25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25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0" name="Google Shape;8690;p25"/>
            <p:cNvGrpSpPr/>
            <p:nvPr/>
          </p:nvGrpSpPr>
          <p:grpSpPr>
            <a:xfrm flipH="1">
              <a:off x="3330315" y="-787725"/>
              <a:ext cx="292131" cy="1327718"/>
              <a:chOff x="2806525" y="620025"/>
              <a:chExt cx="148275" cy="673900"/>
            </a:xfrm>
          </p:grpSpPr>
          <p:sp>
            <p:nvSpPr>
              <p:cNvPr id="8691" name="Google Shape;8691;p25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25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25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25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25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25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25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25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9" name="Google Shape;8699;p25"/>
            <p:cNvGrpSpPr/>
            <p:nvPr/>
          </p:nvGrpSpPr>
          <p:grpSpPr>
            <a:xfrm flipH="1">
              <a:off x="756588" y="327843"/>
              <a:ext cx="241941" cy="218741"/>
              <a:chOff x="2097025" y="4644575"/>
              <a:chExt cx="122800" cy="111025"/>
            </a:xfrm>
          </p:grpSpPr>
          <p:sp>
            <p:nvSpPr>
              <p:cNvPr id="8700" name="Google Shape;8700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2" name="Google Shape;8702;p25"/>
            <p:cNvGrpSpPr/>
            <p:nvPr/>
          </p:nvGrpSpPr>
          <p:grpSpPr>
            <a:xfrm flipH="1">
              <a:off x="6794661" y="-192990"/>
              <a:ext cx="950917" cy="733555"/>
              <a:chOff x="2920825" y="1027400"/>
              <a:chExt cx="482650" cy="372325"/>
            </a:xfrm>
          </p:grpSpPr>
          <p:sp>
            <p:nvSpPr>
              <p:cNvPr id="8703" name="Google Shape;8703;p2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2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2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2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2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2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2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0" name="Google Shape;8710;p25"/>
            <p:cNvGrpSpPr/>
            <p:nvPr/>
          </p:nvGrpSpPr>
          <p:grpSpPr>
            <a:xfrm>
              <a:off x="8170750" y="80492"/>
              <a:ext cx="237508" cy="247359"/>
              <a:chOff x="2650925" y="4637475"/>
              <a:chExt cx="120550" cy="125550"/>
            </a:xfrm>
          </p:grpSpPr>
          <p:sp>
            <p:nvSpPr>
              <p:cNvPr id="8711" name="Google Shape;8711;p2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2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3" name="Google Shape;8713;p25"/>
            <p:cNvGrpSpPr/>
            <p:nvPr/>
          </p:nvGrpSpPr>
          <p:grpSpPr>
            <a:xfrm flipH="1">
              <a:off x="7255838" y="64418"/>
              <a:ext cx="241941" cy="218741"/>
              <a:chOff x="2097025" y="4644575"/>
              <a:chExt cx="122800" cy="111025"/>
            </a:xfrm>
          </p:grpSpPr>
          <p:sp>
            <p:nvSpPr>
              <p:cNvPr id="8714" name="Google Shape;8714;p2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2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6" name="Google Shape;8716;p25"/>
            <p:cNvGrpSpPr/>
            <p:nvPr/>
          </p:nvGrpSpPr>
          <p:grpSpPr>
            <a:xfrm flipH="1">
              <a:off x="3661928" y="-192431"/>
              <a:ext cx="949833" cy="732422"/>
              <a:chOff x="4866600" y="2956225"/>
              <a:chExt cx="482100" cy="371750"/>
            </a:xfrm>
          </p:grpSpPr>
          <p:sp>
            <p:nvSpPr>
              <p:cNvPr id="8717" name="Google Shape;8717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5" name="Google Shape;8725;p25"/>
            <p:cNvGrpSpPr/>
            <p:nvPr/>
          </p:nvGrpSpPr>
          <p:grpSpPr>
            <a:xfrm flipH="1">
              <a:off x="5661378" y="-344831"/>
              <a:ext cx="949833" cy="732422"/>
              <a:chOff x="4866600" y="2956225"/>
              <a:chExt cx="482100" cy="371750"/>
            </a:xfrm>
          </p:grpSpPr>
          <p:sp>
            <p:nvSpPr>
              <p:cNvPr id="8726" name="Google Shape;8726;p2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2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2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2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2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2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2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2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34" name="Google Shape;8734;p25"/>
          <p:cNvSpPr txBox="1">
            <a:spLocks noGrp="1"/>
          </p:cNvSpPr>
          <p:nvPr>
            <p:ph type="title"/>
          </p:nvPr>
        </p:nvSpPr>
        <p:spPr>
          <a:xfrm>
            <a:off x="7200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5" name="Google Shape;8735;p25"/>
          <p:cNvSpPr txBox="1">
            <a:spLocks noGrp="1"/>
          </p:cNvSpPr>
          <p:nvPr>
            <p:ph type="subTitle" idx="1"/>
          </p:nvPr>
        </p:nvSpPr>
        <p:spPr>
          <a:xfrm>
            <a:off x="720000" y="2571737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36" name="Google Shape;8736;p25"/>
          <p:cNvSpPr txBox="1">
            <a:spLocks noGrp="1"/>
          </p:cNvSpPr>
          <p:nvPr>
            <p:ph type="title" idx="2"/>
          </p:nvPr>
        </p:nvSpPr>
        <p:spPr>
          <a:xfrm>
            <a:off x="61776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7" name="Google Shape;8737;p25"/>
          <p:cNvSpPr txBox="1">
            <a:spLocks noGrp="1"/>
          </p:cNvSpPr>
          <p:nvPr>
            <p:ph type="subTitle" idx="3"/>
          </p:nvPr>
        </p:nvSpPr>
        <p:spPr>
          <a:xfrm>
            <a:off x="6177600" y="2571737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38" name="Google Shape;8738;p25"/>
          <p:cNvSpPr txBox="1">
            <a:spLocks noGrp="1"/>
          </p:cNvSpPr>
          <p:nvPr>
            <p:ph type="title" idx="4"/>
          </p:nvPr>
        </p:nvSpPr>
        <p:spPr>
          <a:xfrm>
            <a:off x="3448800" y="2233337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739" name="Google Shape;8739;p25"/>
          <p:cNvSpPr txBox="1">
            <a:spLocks noGrp="1"/>
          </p:cNvSpPr>
          <p:nvPr>
            <p:ph type="subTitle" idx="5"/>
          </p:nvPr>
        </p:nvSpPr>
        <p:spPr>
          <a:xfrm>
            <a:off x="3448800" y="2571750"/>
            <a:ext cx="2246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740" name="Google Shape;8740;p25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25"/>
          <p:cNvSpPr txBox="1">
            <a:spLocks noGrp="1"/>
          </p:cNvSpPr>
          <p:nvPr>
            <p:ph type="title" idx="7" hasCustomPrompt="1"/>
          </p:nvPr>
        </p:nvSpPr>
        <p:spPr>
          <a:xfrm>
            <a:off x="15912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8742" name="Google Shape;8742;p25"/>
          <p:cNvSpPr txBox="1">
            <a:spLocks noGrp="1"/>
          </p:cNvSpPr>
          <p:nvPr>
            <p:ph type="title" idx="8" hasCustomPrompt="1"/>
          </p:nvPr>
        </p:nvSpPr>
        <p:spPr>
          <a:xfrm>
            <a:off x="43200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8743" name="Google Shape;8743;p25"/>
          <p:cNvSpPr txBox="1">
            <a:spLocks noGrp="1"/>
          </p:cNvSpPr>
          <p:nvPr>
            <p:ph type="title" idx="9" hasCustomPrompt="1"/>
          </p:nvPr>
        </p:nvSpPr>
        <p:spPr>
          <a:xfrm>
            <a:off x="70488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4_1"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5" name="Google Shape;8745;p26"/>
          <p:cNvGrpSpPr/>
          <p:nvPr/>
        </p:nvGrpSpPr>
        <p:grpSpPr>
          <a:xfrm>
            <a:off x="-12777" y="-314989"/>
            <a:ext cx="9309188" cy="5932949"/>
            <a:chOff x="-12777" y="-314989"/>
            <a:chExt cx="9309188" cy="5932949"/>
          </a:xfrm>
        </p:grpSpPr>
        <p:grpSp>
          <p:nvGrpSpPr>
            <p:cNvPr id="8746" name="Google Shape;8746;p26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8747" name="Google Shape;8747;p26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26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26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26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26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26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26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26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26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26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26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8" name="Google Shape;8758;p26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9" name="Google Shape;8759;p26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26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26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26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26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26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26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66" name="Google Shape;8766;p26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8767" name="Google Shape;8767;p26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26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26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26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1" name="Google Shape;8771;p26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2" name="Google Shape;8772;p26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26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26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26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26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26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26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26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26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26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26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26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4" name="Google Shape;8784;p26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5" name="Google Shape;8785;p26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26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7" name="Google Shape;8787;p26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8788" name="Google Shape;8788;p26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26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26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26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26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26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26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26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26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7" name="Google Shape;8797;p26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8" name="Google Shape;8798;p26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26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26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26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26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26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26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26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26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26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8" name="Google Shape;8808;p26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8809" name="Google Shape;8809;p26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810;p26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811;p26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26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26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26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26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26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26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26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26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26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26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26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823;p26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824;p26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26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26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26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26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9" name="Google Shape;8829;p26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8830" name="Google Shape;8830;p26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26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26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26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26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26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6" name="Google Shape;8836;p26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7" name="Google Shape;8837;p26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26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26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26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26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26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26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26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26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26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26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26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9" name="Google Shape;8849;p26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8850" name="Google Shape;8850;p26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26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26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26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26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26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26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26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26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26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26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26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2" name="Google Shape;8862;p26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3" name="Google Shape;8863;p26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26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26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26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26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26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26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0" name="Google Shape;8870;p26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8871" name="Google Shape;8871;p26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26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26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26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5" name="Google Shape;8875;p26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6" name="Google Shape;8876;p26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26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26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26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26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26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26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26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26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26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26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26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8" name="Google Shape;8888;p26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889;p26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26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91" name="Google Shape;8891;p26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8892" name="Google Shape;8892;p26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26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26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26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26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26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26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26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26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1" name="Google Shape;8901;p26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2" name="Google Shape;8902;p26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26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26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26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26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26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26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26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26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26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2" name="Google Shape;8912;p26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8913" name="Google Shape;8913;p26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4" name="Google Shape;8914;p26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5" name="Google Shape;8915;p26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26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26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26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26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26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26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26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26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26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26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26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7" name="Google Shape;8927;p26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8" name="Google Shape;8928;p26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26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26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26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26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933;p26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8934" name="Google Shape;8934;p26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26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26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26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26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26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940;p26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941;p26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26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26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26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26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26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26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26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26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26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26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26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3" name="Google Shape;8953;p26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4" name="Google Shape;8954;p26"/>
            <p:cNvGrpSpPr/>
            <p:nvPr/>
          </p:nvGrpSpPr>
          <p:grpSpPr>
            <a:xfrm flipH="1">
              <a:off x="16159" y="-88574"/>
              <a:ext cx="4270606" cy="1104740"/>
              <a:chOff x="2637925" y="3469400"/>
              <a:chExt cx="2167600" cy="560725"/>
            </a:xfrm>
          </p:grpSpPr>
          <p:sp>
            <p:nvSpPr>
              <p:cNvPr id="8955" name="Google Shape;8955;p2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2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2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2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2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0" name="Google Shape;8960;p26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8961" name="Google Shape;8961;p26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26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26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26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26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966;p26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967;p26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26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26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26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1" name="Google Shape;8971;p26"/>
            <p:cNvGrpSpPr/>
            <p:nvPr/>
          </p:nvGrpSpPr>
          <p:grpSpPr>
            <a:xfrm flipH="1">
              <a:off x="267257" y="-99961"/>
              <a:ext cx="380199" cy="2861617"/>
              <a:chOff x="3345725" y="238675"/>
              <a:chExt cx="192975" cy="1452450"/>
            </a:xfrm>
          </p:grpSpPr>
          <p:sp>
            <p:nvSpPr>
              <p:cNvPr id="8972" name="Google Shape;8972;p26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26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26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26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26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26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26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979;p26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980;p26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26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26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3" name="Google Shape;8983;p26"/>
            <p:cNvGrpSpPr/>
            <p:nvPr/>
          </p:nvGrpSpPr>
          <p:grpSpPr>
            <a:xfrm flipH="1">
              <a:off x="4278991" y="36717"/>
              <a:ext cx="237508" cy="247359"/>
              <a:chOff x="2557768" y="4608335"/>
              <a:chExt cx="120550" cy="125550"/>
            </a:xfrm>
          </p:grpSpPr>
          <p:sp>
            <p:nvSpPr>
              <p:cNvPr id="8984" name="Google Shape;8984;p26"/>
              <p:cNvSpPr/>
              <p:nvPr/>
            </p:nvSpPr>
            <p:spPr>
              <a:xfrm>
                <a:off x="2557768" y="460833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26"/>
              <p:cNvSpPr/>
              <p:nvPr/>
            </p:nvSpPr>
            <p:spPr>
              <a:xfrm>
                <a:off x="2591718" y="464593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86" name="Google Shape;8986;p26"/>
            <p:cNvGrpSpPr/>
            <p:nvPr/>
          </p:nvGrpSpPr>
          <p:grpSpPr>
            <a:xfrm flipH="1">
              <a:off x="2416145" y="-162031"/>
              <a:ext cx="949833" cy="732422"/>
              <a:chOff x="4866600" y="2956225"/>
              <a:chExt cx="482100" cy="371750"/>
            </a:xfrm>
          </p:grpSpPr>
          <p:sp>
            <p:nvSpPr>
              <p:cNvPr id="8987" name="Google Shape;8987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2" name="Google Shape;8992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3" name="Google Shape;8993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5" name="Google Shape;8995;p26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8996" name="Google Shape;8996;p26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26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26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26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26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26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26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3" name="Google Shape;9003;p26"/>
            <p:cNvGrpSpPr/>
            <p:nvPr/>
          </p:nvGrpSpPr>
          <p:grpSpPr>
            <a:xfrm flipH="1">
              <a:off x="1122003" y="-162602"/>
              <a:ext cx="950917" cy="733555"/>
              <a:chOff x="2920825" y="1027400"/>
              <a:chExt cx="482650" cy="372325"/>
            </a:xfrm>
          </p:grpSpPr>
          <p:sp>
            <p:nvSpPr>
              <p:cNvPr id="9004" name="Google Shape;9004;p2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5" name="Google Shape;9005;p2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6" name="Google Shape;9006;p2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2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2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2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2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1" name="Google Shape;9011;p26"/>
            <p:cNvGrpSpPr/>
            <p:nvPr/>
          </p:nvGrpSpPr>
          <p:grpSpPr>
            <a:xfrm flipH="1">
              <a:off x="81805" y="2094306"/>
              <a:ext cx="241941" cy="218741"/>
              <a:chOff x="2097025" y="4644575"/>
              <a:chExt cx="122800" cy="111025"/>
            </a:xfrm>
          </p:grpSpPr>
          <p:sp>
            <p:nvSpPr>
              <p:cNvPr id="9012" name="Google Shape;9012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4" name="Google Shape;9014;p26"/>
            <p:cNvGrpSpPr/>
            <p:nvPr/>
          </p:nvGrpSpPr>
          <p:grpSpPr>
            <a:xfrm flipH="1">
              <a:off x="4843967" y="51031"/>
              <a:ext cx="241941" cy="218741"/>
              <a:chOff x="2097025" y="4644575"/>
              <a:chExt cx="122800" cy="111025"/>
            </a:xfrm>
          </p:grpSpPr>
          <p:sp>
            <p:nvSpPr>
              <p:cNvPr id="9015" name="Google Shape;9015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7" name="Google Shape;9017;p26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9018" name="Google Shape;9018;p2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9" name="Google Shape;9019;p2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2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2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2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23" name="Google Shape;9023;p26"/>
            <p:cNvGrpSpPr/>
            <p:nvPr/>
          </p:nvGrpSpPr>
          <p:grpSpPr>
            <a:xfrm flipH="1">
              <a:off x="5784845" y="-178631"/>
              <a:ext cx="949833" cy="732422"/>
              <a:chOff x="4866600" y="2956225"/>
              <a:chExt cx="482100" cy="371750"/>
            </a:xfrm>
          </p:grpSpPr>
          <p:sp>
            <p:nvSpPr>
              <p:cNvPr id="9024" name="Google Shape;9024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1" name="Google Shape;9031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32" name="Google Shape;9032;p26"/>
            <p:cNvGrpSpPr/>
            <p:nvPr/>
          </p:nvGrpSpPr>
          <p:grpSpPr>
            <a:xfrm flipH="1">
              <a:off x="6918128" y="-238802"/>
              <a:ext cx="950917" cy="733555"/>
              <a:chOff x="2920825" y="1027400"/>
              <a:chExt cx="482650" cy="372325"/>
            </a:xfrm>
          </p:grpSpPr>
          <p:sp>
            <p:nvSpPr>
              <p:cNvPr id="9033" name="Google Shape;9033;p2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2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2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2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2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2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2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0" name="Google Shape;9040;p26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9041" name="Google Shape;9041;p26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26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26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4" name="Google Shape;9044;p26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5" name="Google Shape;9045;p26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26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26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26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9" name="Google Shape;9049;p26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9050" name="Google Shape;9050;p2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2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2" name="Google Shape;9052;p26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9053" name="Google Shape;9053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5" name="Google Shape;9055;p26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9056" name="Google Shape;9056;p2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7" name="Google Shape;9057;p2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8" name="Google Shape;9058;p26"/>
            <p:cNvGrpSpPr/>
            <p:nvPr/>
          </p:nvGrpSpPr>
          <p:grpSpPr>
            <a:xfrm flipH="1">
              <a:off x="3785395" y="-178631"/>
              <a:ext cx="949833" cy="732422"/>
              <a:chOff x="4866600" y="2956225"/>
              <a:chExt cx="482100" cy="371750"/>
            </a:xfrm>
          </p:grpSpPr>
          <p:sp>
            <p:nvSpPr>
              <p:cNvPr id="9059" name="Google Shape;9059;p2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2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2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2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2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2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2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2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067" name="Google Shape;9067;p26"/>
          <p:cNvSpPr txBox="1">
            <a:spLocks noGrp="1"/>
          </p:cNvSpPr>
          <p:nvPr>
            <p:ph type="title"/>
          </p:nvPr>
        </p:nvSpPr>
        <p:spPr>
          <a:xfrm>
            <a:off x="2159200" y="1570363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68" name="Google Shape;9068;p26"/>
          <p:cNvSpPr txBox="1">
            <a:spLocks noGrp="1"/>
          </p:cNvSpPr>
          <p:nvPr>
            <p:ph type="subTitle" idx="1"/>
          </p:nvPr>
        </p:nvSpPr>
        <p:spPr>
          <a:xfrm>
            <a:off x="2159200" y="1908763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69" name="Google Shape;9069;p26"/>
          <p:cNvSpPr txBox="1">
            <a:spLocks noGrp="1"/>
          </p:cNvSpPr>
          <p:nvPr>
            <p:ph type="title" idx="2"/>
          </p:nvPr>
        </p:nvSpPr>
        <p:spPr>
          <a:xfrm>
            <a:off x="5843588" y="1570363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0" name="Google Shape;9070;p26"/>
          <p:cNvSpPr txBox="1">
            <a:spLocks noGrp="1"/>
          </p:cNvSpPr>
          <p:nvPr>
            <p:ph type="subTitle" idx="3"/>
          </p:nvPr>
        </p:nvSpPr>
        <p:spPr>
          <a:xfrm>
            <a:off x="5843588" y="1908763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1" name="Google Shape;9071;p26"/>
          <p:cNvSpPr txBox="1">
            <a:spLocks noGrp="1"/>
          </p:cNvSpPr>
          <p:nvPr>
            <p:ph type="title" idx="4"/>
          </p:nvPr>
        </p:nvSpPr>
        <p:spPr>
          <a:xfrm>
            <a:off x="2159200" y="2938325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2" name="Google Shape;9072;p26"/>
          <p:cNvSpPr txBox="1">
            <a:spLocks noGrp="1"/>
          </p:cNvSpPr>
          <p:nvPr>
            <p:ph type="subTitle" idx="5"/>
          </p:nvPr>
        </p:nvSpPr>
        <p:spPr>
          <a:xfrm>
            <a:off x="2159200" y="3276725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3" name="Google Shape;9073;p26"/>
          <p:cNvSpPr txBox="1">
            <a:spLocks noGrp="1"/>
          </p:cNvSpPr>
          <p:nvPr>
            <p:ph type="title" idx="6"/>
          </p:nvPr>
        </p:nvSpPr>
        <p:spPr>
          <a:xfrm>
            <a:off x="5843588" y="2938325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74" name="Google Shape;9074;p26"/>
          <p:cNvSpPr txBox="1">
            <a:spLocks noGrp="1"/>
          </p:cNvSpPr>
          <p:nvPr>
            <p:ph type="subTitle" idx="7"/>
          </p:nvPr>
        </p:nvSpPr>
        <p:spPr>
          <a:xfrm>
            <a:off x="5843588" y="3276725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075" name="Google Shape;9075;p26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2">
    <p:spTree>
      <p:nvGrpSpPr>
        <p:cNvPr id="1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7" name="Google Shape;9077;p27"/>
          <p:cNvGrpSpPr/>
          <p:nvPr/>
        </p:nvGrpSpPr>
        <p:grpSpPr>
          <a:xfrm>
            <a:off x="-136244" y="-589188"/>
            <a:ext cx="9302274" cy="6207147"/>
            <a:chOff x="-136244" y="-589188"/>
            <a:chExt cx="9302274" cy="6207147"/>
          </a:xfrm>
        </p:grpSpPr>
        <p:grpSp>
          <p:nvGrpSpPr>
            <p:cNvPr id="9078" name="Google Shape;9078;p27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9079" name="Google Shape;9079;p2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2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1" name="Google Shape;9081;p27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9082" name="Google Shape;9082;p27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3" name="Google Shape;9083;p27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4" name="Google Shape;9084;p27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27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27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27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27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27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27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27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2" name="Google Shape;9092;p27"/>
            <p:cNvGrpSpPr/>
            <p:nvPr/>
          </p:nvGrpSpPr>
          <p:grpSpPr>
            <a:xfrm flipH="1">
              <a:off x="1413868" y="309105"/>
              <a:ext cx="237508" cy="247359"/>
              <a:chOff x="2650925" y="4637475"/>
              <a:chExt cx="120550" cy="125550"/>
            </a:xfrm>
          </p:grpSpPr>
          <p:sp>
            <p:nvSpPr>
              <p:cNvPr id="9093" name="Google Shape;9093;p2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2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5" name="Google Shape;9095;p27"/>
            <p:cNvGrpSpPr/>
            <p:nvPr/>
          </p:nvGrpSpPr>
          <p:grpSpPr>
            <a:xfrm>
              <a:off x="2253297" y="51031"/>
              <a:ext cx="241941" cy="218741"/>
              <a:chOff x="2097025" y="4644575"/>
              <a:chExt cx="122800" cy="111025"/>
            </a:xfrm>
          </p:grpSpPr>
          <p:sp>
            <p:nvSpPr>
              <p:cNvPr id="9096" name="Google Shape;9096;p2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7" name="Google Shape;9097;p2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8" name="Google Shape;9098;p27"/>
            <p:cNvGrpSpPr/>
            <p:nvPr/>
          </p:nvGrpSpPr>
          <p:grpSpPr>
            <a:xfrm flipH="1">
              <a:off x="-136244" y="-88574"/>
              <a:ext cx="4270606" cy="1104740"/>
              <a:chOff x="2637925" y="3469400"/>
              <a:chExt cx="2167600" cy="560725"/>
            </a:xfrm>
          </p:grpSpPr>
          <p:sp>
            <p:nvSpPr>
              <p:cNvPr id="9099" name="Google Shape;9099;p2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2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2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2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2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4" name="Google Shape;9104;p27"/>
            <p:cNvGrpSpPr/>
            <p:nvPr/>
          </p:nvGrpSpPr>
          <p:grpSpPr>
            <a:xfrm>
              <a:off x="7904349" y="0"/>
              <a:ext cx="1239650" cy="1639847"/>
              <a:chOff x="4119175" y="4625900"/>
              <a:chExt cx="629200" cy="832325"/>
            </a:xfrm>
          </p:grpSpPr>
          <p:sp>
            <p:nvSpPr>
              <p:cNvPr id="9105" name="Google Shape;9105;p27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27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27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27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9" name="Google Shape;9109;p27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0" name="Google Shape;9110;p27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27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27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27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27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27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27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27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27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27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27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27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27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27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27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27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27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27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27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27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27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27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27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27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27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27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27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27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27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27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27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27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2" name="Google Shape;9142;p27"/>
            <p:cNvGrpSpPr/>
            <p:nvPr/>
          </p:nvGrpSpPr>
          <p:grpSpPr>
            <a:xfrm flipH="1">
              <a:off x="3697581" y="4374903"/>
              <a:ext cx="768082" cy="1156015"/>
              <a:chOff x="4700366" y="4156978"/>
              <a:chExt cx="768082" cy="1156015"/>
            </a:xfrm>
          </p:grpSpPr>
          <p:sp>
            <p:nvSpPr>
              <p:cNvPr id="9143" name="Google Shape;9143;p27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27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27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27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27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27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27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27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27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27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27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27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27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27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27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27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27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27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27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2" name="Google Shape;9162;p27"/>
            <p:cNvGrpSpPr/>
            <p:nvPr/>
          </p:nvGrpSpPr>
          <p:grpSpPr>
            <a:xfrm flipH="1">
              <a:off x="6560632" y="4374903"/>
              <a:ext cx="766999" cy="1154931"/>
              <a:chOff x="1838400" y="4151553"/>
              <a:chExt cx="766999" cy="1154931"/>
            </a:xfrm>
          </p:grpSpPr>
          <p:sp>
            <p:nvSpPr>
              <p:cNvPr id="9163" name="Google Shape;9163;p27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27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27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27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27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27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27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27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27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27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27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27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27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27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27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27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27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27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27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27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3" name="Google Shape;9183;p27"/>
            <p:cNvGrpSpPr/>
            <p:nvPr/>
          </p:nvGrpSpPr>
          <p:grpSpPr>
            <a:xfrm flipH="1">
              <a:off x="5663009" y="4451103"/>
              <a:ext cx="769215" cy="1154931"/>
              <a:chOff x="2733806" y="4380153"/>
              <a:chExt cx="769215" cy="1154931"/>
            </a:xfrm>
          </p:grpSpPr>
          <p:sp>
            <p:nvSpPr>
              <p:cNvPr id="9184" name="Google Shape;9184;p27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27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27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27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27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27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27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27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27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27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27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27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27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27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27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27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27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27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27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27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4" name="Google Shape;9204;p27"/>
            <p:cNvGrpSpPr/>
            <p:nvPr/>
          </p:nvGrpSpPr>
          <p:grpSpPr>
            <a:xfrm flipH="1">
              <a:off x="4670272" y="4527303"/>
              <a:ext cx="788129" cy="1014456"/>
              <a:chOff x="3707629" y="4456362"/>
              <a:chExt cx="788129" cy="1014456"/>
            </a:xfrm>
          </p:grpSpPr>
          <p:sp>
            <p:nvSpPr>
              <p:cNvPr id="9205" name="Google Shape;9205;p27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27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27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27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27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27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27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27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27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27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27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27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27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27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27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27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27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27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27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27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5" name="Google Shape;9225;p27"/>
            <p:cNvGrpSpPr/>
            <p:nvPr/>
          </p:nvGrpSpPr>
          <p:grpSpPr>
            <a:xfrm flipH="1">
              <a:off x="1898142" y="4374903"/>
              <a:ext cx="768082" cy="1156015"/>
              <a:chOff x="6499806" y="4156978"/>
              <a:chExt cx="768082" cy="1156015"/>
            </a:xfrm>
          </p:grpSpPr>
          <p:sp>
            <p:nvSpPr>
              <p:cNvPr id="9226" name="Google Shape;9226;p27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27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27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27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27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27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27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27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27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27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27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27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27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27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27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27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27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27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27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45" name="Google Shape;9245;p27"/>
            <p:cNvGrpSpPr/>
            <p:nvPr/>
          </p:nvGrpSpPr>
          <p:grpSpPr>
            <a:xfrm flipH="1">
              <a:off x="2723758" y="4451103"/>
              <a:ext cx="769215" cy="1154931"/>
              <a:chOff x="5673057" y="4303953"/>
              <a:chExt cx="769215" cy="1154931"/>
            </a:xfrm>
          </p:grpSpPr>
          <p:sp>
            <p:nvSpPr>
              <p:cNvPr id="9246" name="Google Shape;9246;p27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27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27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27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27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27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27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27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27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27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27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27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27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27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27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27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27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27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27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27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6" name="Google Shape;9266;p27"/>
            <p:cNvGrpSpPr/>
            <p:nvPr/>
          </p:nvGrpSpPr>
          <p:grpSpPr>
            <a:xfrm flipH="1">
              <a:off x="981605" y="4603503"/>
              <a:ext cx="788129" cy="1014456"/>
              <a:chOff x="7396296" y="4303962"/>
              <a:chExt cx="788129" cy="1014456"/>
            </a:xfrm>
          </p:grpSpPr>
          <p:sp>
            <p:nvSpPr>
              <p:cNvPr id="9267" name="Google Shape;9267;p27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27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27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27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27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27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27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27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27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27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27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27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27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27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27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27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27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27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27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27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87" name="Google Shape;9287;p27"/>
            <p:cNvGrpSpPr/>
            <p:nvPr/>
          </p:nvGrpSpPr>
          <p:grpSpPr>
            <a:xfrm flipH="1">
              <a:off x="7385164" y="4603503"/>
              <a:ext cx="788129" cy="1014456"/>
              <a:chOff x="992737" y="4303962"/>
              <a:chExt cx="788129" cy="1014456"/>
            </a:xfrm>
          </p:grpSpPr>
          <p:sp>
            <p:nvSpPr>
              <p:cNvPr id="9288" name="Google Shape;9288;p27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27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27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27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27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27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27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27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27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27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27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27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27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27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27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27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27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27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27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27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08" name="Google Shape;9308;p27"/>
            <p:cNvGrpSpPr/>
            <p:nvPr/>
          </p:nvGrpSpPr>
          <p:grpSpPr>
            <a:xfrm flipH="1">
              <a:off x="8377901" y="4374903"/>
              <a:ext cx="788129" cy="1014456"/>
              <a:chOff x="0" y="4380162"/>
              <a:chExt cx="788129" cy="1014456"/>
            </a:xfrm>
          </p:grpSpPr>
          <p:sp>
            <p:nvSpPr>
              <p:cNvPr id="9309" name="Google Shape;9309;p27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27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27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27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27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27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27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27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27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27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27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27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27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27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27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27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27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27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27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27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9" name="Google Shape;9329;p27"/>
            <p:cNvGrpSpPr/>
            <p:nvPr/>
          </p:nvGrpSpPr>
          <p:grpSpPr>
            <a:xfrm flipH="1">
              <a:off x="0" y="4374903"/>
              <a:ext cx="769215" cy="1154931"/>
              <a:chOff x="8396815" y="4456353"/>
              <a:chExt cx="769215" cy="1154931"/>
            </a:xfrm>
          </p:grpSpPr>
          <p:sp>
            <p:nvSpPr>
              <p:cNvPr id="9330" name="Google Shape;9330;p27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27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27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27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27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27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27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27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27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27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27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27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27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27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27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27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27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27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27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27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0" name="Google Shape;9350;p27"/>
            <p:cNvGrpSpPr/>
            <p:nvPr/>
          </p:nvGrpSpPr>
          <p:grpSpPr>
            <a:xfrm>
              <a:off x="2501689" y="-314431"/>
              <a:ext cx="949833" cy="732422"/>
              <a:chOff x="4866600" y="2956225"/>
              <a:chExt cx="482100" cy="371750"/>
            </a:xfrm>
          </p:grpSpPr>
          <p:sp>
            <p:nvSpPr>
              <p:cNvPr id="9351" name="Google Shape;9351;p2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2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2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2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2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2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2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2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59" name="Google Shape;9359;p27"/>
            <p:cNvGrpSpPr/>
            <p:nvPr/>
          </p:nvGrpSpPr>
          <p:grpSpPr>
            <a:xfrm>
              <a:off x="8496000" y="-589188"/>
              <a:ext cx="520625" cy="3756728"/>
              <a:chOff x="9510963" y="-893988"/>
              <a:chExt cx="520625" cy="3756728"/>
            </a:xfrm>
          </p:grpSpPr>
          <p:sp>
            <p:nvSpPr>
              <p:cNvPr id="9360" name="Google Shape;9360;p27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27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27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27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27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27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27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27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27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27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27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27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27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27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27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5" name="Google Shape;9375;p27"/>
            <p:cNvGrpSpPr/>
            <p:nvPr/>
          </p:nvGrpSpPr>
          <p:grpSpPr>
            <a:xfrm>
              <a:off x="1291123" y="-315002"/>
              <a:ext cx="950917" cy="733555"/>
              <a:chOff x="2920825" y="1027400"/>
              <a:chExt cx="482650" cy="372325"/>
            </a:xfrm>
          </p:grpSpPr>
          <p:sp>
            <p:nvSpPr>
              <p:cNvPr id="9376" name="Google Shape;9376;p27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27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27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27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27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27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27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3" name="Google Shape;9383;p27"/>
            <p:cNvGrpSpPr/>
            <p:nvPr/>
          </p:nvGrpSpPr>
          <p:grpSpPr>
            <a:xfrm>
              <a:off x="76193" y="-386822"/>
              <a:ext cx="1362295" cy="1920846"/>
              <a:chOff x="4877350" y="4482750"/>
              <a:chExt cx="691450" cy="974950"/>
            </a:xfrm>
          </p:grpSpPr>
          <p:sp>
            <p:nvSpPr>
              <p:cNvPr id="9384" name="Google Shape;9384;p27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27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27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27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27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27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27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27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27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27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27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27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27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27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27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27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27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27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27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27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27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27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27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27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27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27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27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27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27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27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27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27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27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17" name="Google Shape;9417;p27"/>
          <p:cNvSpPr txBox="1">
            <a:spLocks noGrp="1"/>
          </p:cNvSpPr>
          <p:nvPr>
            <p:ph type="title"/>
          </p:nvPr>
        </p:nvSpPr>
        <p:spPr>
          <a:xfrm>
            <a:off x="7200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18" name="Google Shape;9418;p27"/>
          <p:cNvSpPr txBox="1">
            <a:spLocks noGrp="1"/>
          </p:cNvSpPr>
          <p:nvPr>
            <p:ph type="title" idx="2" hasCustomPrompt="1"/>
          </p:nvPr>
        </p:nvSpPr>
        <p:spPr>
          <a:xfrm>
            <a:off x="15912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19" name="Google Shape;9419;p27"/>
          <p:cNvSpPr txBox="1">
            <a:spLocks noGrp="1"/>
          </p:cNvSpPr>
          <p:nvPr>
            <p:ph type="subTitle" idx="1"/>
          </p:nvPr>
        </p:nvSpPr>
        <p:spPr>
          <a:xfrm>
            <a:off x="7200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0" name="Google Shape;9420;p27"/>
          <p:cNvSpPr txBox="1">
            <a:spLocks noGrp="1"/>
          </p:cNvSpPr>
          <p:nvPr>
            <p:ph type="title" idx="3"/>
          </p:nvPr>
        </p:nvSpPr>
        <p:spPr>
          <a:xfrm>
            <a:off x="34488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1" name="Google Shape;9421;p27"/>
          <p:cNvSpPr txBox="1">
            <a:spLocks noGrp="1"/>
          </p:cNvSpPr>
          <p:nvPr>
            <p:ph type="title" idx="4" hasCustomPrompt="1"/>
          </p:nvPr>
        </p:nvSpPr>
        <p:spPr>
          <a:xfrm>
            <a:off x="43200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2" name="Google Shape;9422;p27"/>
          <p:cNvSpPr txBox="1">
            <a:spLocks noGrp="1"/>
          </p:cNvSpPr>
          <p:nvPr>
            <p:ph type="subTitle" idx="5"/>
          </p:nvPr>
        </p:nvSpPr>
        <p:spPr>
          <a:xfrm>
            <a:off x="34488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3" name="Google Shape;9423;p27"/>
          <p:cNvSpPr txBox="1">
            <a:spLocks noGrp="1"/>
          </p:cNvSpPr>
          <p:nvPr>
            <p:ph type="title" idx="6"/>
          </p:nvPr>
        </p:nvSpPr>
        <p:spPr>
          <a:xfrm>
            <a:off x="6177600" y="16884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4" name="Google Shape;9424;p27"/>
          <p:cNvSpPr txBox="1">
            <a:spLocks noGrp="1"/>
          </p:cNvSpPr>
          <p:nvPr>
            <p:ph type="title" idx="7" hasCustomPrompt="1"/>
          </p:nvPr>
        </p:nvSpPr>
        <p:spPr>
          <a:xfrm>
            <a:off x="7048800" y="13500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5" name="Google Shape;9425;p27"/>
          <p:cNvSpPr txBox="1">
            <a:spLocks noGrp="1"/>
          </p:cNvSpPr>
          <p:nvPr>
            <p:ph type="subTitle" idx="8"/>
          </p:nvPr>
        </p:nvSpPr>
        <p:spPr>
          <a:xfrm>
            <a:off x="6177600" y="20268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6" name="Google Shape;9426;p27"/>
          <p:cNvSpPr txBox="1">
            <a:spLocks noGrp="1"/>
          </p:cNvSpPr>
          <p:nvPr>
            <p:ph type="title" idx="9"/>
          </p:nvPr>
        </p:nvSpPr>
        <p:spPr>
          <a:xfrm>
            <a:off x="7200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27" name="Google Shape;9427;p27"/>
          <p:cNvSpPr txBox="1">
            <a:spLocks noGrp="1"/>
          </p:cNvSpPr>
          <p:nvPr>
            <p:ph type="title" idx="13" hasCustomPrompt="1"/>
          </p:nvPr>
        </p:nvSpPr>
        <p:spPr>
          <a:xfrm>
            <a:off x="15912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28" name="Google Shape;9428;p27"/>
          <p:cNvSpPr txBox="1">
            <a:spLocks noGrp="1"/>
          </p:cNvSpPr>
          <p:nvPr>
            <p:ph type="subTitle" idx="14"/>
          </p:nvPr>
        </p:nvSpPr>
        <p:spPr>
          <a:xfrm>
            <a:off x="7200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29" name="Google Shape;9429;p27"/>
          <p:cNvSpPr txBox="1">
            <a:spLocks noGrp="1"/>
          </p:cNvSpPr>
          <p:nvPr>
            <p:ph type="title" idx="15"/>
          </p:nvPr>
        </p:nvSpPr>
        <p:spPr>
          <a:xfrm>
            <a:off x="34488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30" name="Google Shape;9430;p27"/>
          <p:cNvSpPr txBox="1">
            <a:spLocks noGrp="1"/>
          </p:cNvSpPr>
          <p:nvPr>
            <p:ph type="title" idx="16" hasCustomPrompt="1"/>
          </p:nvPr>
        </p:nvSpPr>
        <p:spPr>
          <a:xfrm>
            <a:off x="43200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31" name="Google Shape;9431;p27"/>
          <p:cNvSpPr txBox="1">
            <a:spLocks noGrp="1"/>
          </p:cNvSpPr>
          <p:nvPr>
            <p:ph type="subTitle" idx="17"/>
          </p:nvPr>
        </p:nvSpPr>
        <p:spPr>
          <a:xfrm>
            <a:off x="34488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32" name="Google Shape;9432;p27"/>
          <p:cNvSpPr txBox="1">
            <a:spLocks noGrp="1"/>
          </p:cNvSpPr>
          <p:nvPr>
            <p:ph type="title" idx="18"/>
          </p:nvPr>
        </p:nvSpPr>
        <p:spPr>
          <a:xfrm>
            <a:off x="6177600" y="3178800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433" name="Google Shape;9433;p27"/>
          <p:cNvSpPr txBox="1">
            <a:spLocks noGrp="1"/>
          </p:cNvSpPr>
          <p:nvPr>
            <p:ph type="title" idx="19" hasCustomPrompt="1"/>
          </p:nvPr>
        </p:nvSpPr>
        <p:spPr>
          <a:xfrm>
            <a:off x="7048800" y="2840400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434" name="Google Shape;9434;p27"/>
          <p:cNvSpPr txBox="1">
            <a:spLocks noGrp="1"/>
          </p:cNvSpPr>
          <p:nvPr>
            <p:ph type="subTitle" idx="20"/>
          </p:nvPr>
        </p:nvSpPr>
        <p:spPr>
          <a:xfrm>
            <a:off x="6177600" y="3517200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435" name="Google Shape;9435;p27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6">
    <p:spTree>
      <p:nvGrpSpPr>
        <p:cNvPr id="1" name="Shape 9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7" name="Google Shape;9437;p28"/>
          <p:cNvGrpSpPr/>
          <p:nvPr/>
        </p:nvGrpSpPr>
        <p:grpSpPr>
          <a:xfrm>
            <a:off x="-136244" y="-531697"/>
            <a:ext cx="9432655" cy="6142982"/>
            <a:chOff x="-136244" y="-531697"/>
            <a:chExt cx="9432655" cy="6142982"/>
          </a:xfrm>
        </p:grpSpPr>
        <p:grpSp>
          <p:nvGrpSpPr>
            <p:cNvPr id="9438" name="Google Shape;9438;p28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9439" name="Google Shape;9439;p2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2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2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2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2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4" name="Google Shape;9444;p28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9445" name="Google Shape;9445;p28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28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28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28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28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28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28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28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28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28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28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28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28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28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28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0" name="Google Shape;9460;p28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9461" name="Google Shape;9461;p2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2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2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2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2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2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2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2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9" name="Google Shape;9469;p28"/>
            <p:cNvGrpSpPr/>
            <p:nvPr/>
          </p:nvGrpSpPr>
          <p:grpSpPr>
            <a:xfrm flipH="1">
              <a:off x="8531712" y="-238789"/>
              <a:ext cx="476050" cy="2908409"/>
              <a:chOff x="2022900" y="563450"/>
              <a:chExt cx="241625" cy="1476200"/>
            </a:xfrm>
          </p:grpSpPr>
          <p:sp>
            <p:nvSpPr>
              <p:cNvPr id="9470" name="Google Shape;9470;p28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28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28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28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28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28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28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28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28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28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80" name="Google Shape;9480;p28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9481" name="Google Shape;9481;p2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2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2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2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2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2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2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2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2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2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2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2" name="Google Shape;9492;p28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9493" name="Google Shape;9493;p2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2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5" name="Google Shape;9495;p28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9496" name="Google Shape;9496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4" name="Google Shape;9504;p28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9505" name="Google Shape;9505;p28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28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28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28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28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28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28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28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28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28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28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28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28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28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28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28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28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28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28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28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28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28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28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8" name="Google Shape;9528;p28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9529" name="Google Shape;9529;p2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0" name="Google Shape;9530;p2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2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2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2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2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2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6" name="Google Shape;9536;p28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9537" name="Google Shape;9537;p2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2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2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2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2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2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2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4" name="Google Shape;9544;p28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9545" name="Google Shape;9545;p2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2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2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2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2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2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2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2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2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2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2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2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2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2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2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2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2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2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2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4" name="Google Shape;9564;p28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9565" name="Google Shape;9565;p2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2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2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2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2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2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2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2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2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2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2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2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2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2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2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2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2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2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2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2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5" name="Google Shape;9585;p28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9586" name="Google Shape;9586;p2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2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2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2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2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2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2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2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4" name="Google Shape;9594;p2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5" name="Google Shape;9595;p2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2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2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2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2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2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2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2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2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2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2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06" name="Google Shape;9606;p28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9607" name="Google Shape;9607;p2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2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2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2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2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2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2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2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2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2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2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2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2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2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2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2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2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2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2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2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7" name="Google Shape;9627;p28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9628" name="Google Shape;9628;p2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2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2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2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2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2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2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2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2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2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8" name="Google Shape;9638;p2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9" name="Google Shape;9639;p2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2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2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2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2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2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2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2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47" name="Google Shape;9647;p28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9648" name="Google Shape;9648;p2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2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2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1" name="Google Shape;9651;p2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2" name="Google Shape;9652;p2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2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2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2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2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2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2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2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2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2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2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2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4" name="Google Shape;9664;p2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5" name="Google Shape;9665;p2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2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2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8" name="Google Shape;9668;p28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9669" name="Google Shape;9669;p2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2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2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2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2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2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2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2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7" name="Google Shape;9677;p2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8" name="Google Shape;9678;p2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2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2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2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2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2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2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2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2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2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2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9" name="Google Shape;9689;p28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9690" name="Google Shape;9690;p2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1" name="Google Shape;9691;p2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2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2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2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2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2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2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2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2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2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2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2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3" name="Google Shape;9703;p2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4" name="Google Shape;9704;p2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2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2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2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2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2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0" name="Google Shape;9710;p28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9711" name="Google Shape;9711;p2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2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2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2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2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6" name="Google Shape;9716;p2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7" name="Google Shape;9717;p2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2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2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2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2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2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2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2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2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2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2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2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2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2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1" name="Google Shape;9731;p28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9732" name="Google Shape;9732;p2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2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2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2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2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2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2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2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2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2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2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2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2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2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2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2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2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2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2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2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2" name="Google Shape;9752;p28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9753" name="Google Shape;9753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5" name="Google Shape;9755;p28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9756" name="Google Shape;9756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8" name="Google Shape;9758;p28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9759" name="Google Shape;9759;p28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28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28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28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28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28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28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6" name="Google Shape;9766;p28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9767" name="Google Shape;9767;p2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2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2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2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2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2" name="Google Shape;9772;p28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9773" name="Google Shape;9773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1" name="Google Shape;9781;p28"/>
            <p:cNvGrpSpPr/>
            <p:nvPr/>
          </p:nvGrpSpPr>
          <p:grpSpPr>
            <a:xfrm flipH="1">
              <a:off x="4708328" y="-315002"/>
              <a:ext cx="950917" cy="733555"/>
              <a:chOff x="2920825" y="1027400"/>
              <a:chExt cx="482650" cy="372325"/>
            </a:xfrm>
          </p:grpSpPr>
          <p:sp>
            <p:nvSpPr>
              <p:cNvPr id="9782" name="Google Shape;9782;p2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2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2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2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2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2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2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9" name="Google Shape;9789;p28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9790" name="Google Shape;9790;p2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2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2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2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2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2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2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2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8" name="Google Shape;9798;p28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9799" name="Google Shape;9799;p2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2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1" name="Google Shape;9801;p28"/>
            <p:cNvGrpSpPr/>
            <p:nvPr/>
          </p:nvGrpSpPr>
          <p:grpSpPr>
            <a:xfrm flipH="1">
              <a:off x="8440180" y="1501506"/>
              <a:ext cx="241941" cy="218741"/>
              <a:chOff x="2097025" y="4644575"/>
              <a:chExt cx="122800" cy="111025"/>
            </a:xfrm>
          </p:grpSpPr>
          <p:sp>
            <p:nvSpPr>
              <p:cNvPr id="9802" name="Google Shape;9802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4" name="Google Shape;9804;p28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9805" name="Google Shape;9805;p2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2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7" name="Google Shape;9807;p28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9808" name="Google Shape;9808;p2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2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2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2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2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2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2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2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6" name="Google Shape;9816;p28"/>
            <p:cNvGrpSpPr/>
            <p:nvPr/>
          </p:nvGrpSpPr>
          <p:grpSpPr>
            <a:xfrm flipH="1">
              <a:off x="6693342" y="-531697"/>
              <a:ext cx="1362295" cy="1920846"/>
              <a:chOff x="4877350" y="4482750"/>
              <a:chExt cx="691450" cy="974950"/>
            </a:xfrm>
          </p:grpSpPr>
          <p:sp>
            <p:nvSpPr>
              <p:cNvPr id="9817" name="Google Shape;9817;p28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28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28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28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28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28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28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28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28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28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28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28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28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28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28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28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28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28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28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28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28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28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28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28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28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28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28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28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28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28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28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28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28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850" name="Google Shape;9850;p28"/>
          <p:cNvSpPr txBox="1">
            <a:spLocks noGrp="1"/>
          </p:cNvSpPr>
          <p:nvPr>
            <p:ph type="title" hasCustomPrompt="1"/>
          </p:nvPr>
        </p:nvSpPr>
        <p:spPr>
          <a:xfrm>
            <a:off x="1688788" y="1091925"/>
            <a:ext cx="5778000" cy="8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851" name="Google Shape;9851;p28"/>
          <p:cNvSpPr txBox="1">
            <a:spLocks noGrp="1"/>
          </p:cNvSpPr>
          <p:nvPr>
            <p:ph type="subTitle" idx="1"/>
          </p:nvPr>
        </p:nvSpPr>
        <p:spPr>
          <a:xfrm>
            <a:off x="1688788" y="1937925"/>
            <a:ext cx="5778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9852" name="Google Shape;9852;p28"/>
          <p:cNvSpPr txBox="1">
            <a:spLocks noGrp="1"/>
          </p:cNvSpPr>
          <p:nvPr>
            <p:ph type="title" idx="2" hasCustomPrompt="1"/>
          </p:nvPr>
        </p:nvSpPr>
        <p:spPr>
          <a:xfrm>
            <a:off x="1677213" y="2774013"/>
            <a:ext cx="5778000" cy="8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9853" name="Google Shape;9853;p28"/>
          <p:cNvSpPr txBox="1">
            <a:spLocks noGrp="1"/>
          </p:cNvSpPr>
          <p:nvPr>
            <p:ph type="subTitle" idx="3"/>
          </p:nvPr>
        </p:nvSpPr>
        <p:spPr>
          <a:xfrm>
            <a:off x="1677213" y="3620013"/>
            <a:ext cx="57780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3"/>
          <p:cNvGrpSpPr/>
          <p:nvPr/>
        </p:nvGrpSpPr>
        <p:grpSpPr>
          <a:xfrm>
            <a:off x="-136244" y="-314997"/>
            <a:ext cx="9432655" cy="5926282"/>
            <a:chOff x="-136244" y="-314997"/>
            <a:chExt cx="9432655" cy="5926282"/>
          </a:xfrm>
        </p:grpSpPr>
        <p:grpSp>
          <p:nvGrpSpPr>
            <p:cNvPr id="467" name="Google Shape;467;p3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468" name="Google Shape;468;p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" name="Google Shape;473;p3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474" name="Google Shape;474;p3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" name="Google Shape;489;p3"/>
            <p:cNvGrpSpPr/>
            <p:nvPr/>
          </p:nvGrpSpPr>
          <p:grpSpPr>
            <a:xfrm flipH="1">
              <a:off x="3453782" y="-203525"/>
              <a:ext cx="292131" cy="1327718"/>
              <a:chOff x="2806525" y="620025"/>
              <a:chExt cx="148275" cy="673900"/>
            </a:xfrm>
          </p:grpSpPr>
          <p:sp>
            <p:nvSpPr>
              <p:cNvPr id="490" name="Google Shape;490;p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" name="Google Shape;498;p3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499" name="Google Shape;499;p3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3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3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3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3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3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3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3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3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3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" name="Google Shape;509;p3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510" name="Google Shape;510;p3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3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3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3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3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3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3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3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3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3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3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" name="Google Shape;521;p3"/>
            <p:cNvGrpSpPr/>
            <p:nvPr/>
          </p:nvGrpSpPr>
          <p:grpSpPr>
            <a:xfrm flipH="1">
              <a:off x="4040916" y="156705"/>
              <a:ext cx="237508" cy="247359"/>
              <a:chOff x="2650925" y="4637475"/>
              <a:chExt cx="120550" cy="125550"/>
            </a:xfrm>
          </p:grpSpPr>
          <p:sp>
            <p:nvSpPr>
              <p:cNvPr id="522" name="Google Shape;522;p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4" name="Google Shape;524;p3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525" name="Google Shape;525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3" name="Google Shape;533;p3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534" name="Google Shape;534;p3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" name="Google Shape;557;p3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558" name="Google Shape;558;p3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" name="Google Shape;565;p3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566" name="Google Shape;566;p3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3" name="Google Shape;573;p3"/>
            <p:cNvGrpSpPr/>
            <p:nvPr/>
          </p:nvGrpSpPr>
          <p:grpSpPr>
            <a:xfrm flipH="1">
              <a:off x="3691718" y="4156978"/>
              <a:ext cx="768082" cy="1156015"/>
              <a:chOff x="4700366" y="4156978"/>
              <a:chExt cx="768082" cy="1156015"/>
            </a:xfrm>
          </p:grpSpPr>
          <p:sp>
            <p:nvSpPr>
              <p:cNvPr id="574" name="Google Shape;574;p3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" name="Google Shape;593;p3"/>
            <p:cNvGrpSpPr/>
            <p:nvPr/>
          </p:nvGrpSpPr>
          <p:grpSpPr>
            <a:xfrm flipH="1">
              <a:off x="6554769" y="4151553"/>
              <a:ext cx="766999" cy="1154931"/>
              <a:chOff x="1838400" y="4151553"/>
              <a:chExt cx="766999" cy="1154931"/>
            </a:xfrm>
          </p:grpSpPr>
          <p:sp>
            <p:nvSpPr>
              <p:cNvPr id="594" name="Google Shape;594;p3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3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3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3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3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3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3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3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3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3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3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3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3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3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3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" name="Google Shape;614;p3"/>
            <p:cNvGrpSpPr/>
            <p:nvPr/>
          </p:nvGrpSpPr>
          <p:grpSpPr>
            <a:xfrm flipH="1">
              <a:off x="5657146" y="4380153"/>
              <a:ext cx="769215" cy="1154931"/>
              <a:chOff x="2733806" y="4380153"/>
              <a:chExt cx="769215" cy="1154931"/>
            </a:xfrm>
          </p:grpSpPr>
          <p:sp>
            <p:nvSpPr>
              <p:cNvPr id="615" name="Google Shape;615;p3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3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3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3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3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3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3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3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3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3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3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627;p3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628;p3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629;p3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" name="Google Shape;635;p3"/>
            <p:cNvGrpSpPr/>
            <p:nvPr/>
          </p:nvGrpSpPr>
          <p:grpSpPr>
            <a:xfrm flipH="1">
              <a:off x="4664409" y="4456362"/>
              <a:ext cx="788129" cy="1014456"/>
              <a:chOff x="3707629" y="4456362"/>
              <a:chExt cx="788129" cy="1014456"/>
            </a:xfrm>
          </p:grpSpPr>
          <p:sp>
            <p:nvSpPr>
              <p:cNvPr id="636" name="Google Shape;636;p3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" name="Google Shape;656;p3"/>
            <p:cNvGrpSpPr/>
            <p:nvPr/>
          </p:nvGrpSpPr>
          <p:grpSpPr>
            <a:xfrm flipH="1">
              <a:off x="1892279" y="4156978"/>
              <a:ext cx="768082" cy="1156015"/>
              <a:chOff x="6499806" y="4156978"/>
              <a:chExt cx="768082" cy="1156015"/>
            </a:xfrm>
          </p:grpSpPr>
          <p:sp>
            <p:nvSpPr>
              <p:cNvPr id="657" name="Google Shape;657;p3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" name="Google Shape;676;p3"/>
            <p:cNvGrpSpPr/>
            <p:nvPr/>
          </p:nvGrpSpPr>
          <p:grpSpPr>
            <a:xfrm flipH="1">
              <a:off x="2717895" y="4303953"/>
              <a:ext cx="769215" cy="1154931"/>
              <a:chOff x="5673057" y="4303953"/>
              <a:chExt cx="769215" cy="1154931"/>
            </a:xfrm>
          </p:grpSpPr>
          <p:sp>
            <p:nvSpPr>
              <p:cNvPr id="677" name="Google Shape;677;p3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3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3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3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3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3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3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3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3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3"/>
            <p:cNvGrpSpPr/>
            <p:nvPr/>
          </p:nvGrpSpPr>
          <p:grpSpPr>
            <a:xfrm flipH="1">
              <a:off x="975742" y="4303962"/>
              <a:ext cx="788129" cy="1014456"/>
              <a:chOff x="7396296" y="4303962"/>
              <a:chExt cx="788129" cy="1014456"/>
            </a:xfrm>
          </p:grpSpPr>
          <p:sp>
            <p:nvSpPr>
              <p:cNvPr id="698" name="Google Shape;698;p3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8" name="Google Shape;718;p3"/>
            <p:cNvGrpSpPr/>
            <p:nvPr/>
          </p:nvGrpSpPr>
          <p:grpSpPr>
            <a:xfrm flipH="1">
              <a:off x="7379301" y="4303962"/>
              <a:ext cx="788129" cy="1014456"/>
              <a:chOff x="992737" y="4303962"/>
              <a:chExt cx="788129" cy="1014456"/>
            </a:xfrm>
          </p:grpSpPr>
          <p:sp>
            <p:nvSpPr>
              <p:cNvPr id="719" name="Google Shape;719;p3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" name="Google Shape;739;p3"/>
            <p:cNvGrpSpPr/>
            <p:nvPr/>
          </p:nvGrpSpPr>
          <p:grpSpPr>
            <a:xfrm flipH="1">
              <a:off x="8372038" y="4380162"/>
              <a:ext cx="788129" cy="1014456"/>
              <a:chOff x="0" y="4380162"/>
              <a:chExt cx="788129" cy="1014456"/>
            </a:xfrm>
          </p:grpSpPr>
          <p:sp>
            <p:nvSpPr>
              <p:cNvPr id="740" name="Google Shape;740;p3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3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3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3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3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3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3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3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3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3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3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3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" name="Google Shape;760;p3"/>
            <p:cNvGrpSpPr/>
            <p:nvPr/>
          </p:nvGrpSpPr>
          <p:grpSpPr>
            <a:xfrm flipH="1">
              <a:off x="-5863" y="4456353"/>
              <a:ext cx="769215" cy="1154931"/>
              <a:chOff x="8396815" y="4456353"/>
              <a:chExt cx="769215" cy="1154931"/>
            </a:xfrm>
          </p:grpSpPr>
          <p:sp>
            <p:nvSpPr>
              <p:cNvPr id="761" name="Google Shape;761;p3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3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3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3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3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3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3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3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3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3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3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3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3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3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3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3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3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3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" name="Google Shape;781;p3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782" name="Google Shape;782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3"/>
            <p:cNvGrpSpPr/>
            <p:nvPr/>
          </p:nvGrpSpPr>
          <p:grpSpPr>
            <a:xfrm flipH="1">
              <a:off x="3172380" y="646606"/>
              <a:ext cx="241941" cy="218741"/>
              <a:chOff x="2097025" y="4644575"/>
              <a:chExt cx="122800" cy="111025"/>
            </a:xfrm>
          </p:grpSpPr>
          <p:sp>
            <p:nvSpPr>
              <p:cNvPr id="785" name="Google Shape;785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" name="Google Shape;787;p3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788" name="Google Shape;788;p3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3"/>
            <p:cNvGrpSpPr/>
            <p:nvPr/>
          </p:nvGrpSpPr>
          <p:grpSpPr>
            <a:xfrm flipH="1">
              <a:off x="1860955" y="1481243"/>
              <a:ext cx="241941" cy="218741"/>
              <a:chOff x="2097025" y="4644575"/>
              <a:chExt cx="122800" cy="111025"/>
            </a:xfrm>
          </p:grpSpPr>
          <p:sp>
            <p:nvSpPr>
              <p:cNvPr id="796" name="Google Shape;796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" name="Google Shape;798;p3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799" name="Google Shape;799;p3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3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3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3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3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" name="Google Shape;804;p3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805" name="Google Shape;805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3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814" name="Google Shape;814;p3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" name="Google Shape;816;p3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817" name="Google Shape;817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3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820" name="Google Shape;820;p3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" name="Google Shape;822;p3"/>
            <p:cNvGrpSpPr/>
            <p:nvPr/>
          </p:nvGrpSpPr>
          <p:grpSpPr>
            <a:xfrm flipH="1">
              <a:off x="3785395" y="-85831"/>
              <a:ext cx="949833" cy="732422"/>
              <a:chOff x="4866600" y="2956225"/>
              <a:chExt cx="482100" cy="371750"/>
            </a:xfrm>
          </p:grpSpPr>
          <p:sp>
            <p:nvSpPr>
              <p:cNvPr id="823" name="Google Shape;823;p3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3"/>
            <p:cNvGrpSpPr/>
            <p:nvPr/>
          </p:nvGrpSpPr>
          <p:grpSpPr>
            <a:xfrm flipH="1">
              <a:off x="6784468" y="-314997"/>
              <a:ext cx="1362295" cy="1920846"/>
              <a:chOff x="4877350" y="4482750"/>
              <a:chExt cx="691450" cy="974950"/>
            </a:xfrm>
          </p:grpSpPr>
          <p:sp>
            <p:nvSpPr>
              <p:cNvPr id="832" name="Google Shape;832;p3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" name="Google Shape;865;p3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866" name="Google Shape;866;p3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74" name="Google Shape;874;p3"/>
          <p:cNvSpPr txBox="1">
            <a:spLocks noGrp="1"/>
          </p:cNvSpPr>
          <p:nvPr>
            <p:ph type="title"/>
          </p:nvPr>
        </p:nvSpPr>
        <p:spPr>
          <a:xfrm>
            <a:off x="2842050" y="1793700"/>
            <a:ext cx="3459900" cy="155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75" name="Google Shape;875;p3"/>
          <p:cNvSpPr txBox="1">
            <a:spLocks noGrp="1"/>
          </p:cNvSpPr>
          <p:nvPr>
            <p:ph type="title" idx="2" hasCustomPrompt="1"/>
          </p:nvPr>
        </p:nvSpPr>
        <p:spPr>
          <a:xfrm>
            <a:off x="4064400" y="1116900"/>
            <a:ext cx="10152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6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6" name="Google Shape;876;p3"/>
          <p:cNvSpPr txBox="1">
            <a:spLocks noGrp="1"/>
          </p:cNvSpPr>
          <p:nvPr>
            <p:ph type="subTitle" idx="1"/>
          </p:nvPr>
        </p:nvSpPr>
        <p:spPr>
          <a:xfrm>
            <a:off x="3128400" y="3349800"/>
            <a:ext cx="2887200" cy="6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18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6_1_1">
    <p:spTree>
      <p:nvGrpSpPr>
        <p:cNvPr id="1" name="Shape 9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5" name="Google Shape;9855;p29"/>
          <p:cNvGrpSpPr/>
          <p:nvPr/>
        </p:nvGrpSpPr>
        <p:grpSpPr>
          <a:xfrm>
            <a:off x="0" y="-589188"/>
            <a:ext cx="9296399" cy="6207147"/>
            <a:chOff x="0" y="-589188"/>
            <a:chExt cx="9296399" cy="6207147"/>
          </a:xfrm>
        </p:grpSpPr>
        <p:grpSp>
          <p:nvGrpSpPr>
            <p:cNvPr id="9856" name="Google Shape;9856;p29"/>
            <p:cNvGrpSpPr/>
            <p:nvPr/>
          </p:nvGrpSpPr>
          <p:grpSpPr>
            <a:xfrm flipH="1">
              <a:off x="8440168" y="1501506"/>
              <a:ext cx="241941" cy="218741"/>
              <a:chOff x="2097025" y="4644575"/>
              <a:chExt cx="122800" cy="111025"/>
            </a:xfrm>
          </p:grpSpPr>
          <p:sp>
            <p:nvSpPr>
              <p:cNvPr id="9857" name="Google Shape;9857;p2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2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59" name="Google Shape;9859;p29"/>
            <p:cNvGrpSpPr/>
            <p:nvPr/>
          </p:nvGrpSpPr>
          <p:grpSpPr>
            <a:xfrm flipH="1">
              <a:off x="8531700" y="-467389"/>
              <a:ext cx="476050" cy="2908409"/>
              <a:chOff x="2022900" y="563450"/>
              <a:chExt cx="241625" cy="1476200"/>
            </a:xfrm>
          </p:grpSpPr>
          <p:sp>
            <p:nvSpPr>
              <p:cNvPr id="9860" name="Google Shape;9860;p2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2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2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2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2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2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2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2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2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2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0" name="Google Shape;9870;p29"/>
            <p:cNvGrpSpPr/>
            <p:nvPr/>
          </p:nvGrpSpPr>
          <p:grpSpPr>
            <a:xfrm>
              <a:off x="7508779" y="309105"/>
              <a:ext cx="237508" cy="247359"/>
              <a:chOff x="2650925" y="4637475"/>
              <a:chExt cx="120550" cy="125550"/>
            </a:xfrm>
          </p:grpSpPr>
          <p:sp>
            <p:nvSpPr>
              <p:cNvPr id="9871" name="Google Shape;9871;p2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2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3" name="Google Shape;9873;p29"/>
            <p:cNvGrpSpPr/>
            <p:nvPr/>
          </p:nvGrpSpPr>
          <p:grpSpPr>
            <a:xfrm flipH="1">
              <a:off x="6664918" y="51031"/>
              <a:ext cx="241941" cy="218741"/>
              <a:chOff x="2097025" y="4644575"/>
              <a:chExt cx="122800" cy="111025"/>
            </a:xfrm>
          </p:grpSpPr>
          <p:sp>
            <p:nvSpPr>
              <p:cNvPr id="9874" name="Google Shape;9874;p2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2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6" name="Google Shape;9876;p29"/>
            <p:cNvGrpSpPr/>
            <p:nvPr/>
          </p:nvGrpSpPr>
          <p:grpSpPr>
            <a:xfrm>
              <a:off x="5025794" y="-88574"/>
              <a:ext cx="4270606" cy="1104740"/>
              <a:chOff x="2637925" y="3469400"/>
              <a:chExt cx="2167600" cy="560725"/>
            </a:xfrm>
          </p:grpSpPr>
          <p:sp>
            <p:nvSpPr>
              <p:cNvPr id="9877" name="Google Shape;9877;p2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2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2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2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2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2" name="Google Shape;9882;p29"/>
            <p:cNvGrpSpPr/>
            <p:nvPr/>
          </p:nvGrpSpPr>
          <p:grpSpPr>
            <a:xfrm flipH="1">
              <a:off x="16156" y="0"/>
              <a:ext cx="1239650" cy="1639847"/>
              <a:chOff x="4119175" y="4625900"/>
              <a:chExt cx="629200" cy="832325"/>
            </a:xfrm>
          </p:grpSpPr>
          <p:sp>
            <p:nvSpPr>
              <p:cNvPr id="9883" name="Google Shape;9883;p29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29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29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29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29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29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29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29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29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29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29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29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29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29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29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29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29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29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29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29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29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29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29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29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29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29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29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29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29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29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29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29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29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29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29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29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29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0" name="Google Shape;9920;p29"/>
            <p:cNvGrpSpPr/>
            <p:nvPr/>
          </p:nvGrpSpPr>
          <p:grpSpPr>
            <a:xfrm>
              <a:off x="4700366" y="4374903"/>
              <a:ext cx="768082" cy="1156015"/>
              <a:chOff x="4700366" y="4156978"/>
              <a:chExt cx="768082" cy="1156015"/>
            </a:xfrm>
          </p:grpSpPr>
          <p:sp>
            <p:nvSpPr>
              <p:cNvPr id="9921" name="Google Shape;9921;p2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2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2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2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2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2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2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2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2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2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2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2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2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2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2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2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2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2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2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0" name="Google Shape;9940;p29"/>
            <p:cNvGrpSpPr/>
            <p:nvPr/>
          </p:nvGrpSpPr>
          <p:grpSpPr>
            <a:xfrm>
              <a:off x="1838400" y="4374903"/>
              <a:ext cx="766999" cy="1154931"/>
              <a:chOff x="1838400" y="4151553"/>
              <a:chExt cx="766999" cy="1154931"/>
            </a:xfrm>
          </p:grpSpPr>
          <p:sp>
            <p:nvSpPr>
              <p:cNvPr id="9941" name="Google Shape;9941;p2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2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2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2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2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2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2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2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2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2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2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2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2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2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2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2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2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2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2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2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1" name="Google Shape;9961;p29"/>
            <p:cNvGrpSpPr/>
            <p:nvPr/>
          </p:nvGrpSpPr>
          <p:grpSpPr>
            <a:xfrm>
              <a:off x="2733806" y="4451103"/>
              <a:ext cx="769215" cy="1154931"/>
              <a:chOff x="2733806" y="4380153"/>
              <a:chExt cx="769215" cy="1154931"/>
            </a:xfrm>
          </p:grpSpPr>
          <p:sp>
            <p:nvSpPr>
              <p:cNvPr id="9962" name="Google Shape;9962;p2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2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2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2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2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2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2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2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2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2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2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2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2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2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2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2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2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2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2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2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82" name="Google Shape;9982;p29"/>
            <p:cNvGrpSpPr/>
            <p:nvPr/>
          </p:nvGrpSpPr>
          <p:grpSpPr>
            <a:xfrm>
              <a:off x="3707629" y="4527303"/>
              <a:ext cx="788129" cy="1014456"/>
              <a:chOff x="3707629" y="4456362"/>
              <a:chExt cx="788129" cy="1014456"/>
            </a:xfrm>
          </p:grpSpPr>
          <p:sp>
            <p:nvSpPr>
              <p:cNvPr id="9983" name="Google Shape;9983;p2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2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2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2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2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2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2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2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2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2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2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2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2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2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2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2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2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2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2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2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3" name="Google Shape;10003;p29"/>
            <p:cNvGrpSpPr/>
            <p:nvPr/>
          </p:nvGrpSpPr>
          <p:grpSpPr>
            <a:xfrm>
              <a:off x="6499806" y="4374903"/>
              <a:ext cx="768082" cy="1156015"/>
              <a:chOff x="6499806" y="4156978"/>
              <a:chExt cx="768082" cy="1156015"/>
            </a:xfrm>
          </p:grpSpPr>
          <p:sp>
            <p:nvSpPr>
              <p:cNvPr id="10004" name="Google Shape;10004;p2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2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2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2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2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2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2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2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2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2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2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2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2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2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2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2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2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2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2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3" name="Google Shape;10023;p29"/>
            <p:cNvGrpSpPr/>
            <p:nvPr/>
          </p:nvGrpSpPr>
          <p:grpSpPr>
            <a:xfrm>
              <a:off x="5673057" y="4451103"/>
              <a:ext cx="769215" cy="1154931"/>
              <a:chOff x="5673057" y="4303953"/>
              <a:chExt cx="769215" cy="1154931"/>
            </a:xfrm>
          </p:grpSpPr>
          <p:sp>
            <p:nvSpPr>
              <p:cNvPr id="10024" name="Google Shape;10024;p2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2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2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2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2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2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2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2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2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2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2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2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2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2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2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2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2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2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2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2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4" name="Google Shape;10044;p29"/>
            <p:cNvGrpSpPr/>
            <p:nvPr/>
          </p:nvGrpSpPr>
          <p:grpSpPr>
            <a:xfrm>
              <a:off x="7396296" y="4603503"/>
              <a:ext cx="788129" cy="1014456"/>
              <a:chOff x="7396296" y="4303962"/>
              <a:chExt cx="788129" cy="1014456"/>
            </a:xfrm>
          </p:grpSpPr>
          <p:sp>
            <p:nvSpPr>
              <p:cNvPr id="10045" name="Google Shape;10045;p2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2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2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2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2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2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2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2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2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2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2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2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2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2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2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2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2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2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2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2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65" name="Google Shape;10065;p29"/>
            <p:cNvGrpSpPr/>
            <p:nvPr/>
          </p:nvGrpSpPr>
          <p:grpSpPr>
            <a:xfrm>
              <a:off x="992737" y="4603503"/>
              <a:ext cx="788129" cy="1014456"/>
              <a:chOff x="992737" y="4303962"/>
              <a:chExt cx="788129" cy="1014456"/>
            </a:xfrm>
          </p:grpSpPr>
          <p:sp>
            <p:nvSpPr>
              <p:cNvPr id="10066" name="Google Shape;10066;p2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2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2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2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2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2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2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2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2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2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2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2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2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2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2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2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2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2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2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2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6" name="Google Shape;10086;p29"/>
            <p:cNvGrpSpPr/>
            <p:nvPr/>
          </p:nvGrpSpPr>
          <p:grpSpPr>
            <a:xfrm>
              <a:off x="0" y="4374903"/>
              <a:ext cx="788129" cy="1014456"/>
              <a:chOff x="0" y="4380162"/>
              <a:chExt cx="788129" cy="1014456"/>
            </a:xfrm>
          </p:grpSpPr>
          <p:sp>
            <p:nvSpPr>
              <p:cNvPr id="10087" name="Google Shape;10087;p2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2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2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2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2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2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2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2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2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2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2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2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2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2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2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2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2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2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2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2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7" name="Google Shape;10107;p29"/>
            <p:cNvGrpSpPr/>
            <p:nvPr/>
          </p:nvGrpSpPr>
          <p:grpSpPr>
            <a:xfrm>
              <a:off x="8396815" y="4374903"/>
              <a:ext cx="769215" cy="1154931"/>
              <a:chOff x="8396815" y="4456353"/>
              <a:chExt cx="769215" cy="1154931"/>
            </a:xfrm>
          </p:grpSpPr>
          <p:sp>
            <p:nvSpPr>
              <p:cNvPr id="10108" name="Google Shape;10108;p2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2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2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2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2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2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2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2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2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2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2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2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2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2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2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2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2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2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2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2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8" name="Google Shape;10128;p29"/>
            <p:cNvGrpSpPr/>
            <p:nvPr/>
          </p:nvGrpSpPr>
          <p:grpSpPr>
            <a:xfrm flipH="1">
              <a:off x="5708633" y="-314431"/>
              <a:ext cx="949833" cy="732422"/>
              <a:chOff x="4866600" y="2956225"/>
              <a:chExt cx="482100" cy="371750"/>
            </a:xfrm>
          </p:grpSpPr>
          <p:sp>
            <p:nvSpPr>
              <p:cNvPr id="10129" name="Google Shape;10129;p2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2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2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2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2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2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2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2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7" name="Google Shape;10137;p29"/>
            <p:cNvGrpSpPr/>
            <p:nvPr/>
          </p:nvGrpSpPr>
          <p:grpSpPr>
            <a:xfrm flipH="1">
              <a:off x="143530" y="-589188"/>
              <a:ext cx="520625" cy="3756728"/>
              <a:chOff x="9510963" y="-893988"/>
              <a:chExt cx="520625" cy="3756728"/>
            </a:xfrm>
          </p:grpSpPr>
          <p:sp>
            <p:nvSpPr>
              <p:cNvPr id="10138" name="Google Shape;10138;p29"/>
              <p:cNvSpPr/>
              <p:nvPr/>
            </p:nvSpPr>
            <p:spPr>
              <a:xfrm flipH="1">
                <a:off x="9856536" y="-308740"/>
                <a:ext cx="138259" cy="19066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29"/>
              <p:cNvSpPr/>
              <p:nvPr/>
            </p:nvSpPr>
            <p:spPr>
              <a:xfrm flipH="1">
                <a:off x="9874367" y="-298692"/>
                <a:ext cx="121561" cy="162788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29"/>
              <p:cNvSpPr/>
              <p:nvPr/>
            </p:nvSpPr>
            <p:spPr>
              <a:xfrm flipH="1">
                <a:off x="9707146" y="-559547"/>
                <a:ext cx="126044" cy="11707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29"/>
              <p:cNvSpPr/>
              <p:nvPr/>
            </p:nvSpPr>
            <p:spPr>
              <a:xfrm flipH="1">
                <a:off x="9717194" y="-557330"/>
                <a:ext cx="101515" cy="103731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29"/>
              <p:cNvSpPr/>
              <p:nvPr/>
            </p:nvSpPr>
            <p:spPr>
              <a:xfrm>
                <a:off x="9760637" y="2256266"/>
                <a:ext cx="113730" cy="11043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29"/>
              <p:cNvSpPr/>
              <p:nvPr/>
            </p:nvSpPr>
            <p:spPr>
              <a:xfrm flipH="1">
                <a:off x="9819743" y="-604122"/>
                <a:ext cx="85901" cy="123778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29"/>
              <p:cNvSpPr/>
              <p:nvPr/>
            </p:nvSpPr>
            <p:spPr>
              <a:xfrm>
                <a:off x="9695296" y="1901136"/>
                <a:ext cx="104815" cy="156138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29"/>
              <p:cNvSpPr/>
              <p:nvPr/>
            </p:nvSpPr>
            <p:spPr>
              <a:xfrm>
                <a:off x="9696379" y="1914534"/>
                <a:ext cx="91467" cy="118212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29"/>
              <p:cNvSpPr/>
              <p:nvPr/>
            </p:nvSpPr>
            <p:spPr>
              <a:xfrm flipH="1">
                <a:off x="9833146" y="1657523"/>
                <a:ext cx="104815" cy="121512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29"/>
              <p:cNvSpPr/>
              <p:nvPr/>
            </p:nvSpPr>
            <p:spPr>
              <a:xfrm flipH="1">
                <a:off x="9853192" y="1670871"/>
                <a:ext cx="71420" cy="42409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29"/>
              <p:cNvSpPr/>
              <p:nvPr/>
            </p:nvSpPr>
            <p:spPr>
              <a:xfrm flipH="1">
                <a:off x="9846543" y="1700966"/>
                <a:ext cx="89201" cy="5802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29"/>
              <p:cNvSpPr/>
              <p:nvPr/>
            </p:nvSpPr>
            <p:spPr>
              <a:xfrm flipH="1">
                <a:off x="9718327" y="-50102"/>
                <a:ext cx="156089" cy="105948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29"/>
              <p:cNvSpPr/>
              <p:nvPr/>
            </p:nvSpPr>
            <p:spPr>
              <a:xfrm flipH="1">
                <a:off x="9510963" y="-871675"/>
                <a:ext cx="394680" cy="3734416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29"/>
              <p:cNvSpPr/>
              <p:nvPr/>
            </p:nvSpPr>
            <p:spPr>
              <a:xfrm flipH="1">
                <a:off x="9739507" y="719064"/>
                <a:ext cx="292082" cy="1726782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29"/>
              <p:cNvSpPr/>
              <p:nvPr/>
            </p:nvSpPr>
            <p:spPr>
              <a:xfrm flipH="1">
                <a:off x="9771818" y="-893988"/>
                <a:ext cx="111513" cy="1613101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3" name="Google Shape;10153;p29"/>
            <p:cNvGrpSpPr/>
            <p:nvPr/>
          </p:nvGrpSpPr>
          <p:grpSpPr>
            <a:xfrm flipH="1">
              <a:off x="6918116" y="-315002"/>
              <a:ext cx="950917" cy="733555"/>
              <a:chOff x="2920825" y="1027400"/>
              <a:chExt cx="482650" cy="372325"/>
            </a:xfrm>
          </p:grpSpPr>
          <p:sp>
            <p:nvSpPr>
              <p:cNvPr id="10154" name="Google Shape;10154;p2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2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2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2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2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2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2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1" name="Google Shape;10161;p29"/>
            <p:cNvGrpSpPr/>
            <p:nvPr/>
          </p:nvGrpSpPr>
          <p:grpSpPr>
            <a:xfrm flipH="1">
              <a:off x="7721667" y="-310622"/>
              <a:ext cx="1362295" cy="1920846"/>
              <a:chOff x="4877350" y="4482750"/>
              <a:chExt cx="691450" cy="974950"/>
            </a:xfrm>
          </p:grpSpPr>
          <p:sp>
            <p:nvSpPr>
              <p:cNvPr id="10162" name="Google Shape;10162;p29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29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29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29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29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29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29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29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29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29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29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29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29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29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29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29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29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29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29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29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29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29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29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29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29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29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29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29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29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29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29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29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29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195" name="Google Shape;10195;p29"/>
          <p:cNvSpPr txBox="1">
            <a:spLocks noGrp="1"/>
          </p:cNvSpPr>
          <p:nvPr>
            <p:ph type="title"/>
          </p:nvPr>
        </p:nvSpPr>
        <p:spPr>
          <a:xfrm>
            <a:off x="720000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196" name="Google Shape;10196;p29"/>
          <p:cNvSpPr txBox="1">
            <a:spLocks noGrp="1"/>
          </p:cNvSpPr>
          <p:nvPr>
            <p:ph type="subTitle" idx="1"/>
          </p:nvPr>
        </p:nvSpPr>
        <p:spPr>
          <a:xfrm>
            <a:off x="720000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197" name="Google Shape;10197;p29"/>
          <p:cNvSpPr txBox="1">
            <a:spLocks noGrp="1"/>
          </p:cNvSpPr>
          <p:nvPr>
            <p:ph type="title" idx="2"/>
          </p:nvPr>
        </p:nvSpPr>
        <p:spPr>
          <a:xfrm>
            <a:off x="3448800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198" name="Google Shape;10198;p29"/>
          <p:cNvSpPr txBox="1">
            <a:spLocks noGrp="1"/>
          </p:cNvSpPr>
          <p:nvPr>
            <p:ph type="subTitle" idx="3"/>
          </p:nvPr>
        </p:nvSpPr>
        <p:spPr>
          <a:xfrm>
            <a:off x="3448800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199" name="Google Shape;10199;p29"/>
          <p:cNvSpPr txBox="1">
            <a:spLocks noGrp="1"/>
          </p:cNvSpPr>
          <p:nvPr>
            <p:ph type="title" idx="4"/>
          </p:nvPr>
        </p:nvSpPr>
        <p:spPr>
          <a:xfrm>
            <a:off x="6177595" y="3278388"/>
            <a:ext cx="2246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200" name="Google Shape;10200;p29"/>
          <p:cNvSpPr txBox="1">
            <a:spLocks noGrp="1"/>
          </p:cNvSpPr>
          <p:nvPr>
            <p:ph type="subTitle" idx="5"/>
          </p:nvPr>
        </p:nvSpPr>
        <p:spPr>
          <a:xfrm>
            <a:off x="6177595" y="3616788"/>
            <a:ext cx="2246400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4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0201" name="Google Shape;10201;p29"/>
          <p:cNvSpPr txBox="1">
            <a:spLocks noGrp="1"/>
          </p:cNvSpPr>
          <p:nvPr>
            <p:ph type="title" idx="6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202" name="Google Shape;10202;p29"/>
          <p:cNvSpPr txBox="1">
            <a:spLocks noGrp="1"/>
          </p:cNvSpPr>
          <p:nvPr>
            <p:ph type="title" idx="7" hasCustomPrompt="1"/>
          </p:nvPr>
        </p:nvSpPr>
        <p:spPr>
          <a:xfrm>
            <a:off x="1281600" y="212678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203" name="Google Shape;10203;p29"/>
          <p:cNvSpPr txBox="1">
            <a:spLocks noGrp="1"/>
          </p:cNvSpPr>
          <p:nvPr>
            <p:ph type="title" idx="8" hasCustomPrompt="1"/>
          </p:nvPr>
        </p:nvSpPr>
        <p:spPr>
          <a:xfrm>
            <a:off x="4010400" y="212678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204" name="Google Shape;10204;p29"/>
          <p:cNvSpPr txBox="1">
            <a:spLocks noGrp="1"/>
          </p:cNvSpPr>
          <p:nvPr>
            <p:ph type="title" idx="9" hasCustomPrompt="1"/>
          </p:nvPr>
        </p:nvSpPr>
        <p:spPr>
          <a:xfrm>
            <a:off x="6739195" y="2126838"/>
            <a:ext cx="11232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8">
    <p:spTree>
      <p:nvGrpSpPr>
        <p:cNvPr id="1" name="Shape 10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35" name="Google Shape;10635;p31"/>
          <p:cNvGrpSpPr/>
          <p:nvPr/>
        </p:nvGrpSpPr>
        <p:grpSpPr>
          <a:xfrm>
            <a:off x="4873403" y="-12374"/>
            <a:ext cx="4270606" cy="1104740"/>
            <a:chOff x="2637925" y="3469400"/>
            <a:chExt cx="2167600" cy="560725"/>
          </a:xfrm>
        </p:grpSpPr>
        <p:sp>
          <p:nvSpPr>
            <p:cNvPr id="10636" name="Google Shape;10636;p31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1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1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1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1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1" name="Google Shape;10641;p31"/>
          <p:cNvGrpSpPr/>
          <p:nvPr/>
        </p:nvGrpSpPr>
        <p:grpSpPr>
          <a:xfrm>
            <a:off x="6739649" y="2088850"/>
            <a:ext cx="1239650" cy="1639847"/>
            <a:chOff x="4119175" y="4625900"/>
            <a:chExt cx="629200" cy="832325"/>
          </a:xfrm>
        </p:grpSpPr>
        <p:sp>
          <p:nvSpPr>
            <p:cNvPr id="10642" name="Google Shape;10642;p31"/>
            <p:cNvSpPr/>
            <p:nvPr/>
          </p:nvSpPr>
          <p:spPr>
            <a:xfrm>
              <a:off x="4522600" y="4958400"/>
              <a:ext cx="140350" cy="239425"/>
            </a:xfrm>
            <a:custGeom>
              <a:avLst/>
              <a:gdLst/>
              <a:ahLst/>
              <a:cxnLst/>
              <a:rect l="l" t="t" r="r" b="b"/>
              <a:pathLst>
                <a:path w="5614" h="9577" extrusionOk="0">
                  <a:moveTo>
                    <a:pt x="4315" y="1"/>
                  </a:moveTo>
                  <a:cubicBezTo>
                    <a:pt x="4176" y="1"/>
                    <a:pt x="4030" y="53"/>
                    <a:pt x="3893" y="121"/>
                  </a:cubicBezTo>
                  <a:cubicBezTo>
                    <a:pt x="3441" y="348"/>
                    <a:pt x="3146" y="823"/>
                    <a:pt x="2920" y="1275"/>
                  </a:cubicBezTo>
                  <a:cubicBezTo>
                    <a:pt x="2151" y="2611"/>
                    <a:pt x="1426" y="3991"/>
                    <a:pt x="861" y="5440"/>
                  </a:cubicBezTo>
                  <a:cubicBezTo>
                    <a:pt x="634" y="6028"/>
                    <a:pt x="431" y="6639"/>
                    <a:pt x="295" y="7273"/>
                  </a:cubicBezTo>
                  <a:cubicBezTo>
                    <a:pt x="159" y="7952"/>
                    <a:pt x="1" y="8608"/>
                    <a:pt x="498" y="9129"/>
                  </a:cubicBezTo>
                  <a:cubicBezTo>
                    <a:pt x="771" y="9444"/>
                    <a:pt x="1032" y="9577"/>
                    <a:pt x="1280" y="9577"/>
                  </a:cubicBezTo>
                  <a:cubicBezTo>
                    <a:pt x="1691" y="9577"/>
                    <a:pt x="2070" y="9215"/>
                    <a:pt x="2422" y="8721"/>
                  </a:cubicBezTo>
                  <a:cubicBezTo>
                    <a:pt x="3350" y="7386"/>
                    <a:pt x="4052" y="5892"/>
                    <a:pt x="4482" y="4331"/>
                  </a:cubicBezTo>
                  <a:cubicBezTo>
                    <a:pt x="4753" y="3358"/>
                    <a:pt x="5613" y="823"/>
                    <a:pt x="4572" y="76"/>
                  </a:cubicBezTo>
                  <a:cubicBezTo>
                    <a:pt x="4492" y="23"/>
                    <a:pt x="4405" y="1"/>
                    <a:pt x="4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1"/>
            <p:cNvSpPr/>
            <p:nvPr/>
          </p:nvSpPr>
          <p:spPr>
            <a:xfrm>
              <a:off x="4516375" y="4960275"/>
              <a:ext cx="140350" cy="250675"/>
            </a:xfrm>
            <a:custGeom>
              <a:avLst/>
              <a:gdLst/>
              <a:ahLst/>
              <a:cxnLst/>
              <a:rect l="l" t="t" r="r" b="b"/>
              <a:pathLst>
                <a:path w="5614" h="10027" fill="none" extrusionOk="0">
                  <a:moveTo>
                    <a:pt x="861" y="5501"/>
                  </a:moveTo>
                  <a:cubicBezTo>
                    <a:pt x="634" y="6089"/>
                    <a:pt x="431" y="6723"/>
                    <a:pt x="295" y="7334"/>
                  </a:cubicBezTo>
                  <a:cubicBezTo>
                    <a:pt x="136" y="8013"/>
                    <a:pt x="1" y="8669"/>
                    <a:pt x="476" y="9212"/>
                  </a:cubicBezTo>
                  <a:cubicBezTo>
                    <a:pt x="1223" y="10027"/>
                    <a:pt x="1834" y="9574"/>
                    <a:pt x="2400" y="8782"/>
                  </a:cubicBezTo>
                  <a:cubicBezTo>
                    <a:pt x="3350" y="7447"/>
                    <a:pt x="4052" y="5953"/>
                    <a:pt x="4482" y="4392"/>
                  </a:cubicBezTo>
                  <a:cubicBezTo>
                    <a:pt x="4753" y="3441"/>
                    <a:pt x="5613" y="884"/>
                    <a:pt x="4550" y="159"/>
                  </a:cubicBezTo>
                  <a:cubicBezTo>
                    <a:pt x="4369" y="1"/>
                    <a:pt x="4097" y="69"/>
                    <a:pt x="3871" y="182"/>
                  </a:cubicBezTo>
                  <a:cubicBezTo>
                    <a:pt x="3418" y="408"/>
                    <a:pt x="3146" y="884"/>
                    <a:pt x="2920" y="1336"/>
                  </a:cubicBezTo>
                  <a:cubicBezTo>
                    <a:pt x="2151" y="2672"/>
                    <a:pt x="1381" y="4029"/>
                    <a:pt x="861" y="550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1"/>
            <p:cNvSpPr/>
            <p:nvPr/>
          </p:nvSpPr>
          <p:spPr>
            <a:xfrm>
              <a:off x="4495450" y="5381800"/>
              <a:ext cx="86025" cy="76425"/>
            </a:xfrm>
            <a:custGeom>
              <a:avLst/>
              <a:gdLst/>
              <a:ahLst/>
              <a:cxnLst/>
              <a:rect l="l" t="t" r="r" b="b"/>
              <a:pathLst>
                <a:path w="3441" h="3057" fill="none" extrusionOk="0">
                  <a:moveTo>
                    <a:pt x="1154" y="2830"/>
                  </a:moveTo>
                  <a:cubicBezTo>
                    <a:pt x="1494" y="3011"/>
                    <a:pt x="1924" y="3056"/>
                    <a:pt x="2309" y="2920"/>
                  </a:cubicBezTo>
                  <a:cubicBezTo>
                    <a:pt x="3237" y="2626"/>
                    <a:pt x="3440" y="1698"/>
                    <a:pt x="3327" y="793"/>
                  </a:cubicBezTo>
                  <a:cubicBezTo>
                    <a:pt x="3078" y="1"/>
                    <a:pt x="1268" y="69"/>
                    <a:pt x="679" y="363"/>
                  </a:cubicBezTo>
                  <a:cubicBezTo>
                    <a:pt x="0" y="748"/>
                    <a:pt x="181" y="1608"/>
                    <a:pt x="498" y="2151"/>
                  </a:cubicBezTo>
                  <a:cubicBezTo>
                    <a:pt x="611" y="2468"/>
                    <a:pt x="860" y="2694"/>
                    <a:pt x="115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1"/>
            <p:cNvSpPr/>
            <p:nvPr/>
          </p:nvSpPr>
          <p:spPr>
            <a:xfrm>
              <a:off x="4399825" y="5117575"/>
              <a:ext cx="269900" cy="297650"/>
            </a:xfrm>
            <a:custGeom>
              <a:avLst/>
              <a:gdLst/>
              <a:ahLst/>
              <a:cxnLst/>
              <a:rect l="l" t="t" r="r" b="b"/>
              <a:pathLst>
                <a:path w="10796" h="11906" fill="none" extrusionOk="0">
                  <a:moveTo>
                    <a:pt x="6247" y="11113"/>
                  </a:moveTo>
                  <a:cubicBezTo>
                    <a:pt x="3984" y="10977"/>
                    <a:pt x="4391" y="11905"/>
                    <a:pt x="2648" y="11249"/>
                  </a:cubicBezTo>
                  <a:cubicBezTo>
                    <a:pt x="1223" y="10728"/>
                    <a:pt x="385" y="8623"/>
                    <a:pt x="136" y="7062"/>
                  </a:cubicBezTo>
                  <a:cubicBezTo>
                    <a:pt x="46" y="6496"/>
                    <a:pt x="23" y="5908"/>
                    <a:pt x="23" y="5319"/>
                  </a:cubicBezTo>
                  <a:cubicBezTo>
                    <a:pt x="0" y="4685"/>
                    <a:pt x="0" y="4074"/>
                    <a:pt x="114" y="3441"/>
                  </a:cubicBezTo>
                  <a:cubicBezTo>
                    <a:pt x="385" y="2128"/>
                    <a:pt x="1268" y="1404"/>
                    <a:pt x="2490" y="1019"/>
                  </a:cubicBezTo>
                  <a:cubicBezTo>
                    <a:pt x="5568" y="1"/>
                    <a:pt x="9053" y="1585"/>
                    <a:pt x="10207" y="4346"/>
                  </a:cubicBezTo>
                  <a:cubicBezTo>
                    <a:pt x="10796" y="5772"/>
                    <a:pt x="10796" y="6564"/>
                    <a:pt x="10388" y="8239"/>
                  </a:cubicBezTo>
                  <a:cubicBezTo>
                    <a:pt x="9936" y="10072"/>
                    <a:pt x="7582" y="11204"/>
                    <a:pt x="6247" y="11113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1"/>
            <p:cNvSpPr/>
            <p:nvPr/>
          </p:nvSpPr>
          <p:spPr>
            <a:xfrm>
              <a:off x="4606900" y="4632550"/>
              <a:ext cx="130550" cy="590375"/>
            </a:xfrm>
            <a:custGeom>
              <a:avLst/>
              <a:gdLst/>
              <a:ahLst/>
              <a:cxnLst/>
              <a:rect l="l" t="t" r="r" b="b"/>
              <a:pathLst>
                <a:path w="5222" h="23615" extrusionOk="0">
                  <a:moveTo>
                    <a:pt x="2994" y="0"/>
                  </a:moveTo>
                  <a:cubicBezTo>
                    <a:pt x="2643" y="0"/>
                    <a:pt x="2291" y="98"/>
                    <a:pt x="1970" y="323"/>
                  </a:cubicBezTo>
                  <a:cubicBezTo>
                    <a:pt x="567" y="1341"/>
                    <a:pt x="883" y="3514"/>
                    <a:pt x="1223" y="5008"/>
                  </a:cubicBezTo>
                  <a:cubicBezTo>
                    <a:pt x="1811" y="7769"/>
                    <a:pt x="2490" y="10281"/>
                    <a:pt x="2309" y="13155"/>
                  </a:cubicBezTo>
                  <a:cubicBezTo>
                    <a:pt x="2151" y="15916"/>
                    <a:pt x="1472" y="18655"/>
                    <a:pt x="250" y="21190"/>
                  </a:cubicBezTo>
                  <a:cubicBezTo>
                    <a:pt x="1" y="21710"/>
                    <a:pt x="815" y="22932"/>
                    <a:pt x="1042" y="23453"/>
                  </a:cubicBezTo>
                  <a:cubicBezTo>
                    <a:pt x="1062" y="23515"/>
                    <a:pt x="1139" y="23614"/>
                    <a:pt x="1239" y="23614"/>
                  </a:cubicBezTo>
                  <a:cubicBezTo>
                    <a:pt x="1248" y="23614"/>
                    <a:pt x="1258" y="23613"/>
                    <a:pt x="1268" y="23611"/>
                  </a:cubicBezTo>
                  <a:cubicBezTo>
                    <a:pt x="1336" y="23589"/>
                    <a:pt x="1359" y="23521"/>
                    <a:pt x="1381" y="23475"/>
                  </a:cubicBezTo>
                  <a:cubicBezTo>
                    <a:pt x="2626" y="20850"/>
                    <a:pt x="3418" y="18021"/>
                    <a:pt x="3735" y="15124"/>
                  </a:cubicBezTo>
                  <a:cubicBezTo>
                    <a:pt x="3984" y="12997"/>
                    <a:pt x="3893" y="10847"/>
                    <a:pt x="3667" y="8719"/>
                  </a:cubicBezTo>
                  <a:cubicBezTo>
                    <a:pt x="3441" y="6818"/>
                    <a:pt x="2309" y="4962"/>
                    <a:pt x="2603" y="3016"/>
                  </a:cubicBezTo>
                  <a:cubicBezTo>
                    <a:pt x="2649" y="2677"/>
                    <a:pt x="2739" y="2337"/>
                    <a:pt x="2966" y="2088"/>
                  </a:cubicBezTo>
                  <a:cubicBezTo>
                    <a:pt x="3205" y="1798"/>
                    <a:pt x="3465" y="1677"/>
                    <a:pt x="3735" y="1677"/>
                  </a:cubicBezTo>
                  <a:cubicBezTo>
                    <a:pt x="3950" y="1677"/>
                    <a:pt x="4171" y="1754"/>
                    <a:pt x="4391" y="1884"/>
                  </a:cubicBezTo>
                  <a:cubicBezTo>
                    <a:pt x="4561" y="1990"/>
                    <a:pt x="4702" y="2035"/>
                    <a:pt x="4814" y="2035"/>
                  </a:cubicBezTo>
                  <a:cubicBezTo>
                    <a:pt x="5136" y="2035"/>
                    <a:pt x="5221" y="1665"/>
                    <a:pt x="5070" y="1296"/>
                  </a:cubicBezTo>
                  <a:cubicBezTo>
                    <a:pt x="5025" y="1183"/>
                    <a:pt x="4957" y="1092"/>
                    <a:pt x="4889" y="979"/>
                  </a:cubicBezTo>
                  <a:cubicBezTo>
                    <a:pt x="4420" y="403"/>
                    <a:pt x="3706" y="0"/>
                    <a:pt x="2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1"/>
            <p:cNvSpPr/>
            <p:nvPr/>
          </p:nvSpPr>
          <p:spPr>
            <a:xfrm>
              <a:off x="4617100" y="4625900"/>
              <a:ext cx="131275" cy="594125"/>
            </a:xfrm>
            <a:custGeom>
              <a:avLst/>
              <a:gdLst/>
              <a:ahLst/>
              <a:cxnLst/>
              <a:rect l="l" t="t" r="r" b="b"/>
              <a:pathLst>
                <a:path w="5251" h="23765" fill="none" extrusionOk="0">
                  <a:moveTo>
                    <a:pt x="5047" y="1653"/>
                  </a:moveTo>
                  <a:cubicBezTo>
                    <a:pt x="5024" y="1539"/>
                    <a:pt x="4934" y="1449"/>
                    <a:pt x="4889" y="1336"/>
                  </a:cubicBezTo>
                  <a:cubicBezTo>
                    <a:pt x="4187" y="476"/>
                    <a:pt x="2942" y="0"/>
                    <a:pt x="1969" y="679"/>
                  </a:cubicBezTo>
                  <a:cubicBezTo>
                    <a:pt x="566" y="1698"/>
                    <a:pt x="521" y="3916"/>
                    <a:pt x="837" y="5387"/>
                  </a:cubicBezTo>
                  <a:cubicBezTo>
                    <a:pt x="1426" y="8148"/>
                    <a:pt x="1788" y="11565"/>
                    <a:pt x="1630" y="14440"/>
                  </a:cubicBezTo>
                  <a:cubicBezTo>
                    <a:pt x="1471" y="17201"/>
                    <a:pt x="1426" y="19011"/>
                    <a:pt x="249" y="21523"/>
                  </a:cubicBezTo>
                  <a:cubicBezTo>
                    <a:pt x="0" y="22067"/>
                    <a:pt x="272" y="23085"/>
                    <a:pt x="498" y="23560"/>
                  </a:cubicBezTo>
                  <a:cubicBezTo>
                    <a:pt x="521" y="23651"/>
                    <a:pt x="611" y="23764"/>
                    <a:pt x="724" y="23741"/>
                  </a:cubicBezTo>
                  <a:cubicBezTo>
                    <a:pt x="792" y="23719"/>
                    <a:pt x="815" y="23651"/>
                    <a:pt x="837" y="23606"/>
                  </a:cubicBezTo>
                  <a:cubicBezTo>
                    <a:pt x="2082" y="20958"/>
                    <a:pt x="2852" y="18921"/>
                    <a:pt x="3191" y="16047"/>
                  </a:cubicBezTo>
                  <a:cubicBezTo>
                    <a:pt x="3440" y="13919"/>
                    <a:pt x="3915" y="11973"/>
                    <a:pt x="3553" y="9166"/>
                  </a:cubicBezTo>
                  <a:cubicBezTo>
                    <a:pt x="3304" y="7265"/>
                    <a:pt x="2309" y="5296"/>
                    <a:pt x="2603" y="3373"/>
                  </a:cubicBezTo>
                  <a:cubicBezTo>
                    <a:pt x="2648" y="3033"/>
                    <a:pt x="2739" y="2694"/>
                    <a:pt x="2965" y="2445"/>
                  </a:cubicBezTo>
                  <a:cubicBezTo>
                    <a:pt x="3395" y="1924"/>
                    <a:pt x="3893" y="1947"/>
                    <a:pt x="4368" y="2241"/>
                  </a:cubicBezTo>
                  <a:cubicBezTo>
                    <a:pt x="5002" y="2603"/>
                    <a:pt x="5251" y="2128"/>
                    <a:pt x="5047" y="1653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1"/>
            <p:cNvSpPr/>
            <p:nvPr/>
          </p:nvSpPr>
          <p:spPr>
            <a:xfrm>
              <a:off x="4398125" y="5127350"/>
              <a:ext cx="273875" cy="279025"/>
            </a:xfrm>
            <a:custGeom>
              <a:avLst/>
              <a:gdLst/>
              <a:ahLst/>
              <a:cxnLst/>
              <a:rect l="l" t="t" r="r" b="b"/>
              <a:pathLst>
                <a:path w="10955" h="11161" extrusionOk="0">
                  <a:moveTo>
                    <a:pt x="4443" y="1"/>
                  </a:moveTo>
                  <a:cubicBezTo>
                    <a:pt x="3792" y="1"/>
                    <a:pt x="3133" y="100"/>
                    <a:pt x="2490" y="311"/>
                  </a:cubicBezTo>
                  <a:cubicBezTo>
                    <a:pt x="1291" y="696"/>
                    <a:pt x="408" y="1420"/>
                    <a:pt x="114" y="2733"/>
                  </a:cubicBezTo>
                  <a:cubicBezTo>
                    <a:pt x="0" y="3367"/>
                    <a:pt x="0" y="3978"/>
                    <a:pt x="46" y="4611"/>
                  </a:cubicBezTo>
                  <a:cubicBezTo>
                    <a:pt x="46" y="5200"/>
                    <a:pt x="68" y="5811"/>
                    <a:pt x="159" y="6377"/>
                  </a:cubicBezTo>
                  <a:cubicBezTo>
                    <a:pt x="408" y="7916"/>
                    <a:pt x="1132" y="9477"/>
                    <a:pt x="2354" y="10405"/>
                  </a:cubicBezTo>
                  <a:cubicBezTo>
                    <a:pt x="3063" y="10934"/>
                    <a:pt x="3900" y="11161"/>
                    <a:pt x="4774" y="11161"/>
                  </a:cubicBezTo>
                  <a:cubicBezTo>
                    <a:pt x="5659" y="11161"/>
                    <a:pt x="6581" y="10928"/>
                    <a:pt x="7446" y="10541"/>
                  </a:cubicBezTo>
                  <a:cubicBezTo>
                    <a:pt x="7990" y="10292"/>
                    <a:pt x="8488" y="9975"/>
                    <a:pt x="8940" y="9613"/>
                  </a:cubicBezTo>
                  <a:cubicBezTo>
                    <a:pt x="9370" y="9274"/>
                    <a:pt x="9732" y="8889"/>
                    <a:pt x="10004" y="8436"/>
                  </a:cubicBezTo>
                  <a:cubicBezTo>
                    <a:pt x="10954" y="6965"/>
                    <a:pt x="10819" y="5064"/>
                    <a:pt x="10230" y="3638"/>
                  </a:cubicBezTo>
                  <a:cubicBezTo>
                    <a:pt x="9297" y="1450"/>
                    <a:pt x="6929" y="1"/>
                    <a:pt x="4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1"/>
            <p:cNvSpPr/>
            <p:nvPr/>
          </p:nvSpPr>
          <p:spPr>
            <a:xfrm>
              <a:off x="4445075" y="5178575"/>
              <a:ext cx="170900" cy="174250"/>
            </a:xfrm>
            <a:custGeom>
              <a:avLst/>
              <a:gdLst/>
              <a:ahLst/>
              <a:cxnLst/>
              <a:rect l="l" t="t" r="r" b="b"/>
              <a:pathLst>
                <a:path w="6836" h="6970" extrusionOk="0">
                  <a:moveTo>
                    <a:pt x="2789" y="1"/>
                  </a:moveTo>
                  <a:cubicBezTo>
                    <a:pt x="2387" y="1"/>
                    <a:pt x="1981" y="60"/>
                    <a:pt x="1585" y="186"/>
                  </a:cubicBezTo>
                  <a:cubicBezTo>
                    <a:pt x="816" y="435"/>
                    <a:pt x="250" y="888"/>
                    <a:pt x="91" y="1725"/>
                  </a:cubicBezTo>
                  <a:cubicBezTo>
                    <a:pt x="1" y="2110"/>
                    <a:pt x="24" y="2472"/>
                    <a:pt x="24" y="2879"/>
                  </a:cubicBezTo>
                  <a:cubicBezTo>
                    <a:pt x="46" y="3241"/>
                    <a:pt x="46" y="3603"/>
                    <a:pt x="114" y="3988"/>
                  </a:cubicBezTo>
                  <a:cubicBezTo>
                    <a:pt x="250" y="4939"/>
                    <a:pt x="703" y="5935"/>
                    <a:pt x="1472" y="6500"/>
                  </a:cubicBezTo>
                  <a:cubicBezTo>
                    <a:pt x="1913" y="6828"/>
                    <a:pt x="2434" y="6970"/>
                    <a:pt x="2980" y="6970"/>
                  </a:cubicBezTo>
                  <a:cubicBezTo>
                    <a:pt x="3526" y="6970"/>
                    <a:pt x="4097" y="6828"/>
                    <a:pt x="4641" y="6591"/>
                  </a:cubicBezTo>
                  <a:cubicBezTo>
                    <a:pt x="4980" y="6432"/>
                    <a:pt x="5297" y="6229"/>
                    <a:pt x="5568" y="6025"/>
                  </a:cubicBezTo>
                  <a:cubicBezTo>
                    <a:pt x="5817" y="5821"/>
                    <a:pt x="6044" y="5572"/>
                    <a:pt x="6247" y="5278"/>
                  </a:cubicBezTo>
                  <a:cubicBezTo>
                    <a:pt x="6836" y="4350"/>
                    <a:pt x="6768" y="3151"/>
                    <a:pt x="6383" y="2291"/>
                  </a:cubicBezTo>
                  <a:cubicBezTo>
                    <a:pt x="5826" y="889"/>
                    <a:pt x="4341" y="1"/>
                    <a:pt x="27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1"/>
            <p:cNvSpPr/>
            <p:nvPr/>
          </p:nvSpPr>
          <p:spPr>
            <a:xfrm>
              <a:off x="4162175" y="5248275"/>
              <a:ext cx="296525" cy="81150"/>
            </a:xfrm>
            <a:custGeom>
              <a:avLst/>
              <a:gdLst/>
              <a:ahLst/>
              <a:cxnLst/>
              <a:rect l="l" t="t" r="r" b="b"/>
              <a:pathLst>
                <a:path w="11861" h="3246" extrusionOk="0">
                  <a:moveTo>
                    <a:pt x="4594" y="63"/>
                  </a:moveTo>
                  <a:cubicBezTo>
                    <a:pt x="4459" y="63"/>
                    <a:pt x="4323" y="65"/>
                    <a:pt x="4188" y="69"/>
                  </a:cubicBezTo>
                  <a:cubicBezTo>
                    <a:pt x="3192" y="91"/>
                    <a:pt x="476" y="1"/>
                    <a:pt x="69" y="1223"/>
                  </a:cubicBezTo>
                  <a:cubicBezTo>
                    <a:pt x="1" y="1449"/>
                    <a:pt x="137" y="1698"/>
                    <a:pt x="273" y="1879"/>
                  </a:cubicBezTo>
                  <a:cubicBezTo>
                    <a:pt x="612" y="2241"/>
                    <a:pt x="1155" y="2354"/>
                    <a:pt x="1653" y="2468"/>
                  </a:cubicBezTo>
                  <a:cubicBezTo>
                    <a:pt x="3192" y="2739"/>
                    <a:pt x="4731" y="3079"/>
                    <a:pt x="6270" y="3192"/>
                  </a:cubicBezTo>
                  <a:cubicBezTo>
                    <a:pt x="6495" y="3216"/>
                    <a:pt x="7144" y="3246"/>
                    <a:pt x="7904" y="3246"/>
                  </a:cubicBezTo>
                  <a:cubicBezTo>
                    <a:pt x="9284" y="3246"/>
                    <a:pt x="11032" y="3148"/>
                    <a:pt x="11294" y="2739"/>
                  </a:cubicBezTo>
                  <a:cubicBezTo>
                    <a:pt x="11860" y="1811"/>
                    <a:pt x="9869" y="1042"/>
                    <a:pt x="8986" y="770"/>
                  </a:cubicBezTo>
                  <a:cubicBezTo>
                    <a:pt x="7595" y="293"/>
                    <a:pt x="6091" y="63"/>
                    <a:pt x="45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1"/>
            <p:cNvSpPr/>
            <p:nvPr/>
          </p:nvSpPr>
          <p:spPr>
            <a:xfrm>
              <a:off x="4182550" y="5255075"/>
              <a:ext cx="262550" cy="82625"/>
            </a:xfrm>
            <a:custGeom>
              <a:avLst/>
              <a:gdLst/>
              <a:ahLst/>
              <a:cxnLst/>
              <a:rect l="l" t="t" r="r" b="b"/>
              <a:pathLst>
                <a:path w="10502" h="3305" fill="none" extrusionOk="0">
                  <a:moveTo>
                    <a:pt x="6292" y="3237"/>
                  </a:moveTo>
                  <a:cubicBezTo>
                    <a:pt x="6903" y="3305"/>
                    <a:pt x="7560" y="3305"/>
                    <a:pt x="8216" y="3237"/>
                  </a:cubicBezTo>
                  <a:cubicBezTo>
                    <a:pt x="8895" y="3169"/>
                    <a:pt x="9574" y="3123"/>
                    <a:pt x="9936" y="2512"/>
                  </a:cubicBezTo>
                  <a:cubicBezTo>
                    <a:pt x="10502" y="1562"/>
                    <a:pt x="9868" y="1087"/>
                    <a:pt x="9008" y="770"/>
                  </a:cubicBezTo>
                  <a:cubicBezTo>
                    <a:pt x="7469" y="272"/>
                    <a:pt x="5840" y="46"/>
                    <a:pt x="4188" y="68"/>
                  </a:cubicBezTo>
                  <a:cubicBezTo>
                    <a:pt x="3192" y="91"/>
                    <a:pt x="476" y="0"/>
                    <a:pt x="91" y="1222"/>
                  </a:cubicBezTo>
                  <a:cubicBezTo>
                    <a:pt x="1" y="1449"/>
                    <a:pt x="136" y="1720"/>
                    <a:pt x="295" y="1879"/>
                  </a:cubicBezTo>
                  <a:cubicBezTo>
                    <a:pt x="634" y="2241"/>
                    <a:pt x="1155" y="2354"/>
                    <a:pt x="1675" y="2467"/>
                  </a:cubicBezTo>
                  <a:cubicBezTo>
                    <a:pt x="3192" y="2784"/>
                    <a:pt x="4731" y="3123"/>
                    <a:pt x="6292" y="323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1"/>
            <p:cNvSpPr/>
            <p:nvPr/>
          </p:nvSpPr>
          <p:spPr>
            <a:xfrm>
              <a:off x="4211400" y="4885600"/>
              <a:ext cx="353650" cy="388175"/>
            </a:xfrm>
            <a:custGeom>
              <a:avLst/>
              <a:gdLst/>
              <a:ahLst/>
              <a:cxnLst/>
              <a:rect l="l" t="t" r="r" b="b"/>
              <a:pathLst>
                <a:path w="14146" h="15527" fill="none" extrusionOk="0">
                  <a:moveTo>
                    <a:pt x="10231" y="1811"/>
                  </a:moveTo>
                  <a:cubicBezTo>
                    <a:pt x="10638" y="2037"/>
                    <a:pt x="11045" y="2309"/>
                    <a:pt x="11407" y="2626"/>
                  </a:cubicBezTo>
                  <a:cubicBezTo>
                    <a:pt x="11837" y="2965"/>
                    <a:pt x="12222" y="3373"/>
                    <a:pt x="12562" y="3780"/>
                  </a:cubicBezTo>
                  <a:cubicBezTo>
                    <a:pt x="13422" y="4866"/>
                    <a:pt x="13761" y="6156"/>
                    <a:pt x="13965" y="7514"/>
                  </a:cubicBezTo>
                  <a:cubicBezTo>
                    <a:pt x="14146" y="8963"/>
                    <a:pt x="13965" y="10321"/>
                    <a:pt x="13173" y="11475"/>
                  </a:cubicBezTo>
                  <a:cubicBezTo>
                    <a:pt x="12765" y="12041"/>
                    <a:pt x="12313" y="12561"/>
                    <a:pt x="11837" y="13014"/>
                  </a:cubicBezTo>
                  <a:cubicBezTo>
                    <a:pt x="11317" y="13489"/>
                    <a:pt x="10751" y="13897"/>
                    <a:pt x="10140" y="14236"/>
                  </a:cubicBezTo>
                  <a:cubicBezTo>
                    <a:pt x="9438" y="14621"/>
                    <a:pt x="8646" y="14938"/>
                    <a:pt x="7832" y="15141"/>
                  </a:cubicBezTo>
                  <a:cubicBezTo>
                    <a:pt x="6474" y="15481"/>
                    <a:pt x="5003" y="15526"/>
                    <a:pt x="3758" y="14757"/>
                  </a:cubicBezTo>
                  <a:cubicBezTo>
                    <a:pt x="2694" y="14078"/>
                    <a:pt x="1789" y="13331"/>
                    <a:pt x="1178" y="12222"/>
                  </a:cubicBezTo>
                  <a:cubicBezTo>
                    <a:pt x="567" y="11181"/>
                    <a:pt x="227" y="9959"/>
                    <a:pt x="137" y="8759"/>
                  </a:cubicBezTo>
                  <a:cubicBezTo>
                    <a:pt x="1" y="6768"/>
                    <a:pt x="567" y="4640"/>
                    <a:pt x="1993" y="3169"/>
                  </a:cubicBezTo>
                  <a:cubicBezTo>
                    <a:pt x="2128" y="3033"/>
                    <a:pt x="2128" y="2852"/>
                    <a:pt x="1902" y="2830"/>
                  </a:cubicBezTo>
                  <a:cubicBezTo>
                    <a:pt x="1608" y="2807"/>
                    <a:pt x="1314" y="2830"/>
                    <a:pt x="1019" y="2920"/>
                  </a:cubicBezTo>
                  <a:cubicBezTo>
                    <a:pt x="1381" y="2581"/>
                    <a:pt x="1879" y="2377"/>
                    <a:pt x="2377" y="2400"/>
                  </a:cubicBezTo>
                  <a:cubicBezTo>
                    <a:pt x="2128" y="2196"/>
                    <a:pt x="2174" y="1585"/>
                    <a:pt x="2264" y="1291"/>
                  </a:cubicBezTo>
                  <a:cubicBezTo>
                    <a:pt x="2332" y="1064"/>
                    <a:pt x="2468" y="906"/>
                    <a:pt x="2604" y="725"/>
                  </a:cubicBezTo>
                  <a:cubicBezTo>
                    <a:pt x="2898" y="431"/>
                    <a:pt x="3260" y="136"/>
                    <a:pt x="3645" y="1"/>
                  </a:cubicBezTo>
                  <a:cubicBezTo>
                    <a:pt x="3464" y="317"/>
                    <a:pt x="3237" y="657"/>
                    <a:pt x="3079" y="1019"/>
                  </a:cubicBezTo>
                  <a:cubicBezTo>
                    <a:pt x="2966" y="1336"/>
                    <a:pt x="2898" y="1630"/>
                    <a:pt x="2920" y="1970"/>
                  </a:cubicBezTo>
                  <a:cubicBezTo>
                    <a:pt x="2920" y="2173"/>
                    <a:pt x="3011" y="2173"/>
                    <a:pt x="3169" y="2128"/>
                  </a:cubicBezTo>
                  <a:cubicBezTo>
                    <a:pt x="3305" y="2060"/>
                    <a:pt x="3464" y="1947"/>
                    <a:pt x="3599" y="1856"/>
                  </a:cubicBezTo>
                  <a:cubicBezTo>
                    <a:pt x="4052" y="1607"/>
                    <a:pt x="4527" y="1404"/>
                    <a:pt x="5048" y="1268"/>
                  </a:cubicBezTo>
                  <a:cubicBezTo>
                    <a:pt x="6768" y="770"/>
                    <a:pt x="8669" y="951"/>
                    <a:pt x="10231" y="181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1"/>
            <p:cNvSpPr/>
            <p:nvPr/>
          </p:nvSpPr>
          <p:spPr>
            <a:xfrm>
              <a:off x="4425850" y="4880275"/>
              <a:ext cx="155050" cy="175100"/>
            </a:xfrm>
            <a:custGeom>
              <a:avLst/>
              <a:gdLst/>
              <a:ahLst/>
              <a:cxnLst/>
              <a:rect l="l" t="t" r="r" b="b"/>
              <a:pathLst>
                <a:path w="6202" h="7004" extrusionOk="0">
                  <a:moveTo>
                    <a:pt x="3308" y="1"/>
                  </a:moveTo>
                  <a:cubicBezTo>
                    <a:pt x="3212" y="1"/>
                    <a:pt x="3113" y="4"/>
                    <a:pt x="3011" y="10"/>
                  </a:cubicBezTo>
                  <a:cubicBezTo>
                    <a:pt x="2151" y="100"/>
                    <a:pt x="1358" y="462"/>
                    <a:pt x="770" y="1051"/>
                  </a:cubicBezTo>
                  <a:cubicBezTo>
                    <a:pt x="182" y="1617"/>
                    <a:pt x="0" y="2409"/>
                    <a:pt x="68" y="3246"/>
                  </a:cubicBezTo>
                  <a:cubicBezTo>
                    <a:pt x="182" y="4717"/>
                    <a:pt x="1268" y="6143"/>
                    <a:pt x="2603" y="6777"/>
                  </a:cubicBezTo>
                  <a:cubicBezTo>
                    <a:pt x="2912" y="6909"/>
                    <a:pt x="3250" y="7003"/>
                    <a:pt x="3591" y="7003"/>
                  </a:cubicBezTo>
                  <a:cubicBezTo>
                    <a:pt x="3775" y="7003"/>
                    <a:pt x="3960" y="6976"/>
                    <a:pt x="4142" y="6913"/>
                  </a:cubicBezTo>
                  <a:cubicBezTo>
                    <a:pt x="4957" y="6641"/>
                    <a:pt x="5658" y="5849"/>
                    <a:pt x="5953" y="5012"/>
                  </a:cubicBezTo>
                  <a:cubicBezTo>
                    <a:pt x="6134" y="4378"/>
                    <a:pt x="6202" y="3608"/>
                    <a:pt x="6111" y="2839"/>
                  </a:cubicBezTo>
                  <a:cubicBezTo>
                    <a:pt x="5998" y="1956"/>
                    <a:pt x="5545" y="1141"/>
                    <a:pt x="4934" y="598"/>
                  </a:cubicBezTo>
                  <a:cubicBezTo>
                    <a:pt x="4442" y="145"/>
                    <a:pt x="3949" y="1"/>
                    <a:pt x="3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1"/>
            <p:cNvSpPr/>
            <p:nvPr/>
          </p:nvSpPr>
          <p:spPr>
            <a:xfrm>
              <a:off x="4427550" y="4873725"/>
              <a:ext cx="154475" cy="178250"/>
            </a:xfrm>
            <a:custGeom>
              <a:avLst/>
              <a:gdLst/>
              <a:ahLst/>
              <a:cxnLst/>
              <a:rect l="l" t="t" r="r" b="b"/>
              <a:pathLst>
                <a:path w="6179" h="7130" fill="none" extrusionOk="0">
                  <a:moveTo>
                    <a:pt x="6111" y="2875"/>
                  </a:moveTo>
                  <a:cubicBezTo>
                    <a:pt x="6179" y="3644"/>
                    <a:pt x="6134" y="4414"/>
                    <a:pt x="5930" y="5047"/>
                  </a:cubicBezTo>
                  <a:cubicBezTo>
                    <a:pt x="5658" y="5885"/>
                    <a:pt x="4934" y="6677"/>
                    <a:pt x="4119" y="6948"/>
                  </a:cubicBezTo>
                  <a:cubicBezTo>
                    <a:pt x="3621" y="7129"/>
                    <a:pt x="3078" y="7016"/>
                    <a:pt x="2603" y="6813"/>
                  </a:cubicBezTo>
                  <a:cubicBezTo>
                    <a:pt x="1268" y="6179"/>
                    <a:pt x="159" y="4753"/>
                    <a:pt x="46" y="3282"/>
                  </a:cubicBezTo>
                  <a:cubicBezTo>
                    <a:pt x="0" y="2445"/>
                    <a:pt x="159" y="1652"/>
                    <a:pt x="747" y="1087"/>
                  </a:cubicBezTo>
                  <a:cubicBezTo>
                    <a:pt x="1358" y="498"/>
                    <a:pt x="2150" y="136"/>
                    <a:pt x="2988" y="46"/>
                  </a:cubicBezTo>
                  <a:cubicBezTo>
                    <a:pt x="3780" y="0"/>
                    <a:pt x="4346" y="113"/>
                    <a:pt x="4912" y="634"/>
                  </a:cubicBezTo>
                  <a:cubicBezTo>
                    <a:pt x="5568" y="1177"/>
                    <a:pt x="5998" y="1992"/>
                    <a:pt x="6111" y="287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1"/>
            <p:cNvSpPr/>
            <p:nvPr/>
          </p:nvSpPr>
          <p:spPr>
            <a:xfrm>
              <a:off x="4440550" y="4912625"/>
              <a:ext cx="108675" cy="127175"/>
            </a:xfrm>
            <a:custGeom>
              <a:avLst/>
              <a:gdLst/>
              <a:ahLst/>
              <a:cxnLst/>
              <a:rect l="l" t="t" r="r" b="b"/>
              <a:pathLst>
                <a:path w="4347" h="5087" extrusionOk="0">
                  <a:moveTo>
                    <a:pt x="2298" y="1"/>
                  </a:moveTo>
                  <a:cubicBezTo>
                    <a:pt x="1985" y="1"/>
                    <a:pt x="1679" y="58"/>
                    <a:pt x="1449" y="164"/>
                  </a:cubicBezTo>
                  <a:cubicBezTo>
                    <a:pt x="612" y="526"/>
                    <a:pt x="1" y="1545"/>
                    <a:pt x="69" y="2473"/>
                  </a:cubicBezTo>
                  <a:cubicBezTo>
                    <a:pt x="114" y="3491"/>
                    <a:pt x="906" y="4487"/>
                    <a:pt x="1811" y="4917"/>
                  </a:cubicBezTo>
                  <a:cubicBezTo>
                    <a:pt x="2035" y="5021"/>
                    <a:pt x="2288" y="5086"/>
                    <a:pt x="2531" y="5086"/>
                  </a:cubicBezTo>
                  <a:cubicBezTo>
                    <a:pt x="2658" y="5086"/>
                    <a:pt x="2782" y="5069"/>
                    <a:pt x="2898" y="5030"/>
                  </a:cubicBezTo>
                  <a:cubicBezTo>
                    <a:pt x="3486" y="4849"/>
                    <a:pt x="3962" y="4283"/>
                    <a:pt x="4165" y="3718"/>
                  </a:cubicBezTo>
                  <a:cubicBezTo>
                    <a:pt x="4301" y="3265"/>
                    <a:pt x="4346" y="2722"/>
                    <a:pt x="4278" y="2224"/>
                  </a:cubicBezTo>
                  <a:cubicBezTo>
                    <a:pt x="4188" y="1567"/>
                    <a:pt x="3939" y="934"/>
                    <a:pt x="3554" y="459"/>
                  </a:cubicBezTo>
                  <a:cubicBezTo>
                    <a:pt x="3292" y="141"/>
                    <a:pt x="2786" y="1"/>
                    <a:pt x="22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1"/>
            <p:cNvSpPr/>
            <p:nvPr/>
          </p:nvSpPr>
          <p:spPr>
            <a:xfrm>
              <a:off x="4126550" y="5075000"/>
              <a:ext cx="191250" cy="152375"/>
            </a:xfrm>
            <a:custGeom>
              <a:avLst/>
              <a:gdLst/>
              <a:ahLst/>
              <a:cxnLst/>
              <a:rect l="l" t="t" r="r" b="b"/>
              <a:pathLst>
                <a:path w="7650" h="6095" extrusionOk="0">
                  <a:moveTo>
                    <a:pt x="3572" y="0"/>
                  </a:moveTo>
                  <a:cubicBezTo>
                    <a:pt x="3505" y="0"/>
                    <a:pt x="3439" y="2"/>
                    <a:pt x="3372" y="6"/>
                  </a:cubicBezTo>
                  <a:cubicBezTo>
                    <a:pt x="2014" y="97"/>
                    <a:pt x="679" y="1115"/>
                    <a:pt x="294" y="2405"/>
                  </a:cubicBezTo>
                  <a:cubicBezTo>
                    <a:pt x="0" y="3311"/>
                    <a:pt x="272" y="4850"/>
                    <a:pt x="1109" y="5370"/>
                  </a:cubicBezTo>
                  <a:cubicBezTo>
                    <a:pt x="1811" y="5868"/>
                    <a:pt x="2784" y="6094"/>
                    <a:pt x="3712" y="6094"/>
                  </a:cubicBezTo>
                  <a:cubicBezTo>
                    <a:pt x="4481" y="6094"/>
                    <a:pt x="5228" y="5936"/>
                    <a:pt x="5862" y="5642"/>
                  </a:cubicBezTo>
                  <a:cubicBezTo>
                    <a:pt x="6654" y="5257"/>
                    <a:pt x="7356" y="4465"/>
                    <a:pt x="7537" y="3582"/>
                  </a:cubicBezTo>
                  <a:cubicBezTo>
                    <a:pt x="7650" y="3084"/>
                    <a:pt x="7469" y="2541"/>
                    <a:pt x="7197" y="2088"/>
                  </a:cubicBezTo>
                  <a:cubicBezTo>
                    <a:pt x="6462" y="900"/>
                    <a:pt x="4985" y="0"/>
                    <a:pt x="3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1"/>
            <p:cNvSpPr/>
            <p:nvPr/>
          </p:nvSpPr>
          <p:spPr>
            <a:xfrm>
              <a:off x="4119175" y="5074575"/>
              <a:ext cx="190700" cy="153925"/>
            </a:xfrm>
            <a:custGeom>
              <a:avLst/>
              <a:gdLst/>
              <a:ahLst/>
              <a:cxnLst/>
              <a:rect l="l" t="t" r="r" b="b"/>
              <a:pathLst>
                <a:path w="7628" h="6157" fill="none" extrusionOk="0">
                  <a:moveTo>
                    <a:pt x="3690" y="6157"/>
                  </a:moveTo>
                  <a:cubicBezTo>
                    <a:pt x="4459" y="6157"/>
                    <a:pt x="5229" y="6021"/>
                    <a:pt x="5840" y="5704"/>
                  </a:cubicBezTo>
                  <a:cubicBezTo>
                    <a:pt x="6632" y="5342"/>
                    <a:pt x="7356" y="4550"/>
                    <a:pt x="7515" y="3667"/>
                  </a:cubicBezTo>
                  <a:cubicBezTo>
                    <a:pt x="7628" y="3169"/>
                    <a:pt x="7469" y="2626"/>
                    <a:pt x="7175" y="2173"/>
                  </a:cubicBezTo>
                  <a:cubicBezTo>
                    <a:pt x="6406" y="929"/>
                    <a:pt x="4822" y="1"/>
                    <a:pt x="3350" y="69"/>
                  </a:cubicBezTo>
                  <a:cubicBezTo>
                    <a:pt x="1993" y="159"/>
                    <a:pt x="680" y="1177"/>
                    <a:pt x="272" y="2490"/>
                  </a:cubicBezTo>
                  <a:cubicBezTo>
                    <a:pt x="1" y="3395"/>
                    <a:pt x="250" y="4912"/>
                    <a:pt x="1087" y="5455"/>
                  </a:cubicBezTo>
                  <a:cubicBezTo>
                    <a:pt x="1789" y="5930"/>
                    <a:pt x="2739" y="6157"/>
                    <a:pt x="3690" y="61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1"/>
            <p:cNvSpPr/>
            <p:nvPr/>
          </p:nvSpPr>
          <p:spPr>
            <a:xfrm>
              <a:off x="4167850" y="5089175"/>
              <a:ext cx="151075" cy="120100"/>
            </a:xfrm>
            <a:custGeom>
              <a:avLst/>
              <a:gdLst/>
              <a:ahLst/>
              <a:cxnLst/>
              <a:rect l="l" t="t" r="r" b="b"/>
              <a:pathLst>
                <a:path w="6043" h="4804" extrusionOk="0">
                  <a:moveTo>
                    <a:pt x="2841" y="1"/>
                  </a:moveTo>
                  <a:cubicBezTo>
                    <a:pt x="2791" y="1"/>
                    <a:pt x="2742" y="2"/>
                    <a:pt x="2693" y="5"/>
                  </a:cubicBezTo>
                  <a:cubicBezTo>
                    <a:pt x="1607" y="50"/>
                    <a:pt x="566" y="865"/>
                    <a:pt x="227" y="1884"/>
                  </a:cubicBezTo>
                  <a:cubicBezTo>
                    <a:pt x="0" y="2608"/>
                    <a:pt x="204" y="3807"/>
                    <a:pt x="883" y="4237"/>
                  </a:cubicBezTo>
                  <a:cubicBezTo>
                    <a:pt x="1471" y="4622"/>
                    <a:pt x="2241" y="4780"/>
                    <a:pt x="2965" y="4803"/>
                  </a:cubicBezTo>
                  <a:cubicBezTo>
                    <a:pt x="3553" y="4803"/>
                    <a:pt x="4142" y="4690"/>
                    <a:pt x="4662" y="4464"/>
                  </a:cubicBezTo>
                  <a:cubicBezTo>
                    <a:pt x="5274" y="4192"/>
                    <a:pt x="5839" y="3536"/>
                    <a:pt x="5975" y="2857"/>
                  </a:cubicBezTo>
                  <a:cubicBezTo>
                    <a:pt x="6043" y="2449"/>
                    <a:pt x="5907" y="1997"/>
                    <a:pt x="5704" y="1657"/>
                  </a:cubicBezTo>
                  <a:cubicBezTo>
                    <a:pt x="5140" y="725"/>
                    <a:pt x="3954" y="1"/>
                    <a:pt x="28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1"/>
            <p:cNvSpPr/>
            <p:nvPr/>
          </p:nvSpPr>
          <p:spPr>
            <a:xfrm>
              <a:off x="4205750" y="4891250"/>
              <a:ext cx="361575" cy="384400"/>
            </a:xfrm>
            <a:custGeom>
              <a:avLst/>
              <a:gdLst/>
              <a:ahLst/>
              <a:cxnLst/>
              <a:rect l="l" t="t" r="r" b="b"/>
              <a:pathLst>
                <a:path w="14463" h="15376" extrusionOk="0">
                  <a:moveTo>
                    <a:pt x="3667" y="1"/>
                  </a:moveTo>
                  <a:cubicBezTo>
                    <a:pt x="3260" y="137"/>
                    <a:pt x="2898" y="431"/>
                    <a:pt x="2603" y="725"/>
                  </a:cubicBezTo>
                  <a:cubicBezTo>
                    <a:pt x="2467" y="906"/>
                    <a:pt x="2332" y="1065"/>
                    <a:pt x="2264" y="1291"/>
                  </a:cubicBezTo>
                  <a:cubicBezTo>
                    <a:pt x="2196" y="1585"/>
                    <a:pt x="2128" y="2196"/>
                    <a:pt x="2377" y="2400"/>
                  </a:cubicBezTo>
                  <a:cubicBezTo>
                    <a:pt x="2349" y="2399"/>
                    <a:pt x="2322" y="2398"/>
                    <a:pt x="2294" y="2398"/>
                  </a:cubicBezTo>
                  <a:cubicBezTo>
                    <a:pt x="1826" y="2398"/>
                    <a:pt x="1382" y="2578"/>
                    <a:pt x="1019" y="2920"/>
                  </a:cubicBezTo>
                  <a:cubicBezTo>
                    <a:pt x="1244" y="2851"/>
                    <a:pt x="1482" y="2822"/>
                    <a:pt x="1703" y="2822"/>
                  </a:cubicBezTo>
                  <a:cubicBezTo>
                    <a:pt x="1771" y="2822"/>
                    <a:pt x="1838" y="2825"/>
                    <a:pt x="1902" y="2830"/>
                  </a:cubicBezTo>
                  <a:cubicBezTo>
                    <a:pt x="2128" y="2852"/>
                    <a:pt x="2128" y="3034"/>
                    <a:pt x="1992" y="3169"/>
                  </a:cubicBezTo>
                  <a:cubicBezTo>
                    <a:pt x="566" y="4640"/>
                    <a:pt x="1" y="6768"/>
                    <a:pt x="159" y="8759"/>
                  </a:cubicBezTo>
                  <a:cubicBezTo>
                    <a:pt x="227" y="9959"/>
                    <a:pt x="566" y="11181"/>
                    <a:pt x="1177" y="12222"/>
                  </a:cubicBezTo>
                  <a:cubicBezTo>
                    <a:pt x="1789" y="13331"/>
                    <a:pt x="2694" y="14078"/>
                    <a:pt x="3780" y="14757"/>
                  </a:cubicBezTo>
                  <a:cubicBezTo>
                    <a:pt x="4501" y="15203"/>
                    <a:pt x="5299" y="15375"/>
                    <a:pt x="6106" y="15375"/>
                  </a:cubicBezTo>
                  <a:cubicBezTo>
                    <a:pt x="6692" y="15375"/>
                    <a:pt x="7283" y="15284"/>
                    <a:pt x="7854" y="15142"/>
                  </a:cubicBezTo>
                  <a:cubicBezTo>
                    <a:pt x="8646" y="14938"/>
                    <a:pt x="9438" y="14621"/>
                    <a:pt x="10140" y="14236"/>
                  </a:cubicBezTo>
                  <a:cubicBezTo>
                    <a:pt x="10751" y="13897"/>
                    <a:pt x="11317" y="13490"/>
                    <a:pt x="11837" y="13014"/>
                  </a:cubicBezTo>
                  <a:cubicBezTo>
                    <a:pt x="12312" y="12562"/>
                    <a:pt x="12765" y="12041"/>
                    <a:pt x="13172" y="11475"/>
                  </a:cubicBezTo>
                  <a:cubicBezTo>
                    <a:pt x="13965" y="10321"/>
                    <a:pt x="14462" y="8963"/>
                    <a:pt x="14259" y="7515"/>
                  </a:cubicBezTo>
                  <a:cubicBezTo>
                    <a:pt x="14100" y="6134"/>
                    <a:pt x="13444" y="4867"/>
                    <a:pt x="12607" y="3780"/>
                  </a:cubicBezTo>
                  <a:cubicBezTo>
                    <a:pt x="12267" y="3373"/>
                    <a:pt x="11860" y="2966"/>
                    <a:pt x="11430" y="2626"/>
                  </a:cubicBezTo>
                  <a:cubicBezTo>
                    <a:pt x="11068" y="2309"/>
                    <a:pt x="10683" y="2038"/>
                    <a:pt x="10253" y="1811"/>
                  </a:cubicBezTo>
                  <a:cubicBezTo>
                    <a:pt x="9264" y="1267"/>
                    <a:pt x="8139" y="994"/>
                    <a:pt x="7004" y="994"/>
                  </a:cubicBezTo>
                  <a:cubicBezTo>
                    <a:pt x="6347" y="994"/>
                    <a:pt x="5687" y="1086"/>
                    <a:pt x="5048" y="1268"/>
                  </a:cubicBezTo>
                  <a:cubicBezTo>
                    <a:pt x="4527" y="1404"/>
                    <a:pt x="4052" y="1608"/>
                    <a:pt x="3599" y="1857"/>
                  </a:cubicBezTo>
                  <a:cubicBezTo>
                    <a:pt x="3463" y="1947"/>
                    <a:pt x="3305" y="2060"/>
                    <a:pt x="3169" y="2128"/>
                  </a:cubicBezTo>
                  <a:cubicBezTo>
                    <a:pt x="3118" y="2143"/>
                    <a:pt x="3075" y="2153"/>
                    <a:pt x="3038" y="2153"/>
                  </a:cubicBezTo>
                  <a:cubicBezTo>
                    <a:pt x="2962" y="2153"/>
                    <a:pt x="2920" y="2108"/>
                    <a:pt x="2920" y="1970"/>
                  </a:cubicBezTo>
                  <a:cubicBezTo>
                    <a:pt x="2898" y="1630"/>
                    <a:pt x="2988" y="1336"/>
                    <a:pt x="3101" y="1019"/>
                  </a:cubicBezTo>
                  <a:cubicBezTo>
                    <a:pt x="3237" y="657"/>
                    <a:pt x="3463" y="318"/>
                    <a:pt x="3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1"/>
            <p:cNvSpPr/>
            <p:nvPr/>
          </p:nvSpPr>
          <p:spPr>
            <a:xfrm>
              <a:off x="4360225" y="5079100"/>
              <a:ext cx="209350" cy="197475"/>
            </a:xfrm>
            <a:custGeom>
              <a:avLst/>
              <a:gdLst/>
              <a:ahLst/>
              <a:cxnLst/>
              <a:rect l="l" t="t" r="r" b="b"/>
              <a:pathLst>
                <a:path w="8374" h="7899" extrusionOk="0">
                  <a:moveTo>
                    <a:pt x="8125" y="1"/>
                  </a:moveTo>
                  <a:lnTo>
                    <a:pt x="8125" y="1"/>
                  </a:lnTo>
                  <a:cubicBezTo>
                    <a:pt x="8148" y="1064"/>
                    <a:pt x="7831" y="2083"/>
                    <a:pt x="7356" y="2943"/>
                  </a:cubicBezTo>
                  <a:cubicBezTo>
                    <a:pt x="6880" y="3848"/>
                    <a:pt x="6201" y="4640"/>
                    <a:pt x="5454" y="5319"/>
                  </a:cubicBezTo>
                  <a:cubicBezTo>
                    <a:pt x="4753" y="6043"/>
                    <a:pt x="3870" y="6564"/>
                    <a:pt x="2942" y="6994"/>
                  </a:cubicBezTo>
                  <a:cubicBezTo>
                    <a:pt x="2037" y="7424"/>
                    <a:pt x="1041" y="7741"/>
                    <a:pt x="0" y="7877"/>
                  </a:cubicBezTo>
                  <a:cubicBezTo>
                    <a:pt x="166" y="7891"/>
                    <a:pt x="334" y="7898"/>
                    <a:pt x="502" y="7898"/>
                  </a:cubicBezTo>
                  <a:cubicBezTo>
                    <a:pt x="1385" y="7898"/>
                    <a:pt x="2283" y="7706"/>
                    <a:pt x="3101" y="7401"/>
                  </a:cubicBezTo>
                  <a:cubicBezTo>
                    <a:pt x="4097" y="6994"/>
                    <a:pt x="5070" y="6451"/>
                    <a:pt x="5862" y="5727"/>
                  </a:cubicBezTo>
                  <a:cubicBezTo>
                    <a:pt x="6609" y="4980"/>
                    <a:pt x="7288" y="4142"/>
                    <a:pt x="7740" y="3147"/>
                  </a:cubicBezTo>
                  <a:cubicBezTo>
                    <a:pt x="8193" y="2151"/>
                    <a:pt x="8374" y="1019"/>
                    <a:pt x="8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1"/>
            <p:cNvSpPr/>
            <p:nvPr/>
          </p:nvSpPr>
          <p:spPr>
            <a:xfrm>
              <a:off x="4240825" y="4963725"/>
              <a:ext cx="297650" cy="282700"/>
            </a:xfrm>
            <a:custGeom>
              <a:avLst/>
              <a:gdLst/>
              <a:ahLst/>
              <a:cxnLst/>
              <a:rect l="l" t="t" r="r" b="b"/>
              <a:pathLst>
                <a:path w="11906" h="11308" extrusionOk="0">
                  <a:moveTo>
                    <a:pt x="7168" y="0"/>
                  </a:moveTo>
                  <a:cubicBezTo>
                    <a:pt x="6477" y="0"/>
                    <a:pt x="5813" y="215"/>
                    <a:pt x="5274" y="723"/>
                  </a:cubicBezTo>
                  <a:cubicBezTo>
                    <a:pt x="4912" y="1040"/>
                    <a:pt x="4640" y="1447"/>
                    <a:pt x="4527" y="2081"/>
                  </a:cubicBezTo>
                  <a:cubicBezTo>
                    <a:pt x="4437" y="2466"/>
                    <a:pt x="4527" y="3099"/>
                    <a:pt x="4527" y="3099"/>
                  </a:cubicBezTo>
                  <a:cubicBezTo>
                    <a:pt x="4527" y="3099"/>
                    <a:pt x="3758" y="3009"/>
                    <a:pt x="3396" y="2986"/>
                  </a:cubicBezTo>
                  <a:cubicBezTo>
                    <a:pt x="3258" y="2975"/>
                    <a:pt x="3120" y="2969"/>
                    <a:pt x="2983" y="2969"/>
                  </a:cubicBezTo>
                  <a:cubicBezTo>
                    <a:pt x="2282" y="2969"/>
                    <a:pt x="1591" y="3132"/>
                    <a:pt x="1042" y="3643"/>
                  </a:cubicBezTo>
                  <a:cubicBezTo>
                    <a:pt x="476" y="4140"/>
                    <a:pt x="137" y="4933"/>
                    <a:pt x="69" y="5702"/>
                  </a:cubicBezTo>
                  <a:cubicBezTo>
                    <a:pt x="1" y="6720"/>
                    <a:pt x="340" y="7739"/>
                    <a:pt x="838" y="8644"/>
                  </a:cubicBezTo>
                  <a:cubicBezTo>
                    <a:pt x="1359" y="9572"/>
                    <a:pt x="2106" y="10228"/>
                    <a:pt x="3011" y="10794"/>
                  </a:cubicBezTo>
                  <a:cubicBezTo>
                    <a:pt x="3591" y="11168"/>
                    <a:pt x="4245" y="11307"/>
                    <a:pt x="4909" y="11307"/>
                  </a:cubicBezTo>
                  <a:cubicBezTo>
                    <a:pt x="5411" y="11307"/>
                    <a:pt x="5919" y="11228"/>
                    <a:pt x="6406" y="11111"/>
                  </a:cubicBezTo>
                  <a:cubicBezTo>
                    <a:pt x="7062" y="10930"/>
                    <a:pt x="7718" y="10681"/>
                    <a:pt x="8307" y="10342"/>
                  </a:cubicBezTo>
                  <a:cubicBezTo>
                    <a:pt x="8827" y="10047"/>
                    <a:pt x="9303" y="9708"/>
                    <a:pt x="9733" y="9323"/>
                  </a:cubicBezTo>
                  <a:cubicBezTo>
                    <a:pt x="10117" y="8961"/>
                    <a:pt x="10525" y="8531"/>
                    <a:pt x="10819" y="8056"/>
                  </a:cubicBezTo>
                  <a:cubicBezTo>
                    <a:pt x="11475" y="7083"/>
                    <a:pt x="11905" y="5951"/>
                    <a:pt x="11724" y="4729"/>
                  </a:cubicBezTo>
                  <a:cubicBezTo>
                    <a:pt x="11566" y="3597"/>
                    <a:pt x="11023" y="2534"/>
                    <a:pt x="10321" y="1628"/>
                  </a:cubicBezTo>
                  <a:cubicBezTo>
                    <a:pt x="9755" y="927"/>
                    <a:pt x="8940" y="361"/>
                    <a:pt x="8148" y="135"/>
                  </a:cubicBezTo>
                  <a:cubicBezTo>
                    <a:pt x="7823" y="48"/>
                    <a:pt x="7492" y="0"/>
                    <a:pt x="7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1"/>
            <p:cNvSpPr/>
            <p:nvPr/>
          </p:nvSpPr>
          <p:spPr>
            <a:xfrm>
              <a:off x="4297975" y="5151025"/>
              <a:ext cx="60000" cy="48000"/>
            </a:xfrm>
            <a:custGeom>
              <a:avLst/>
              <a:gdLst/>
              <a:ahLst/>
              <a:cxnLst/>
              <a:rect l="l" t="t" r="r" b="b"/>
              <a:pathLst>
                <a:path w="2400" h="1920" extrusionOk="0">
                  <a:moveTo>
                    <a:pt x="1520" y="1"/>
                  </a:moveTo>
                  <a:cubicBezTo>
                    <a:pt x="1260" y="1"/>
                    <a:pt x="966" y="97"/>
                    <a:pt x="702" y="292"/>
                  </a:cubicBezTo>
                  <a:cubicBezTo>
                    <a:pt x="204" y="700"/>
                    <a:pt x="1" y="1288"/>
                    <a:pt x="272" y="1650"/>
                  </a:cubicBezTo>
                  <a:cubicBezTo>
                    <a:pt x="413" y="1834"/>
                    <a:pt x="625" y="1919"/>
                    <a:pt x="866" y="1919"/>
                  </a:cubicBezTo>
                  <a:cubicBezTo>
                    <a:pt x="1129" y="1919"/>
                    <a:pt x="1426" y="1817"/>
                    <a:pt x="1698" y="1627"/>
                  </a:cubicBezTo>
                  <a:cubicBezTo>
                    <a:pt x="2196" y="1243"/>
                    <a:pt x="2400" y="632"/>
                    <a:pt x="2128" y="270"/>
                  </a:cubicBezTo>
                  <a:cubicBezTo>
                    <a:pt x="1994" y="91"/>
                    <a:pt x="1773" y="1"/>
                    <a:pt x="1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1"/>
            <p:cNvSpPr/>
            <p:nvPr/>
          </p:nvSpPr>
          <p:spPr>
            <a:xfrm>
              <a:off x="4294575" y="5111900"/>
              <a:ext cx="56625" cy="54375"/>
            </a:xfrm>
            <a:custGeom>
              <a:avLst/>
              <a:gdLst/>
              <a:ahLst/>
              <a:cxnLst/>
              <a:rect l="l" t="t" r="r" b="b"/>
              <a:pathLst>
                <a:path w="2265" h="2175" extrusionOk="0">
                  <a:moveTo>
                    <a:pt x="1110" y="1"/>
                  </a:moveTo>
                  <a:cubicBezTo>
                    <a:pt x="1095" y="1"/>
                    <a:pt x="1080" y="1"/>
                    <a:pt x="1065" y="1"/>
                  </a:cubicBezTo>
                  <a:cubicBezTo>
                    <a:pt x="453" y="24"/>
                    <a:pt x="1" y="522"/>
                    <a:pt x="23" y="1156"/>
                  </a:cubicBezTo>
                  <a:cubicBezTo>
                    <a:pt x="46" y="1676"/>
                    <a:pt x="408" y="2061"/>
                    <a:pt x="861" y="2174"/>
                  </a:cubicBezTo>
                  <a:cubicBezTo>
                    <a:pt x="1087" y="1789"/>
                    <a:pt x="1630" y="1450"/>
                    <a:pt x="2264" y="1223"/>
                  </a:cubicBezTo>
                  <a:lnTo>
                    <a:pt x="2264" y="1042"/>
                  </a:lnTo>
                  <a:cubicBezTo>
                    <a:pt x="2198" y="446"/>
                    <a:pt x="1722" y="1"/>
                    <a:pt x="1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1"/>
            <p:cNvSpPr/>
            <p:nvPr/>
          </p:nvSpPr>
          <p:spPr>
            <a:xfrm>
              <a:off x="4312125" y="5140775"/>
              <a:ext cx="48125" cy="33975"/>
            </a:xfrm>
            <a:custGeom>
              <a:avLst/>
              <a:gdLst/>
              <a:ahLst/>
              <a:cxnLst/>
              <a:rect l="l" t="t" r="r" b="b"/>
              <a:pathLst>
                <a:path w="1925" h="1359" fill="none" extrusionOk="0">
                  <a:moveTo>
                    <a:pt x="0" y="1359"/>
                  </a:moveTo>
                  <a:cubicBezTo>
                    <a:pt x="0" y="1359"/>
                    <a:pt x="385" y="136"/>
                    <a:pt x="1924" y="1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1"/>
            <p:cNvSpPr/>
            <p:nvPr/>
          </p:nvSpPr>
          <p:spPr>
            <a:xfrm>
              <a:off x="4300800" y="5131725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37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7" y="702"/>
                    <a:pt x="702" y="544"/>
                    <a:pt x="702" y="340"/>
                  </a:cubicBezTo>
                  <a:cubicBezTo>
                    <a:pt x="680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1"/>
            <p:cNvSpPr/>
            <p:nvPr/>
          </p:nvSpPr>
          <p:spPr>
            <a:xfrm>
              <a:off x="4434325" y="5035175"/>
              <a:ext cx="61150" cy="46575"/>
            </a:xfrm>
            <a:custGeom>
              <a:avLst/>
              <a:gdLst/>
              <a:ahLst/>
              <a:cxnLst/>
              <a:rect l="l" t="t" r="r" b="b"/>
              <a:pathLst>
                <a:path w="2446" h="1863" extrusionOk="0">
                  <a:moveTo>
                    <a:pt x="1546" y="0"/>
                  </a:moveTo>
                  <a:cubicBezTo>
                    <a:pt x="1303" y="0"/>
                    <a:pt x="1029" y="80"/>
                    <a:pt x="770" y="241"/>
                  </a:cubicBezTo>
                  <a:cubicBezTo>
                    <a:pt x="227" y="581"/>
                    <a:pt x="1" y="1169"/>
                    <a:pt x="250" y="1577"/>
                  </a:cubicBezTo>
                  <a:cubicBezTo>
                    <a:pt x="392" y="1766"/>
                    <a:pt x="628" y="1863"/>
                    <a:pt x="898" y="1863"/>
                  </a:cubicBezTo>
                  <a:cubicBezTo>
                    <a:pt x="1143" y="1863"/>
                    <a:pt x="1417" y="1783"/>
                    <a:pt x="1676" y="1622"/>
                  </a:cubicBezTo>
                  <a:cubicBezTo>
                    <a:pt x="2219" y="1282"/>
                    <a:pt x="2445" y="671"/>
                    <a:pt x="2174" y="287"/>
                  </a:cubicBezTo>
                  <a:cubicBezTo>
                    <a:pt x="2043" y="97"/>
                    <a:pt x="1813" y="0"/>
                    <a:pt x="15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1"/>
            <p:cNvSpPr/>
            <p:nvPr/>
          </p:nvSpPr>
          <p:spPr>
            <a:xfrm>
              <a:off x="4402075" y="5014225"/>
              <a:ext cx="60000" cy="54725"/>
            </a:xfrm>
            <a:custGeom>
              <a:avLst/>
              <a:gdLst/>
              <a:ahLst/>
              <a:cxnLst/>
              <a:rect l="l" t="t" r="r" b="b"/>
              <a:pathLst>
                <a:path w="2400" h="2189" extrusionOk="0">
                  <a:moveTo>
                    <a:pt x="1226" y="0"/>
                  </a:moveTo>
                  <a:cubicBezTo>
                    <a:pt x="798" y="0"/>
                    <a:pt x="397" y="247"/>
                    <a:pt x="227" y="672"/>
                  </a:cubicBezTo>
                  <a:cubicBezTo>
                    <a:pt x="1" y="1215"/>
                    <a:pt x="250" y="1871"/>
                    <a:pt x="816" y="2120"/>
                  </a:cubicBezTo>
                  <a:cubicBezTo>
                    <a:pt x="861" y="2143"/>
                    <a:pt x="929" y="2143"/>
                    <a:pt x="974" y="2188"/>
                  </a:cubicBezTo>
                  <a:cubicBezTo>
                    <a:pt x="1404" y="1668"/>
                    <a:pt x="1879" y="1283"/>
                    <a:pt x="2332" y="1215"/>
                  </a:cubicBezTo>
                  <a:cubicBezTo>
                    <a:pt x="2400" y="740"/>
                    <a:pt x="2106" y="287"/>
                    <a:pt x="1653" y="84"/>
                  </a:cubicBezTo>
                  <a:cubicBezTo>
                    <a:pt x="1513" y="27"/>
                    <a:pt x="1368" y="0"/>
                    <a:pt x="1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1"/>
            <p:cNvSpPr/>
            <p:nvPr/>
          </p:nvSpPr>
          <p:spPr>
            <a:xfrm>
              <a:off x="4421900" y="5042325"/>
              <a:ext cx="48100" cy="35100"/>
            </a:xfrm>
            <a:custGeom>
              <a:avLst/>
              <a:gdLst/>
              <a:ahLst/>
              <a:cxnLst/>
              <a:rect l="l" t="t" r="r" b="b"/>
              <a:pathLst>
                <a:path w="1924" h="1404" fill="none" extrusionOk="0">
                  <a:moveTo>
                    <a:pt x="1924" y="46"/>
                  </a:moveTo>
                  <a:cubicBezTo>
                    <a:pt x="1924" y="46"/>
                    <a:pt x="611" y="1"/>
                    <a:pt x="0" y="140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1"/>
            <p:cNvSpPr/>
            <p:nvPr/>
          </p:nvSpPr>
          <p:spPr>
            <a:xfrm>
              <a:off x="4428675" y="5019950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70" y="0"/>
                  </a:moveTo>
                  <a:cubicBezTo>
                    <a:pt x="232" y="0"/>
                    <a:pt x="102" y="84"/>
                    <a:pt x="69" y="217"/>
                  </a:cubicBezTo>
                  <a:cubicBezTo>
                    <a:pt x="1" y="398"/>
                    <a:pt x="91" y="624"/>
                    <a:pt x="250" y="669"/>
                  </a:cubicBezTo>
                  <a:cubicBezTo>
                    <a:pt x="298" y="694"/>
                    <a:pt x="350" y="705"/>
                    <a:pt x="401" y="705"/>
                  </a:cubicBezTo>
                  <a:cubicBezTo>
                    <a:pt x="539" y="705"/>
                    <a:pt x="669" y="621"/>
                    <a:pt x="702" y="488"/>
                  </a:cubicBezTo>
                  <a:cubicBezTo>
                    <a:pt x="793" y="307"/>
                    <a:pt x="702" y="81"/>
                    <a:pt x="521" y="36"/>
                  </a:cubicBezTo>
                  <a:cubicBezTo>
                    <a:pt x="473" y="11"/>
                    <a:pt x="421" y="0"/>
                    <a:pt x="3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1"/>
            <p:cNvSpPr/>
            <p:nvPr/>
          </p:nvSpPr>
          <p:spPr>
            <a:xfrm>
              <a:off x="4394725" y="5108950"/>
              <a:ext cx="16900" cy="14450"/>
            </a:xfrm>
            <a:custGeom>
              <a:avLst/>
              <a:gdLst/>
              <a:ahLst/>
              <a:cxnLst/>
              <a:rect l="l" t="t" r="r" b="b"/>
              <a:pathLst>
                <a:path w="676" h="578" extrusionOk="0">
                  <a:moveTo>
                    <a:pt x="620" y="0"/>
                  </a:moveTo>
                  <a:cubicBezTo>
                    <a:pt x="611" y="0"/>
                    <a:pt x="601" y="2"/>
                    <a:pt x="589" y="6"/>
                  </a:cubicBezTo>
                  <a:cubicBezTo>
                    <a:pt x="544" y="6"/>
                    <a:pt x="453" y="97"/>
                    <a:pt x="408" y="119"/>
                  </a:cubicBezTo>
                  <a:lnTo>
                    <a:pt x="204" y="323"/>
                  </a:lnTo>
                  <a:cubicBezTo>
                    <a:pt x="182" y="346"/>
                    <a:pt x="1" y="481"/>
                    <a:pt x="23" y="549"/>
                  </a:cubicBezTo>
                  <a:cubicBezTo>
                    <a:pt x="46" y="572"/>
                    <a:pt x="86" y="578"/>
                    <a:pt x="125" y="578"/>
                  </a:cubicBezTo>
                  <a:cubicBezTo>
                    <a:pt x="165" y="578"/>
                    <a:pt x="204" y="572"/>
                    <a:pt x="227" y="572"/>
                  </a:cubicBezTo>
                  <a:cubicBezTo>
                    <a:pt x="318" y="572"/>
                    <a:pt x="408" y="549"/>
                    <a:pt x="476" y="504"/>
                  </a:cubicBezTo>
                  <a:cubicBezTo>
                    <a:pt x="567" y="459"/>
                    <a:pt x="634" y="368"/>
                    <a:pt x="634" y="255"/>
                  </a:cubicBezTo>
                  <a:cubicBezTo>
                    <a:pt x="634" y="233"/>
                    <a:pt x="657" y="165"/>
                    <a:pt x="657" y="119"/>
                  </a:cubicBezTo>
                  <a:cubicBezTo>
                    <a:pt x="676" y="44"/>
                    <a:pt x="66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1"/>
            <p:cNvSpPr/>
            <p:nvPr/>
          </p:nvSpPr>
          <p:spPr>
            <a:xfrm>
              <a:off x="4440000" y="5128325"/>
              <a:ext cx="21525" cy="30025"/>
            </a:xfrm>
            <a:custGeom>
              <a:avLst/>
              <a:gdLst/>
              <a:ahLst/>
              <a:cxnLst/>
              <a:rect l="l" t="t" r="r" b="b"/>
              <a:pathLst>
                <a:path w="861" h="1201" fill="none" extrusionOk="0">
                  <a:moveTo>
                    <a:pt x="0" y="1200"/>
                  </a:moveTo>
                  <a:cubicBezTo>
                    <a:pt x="543" y="1064"/>
                    <a:pt x="860" y="634"/>
                    <a:pt x="792" y="1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1"/>
            <p:cNvSpPr/>
            <p:nvPr/>
          </p:nvSpPr>
          <p:spPr>
            <a:xfrm>
              <a:off x="4490350" y="5386650"/>
              <a:ext cx="86025" cy="71000"/>
            </a:xfrm>
            <a:custGeom>
              <a:avLst/>
              <a:gdLst/>
              <a:ahLst/>
              <a:cxnLst/>
              <a:rect l="l" t="t" r="r" b="b"/>
              <a:pathLst>
                <a:path w="3441" h="2840" extrusionOk="0">
                  <a:moveTo>
                    <a:pt x="1824" y="0"/>
                  </a:moveTo>
                  <a:cubicBezTo>
                    <a:pt x="1365" y="0"/>
                    <a:pt x="920" y="85"/>
                    <a:pt x="679" y="214"/>
                  </a:cubicBezTo>
                  <a:cubicBezTo>
                    <a:pt x="1" y="576"/>
                    <a:pt x="204" y="1459"/>
                    <a:pt x="498" y="1980"/>
                  </a:cubicBezTo>
                  <a:cubicBezTo>
                    <a:pt x="612" y="2296"/>
                    <a:pt x="883" y="2523"/>
                    <a:pt x="1155" y="2681"/>
                  </a:cubicBezTo>
                  <a:cubicBezTo>
                    <a:pt x="1359" y="2777"/>
                    <a:pt x="1597" y="2839"/>
                    <a:pt x="1837" y="2839"/>
                  </a:cubicBezTo>
                  <a:cubicBezTo>
                    <a:pt x="1996" y="2839"/>
                    <a:pt x="2156" y="2812"/>
                    <a:pt x="2309" y="2749"/>
                  </a:cubicBezTo>
                  <a:cubicBezTo>
                    <a:pt x="3260" y="2477"/>
                    <a:pt x="3441" y="1549"/>
                    <a:pt x="3327" y="644"/>
                  </a:cubicBezTo>
                  <a:cubicBezTo>
                    <a:pt x="3180" y="176"/>
                    <a:pt x="2488" y="0"/>
                    <a:pt x="1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1"/>
            <p:cNvSpPr/>
            <p:nvPr/>
          </p:nvSpPr>
          <p:spPr>
            <a:xfrm>
              <a:off x="4634075" y="5276575"/>
              <a:ext cx="76400" cy="79325"/>
            </a:xfrm>
            <a:custGeom>
              <a:avLst/>
              <a:gdLst/>
              <a:ahLst/>
              <a:cxnLst/>
              <a:rect l="l" t="t" r="r" b="b"/>
              <a:pathLst>
                <a:path w="3056" h="3173" extrusionOk="0">
                  <a:moveTo>
                    <a:pt x="1200" y="0"/>
                  </a:moveTo>
                  <a:cubicBezTo>
                    <a:pt x="362" y="68"/>
                    <a:pt x="0" y="1833"/>
                    <a:pt x="158" y="2490"/>
                  </a:cubicBezTo>
                  <a:cubicBezTo>
                    <a:pt x="298" y="3000"/>
                    <a:pt x="754" y="3172"/>
                    <a:pt x="1217" y="3172"/>
                  </a:cubicBezTo>
                  <a:cubicBezTo>
                    <a:pt x="1431" y="3172"/>
                    <a:pt x="1647" y="3136"/>
                    <a:pt x="1833" y="3078"/>
                  </a:cubicBezTo>
                  <a:cubicBezTo>
                    <a:pt x="2173" y="3010"/>
                    <a:pt x="2444" y="2829"/>
                    <a:pt x="2648" y="2580"/>
                  </a:cubicBezTo>
                  <a:cubicBezTo>
                    <a:pt x="2897" y="2286"/>
                    <a:pt x="3055" y="1901"/>
                    <a:pt x="3010" y="1471"/>
                  </a:cubicBezTo>
                  <a:cubicBezTo>
                    <a:pt x="2965" y="476"/>
                    <a:pt x="2105" y="91"/>
                    <a:pt x="1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1"/>
            <p:cNvSpPr/>
            <p:nvPr/>
          </p:nvSpPr>
          <p:spPr>
            <a:xfrm>
              <a:off x="4638025" y="5270350"/>
              <a:ext cx="76400" cy="81500"/>
            </a:xfrm>
            <a:custGeom>
              <a:avLst/>
              <a:gdLst/>
              <a:ahLst/>
              <a:cxnLst/>
              <a:rect l="l" t="t" r="r" b="b"/>
              <a:pathLst>
                <a:path w="3056" h="3260" fill="none" extrusionOk="0">
                  <a:moveTo>
                    <a:pt x="2671" y="2580"/>
                  </a:moveTo>
                  <a:cubicBezTo>
                    <a:pt x="2920" y="2286"/>
                    <a:pt x="3056" y="1901"/>
                    <a:pt x="3033" y="1471"/>
                  </a:cubicBezTo>
                  <a:cubicBezTo>
                    <a:pt x="2965" y="476"/>
                    <a:pt x="2128" y="91"/>
                    <a:pt x="1223" y="0"/>
                  </a:cubicBezTo>
                  <a:cubicBezTo>
                    <a:pt x="363" y="46"/>
                    <a:pt x="0" y="1834"/>
                    <a:pt x="182" y="2490"/>
                  </a:cubicBezTo>
                  <a:cubicBezTo>
                    <a:pt x="363" y="3214"/>
                    <a:pt x="1245" y="3259"/>
                    <a:pt x="1834" y="3078"/>
                  </a:cubicBezTo>
                  <a:cubicBezTo>
                    <a:pt x="2173" y="2988"/>
                    <a:pt x="2467" y="2807"/>
                    <a:pt x="2671" y="258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1"/>
            <p:cNvSpPr/>
            <p:nvPr/>
          </p:nvSpPr>
          <p:spPr>
            <a:xfrm>
              <a:off x="4136150" y="5171325"/>
              <a:ext cx="122825" cy="191625"/>
            </a:xfrm>
            <a:custGeom>
              <a:avLst/>
              <a:gdLst/>
              <a:ahLst/>
              <a:cxnLst/>
              <a:rect l="l" t="t" r="r" b="b"/>
              <a:pathLst>
                <a:path w="4913" h="7665" extrusionOk="0">
                  <a:moveTo>
                    <a:pt x="3215" y="1"/>
                  </a:moveTo>
                  <a:cubicBezTo>
                    <a:pt x="3192" y="1"/>
                    <a:pt x="3124" y="1"/>
                    <a:pt x="3101" y="23"/>
                  </a:cubicBezTo>
                  <a:cubicBezTo>
                    <a:pt x="3079" y="46"/>
                    <a:pt x="3056" y="114"/>
                    <a:pt x="3056" y="159"/>
                  </a:cubicBezTo>
                  <a:cubicBezTo>
                    <a:pt x="3056" y="227"/>
                    <a:pt x="3079" y="250"/>
                    <a:pt x="3101" y="318"/>
                  </a:cubicBezTo>
                  <a:cubicBezTo>
                    <a:pt x="3124" y="363"/>
                    <a:pt x="3147" y="385"/>
                    <a:pt x="3192" y="453"/>
                  </a:cubicBezTo>
                  <a:cubicBezTo>
                    <a:pt x="3215" y="499"/>
                    <a:pt x="3237" y="544"/>
                    <a:pt x="3283" y="589"/>
                  </a:cubicBezTo>
                  <a:cubicBezTo>
                    <a:pt x="3305" y="770"/>
                    <a:pt x="3056" y="838"/>
                    <a:pt x="2943" y="883"/>
                  </a:cubicBezTo>
                  <a:cubicBezTo>
                    <a:pt x="2739" y="929"/>
                    <a:pt x="2513" y="951"/>
                    <a:pt x="2309" y="1042"/>
                  </a:cubicBezTo>
                  <a:cubicBezTo>
                    <a:pt x="1970" y="1178"/>
                    <a:pt x="1653" y="1359"/>
                    <a:pt x="1381" y="1585"/>
                  </a:cubicBezTo>
                  <a:cubicBezTo>
                    <a:pt x="295" y="2468"/>
                    <a:pt x="1" y="3984"/>
                    <a:pt x="250" y="5319"/>
                  </a:cubicBezTo>
                  <a:cubicBezTo>
                    <a:pt x="363" y="5885"/>
                    <a:pt x="635" y="6496"/>
                    <a:pt x="1132" y="6881"/>
                  </a:cubicBezTo>
                  <a:cubicBezTo>
                    <a:pt x="1746" y="7354"/>
                    <a:pt x="2645" y="7665"/>
                    <a:pt x="3493" y="7665"/>
                  </a:cubicBezTo>
                  <a:cubicBezTo>
                    <a:pt x="3739" y="7665"/>
                    <a:pt x="3981" y="7639"/>
                    <a:pt x="4210" y="7582"/>
                  </a:cubicBezTo>
                  <a:cubicBezTo>
                    <a:pt x="4369" y="7560"/>
                    <a:pt x="4708" y="7401"/>
                    <a:pt x="4776" y="7220"/>
                  </a:cubicBezTo>
                  <a:cubicBezTo>
                    <a:pt x="4821" y="7062"/>
                    <a:pt x="4663" y="6881"/>
                    <a:pt x="4550" y="6768"/>
                  </a:cubicBezTo>
                  <a:cubicBezTo>
                    <a:pt x="4346" y="6496"/>
                    <a:pt x="4120" y="6270"/>
                    <a:pt x="3894" y="6043"/>
                  </a:cubicBezTo>
                  <a:cubicBezTo>
                    <a:pt x="3577" y="5749"/>
                    <a:pt x="3283" y="5432"/>
                    <a:pt x="3011" y="5070"/>
                  </a:cubicBezTo>
                  <a:cubicBezTo>
                    <a:pt x="2377" y="4007"/>
                    <a:pt x="2988" y="2649"/>
                    <a:pt x="3577" y="1698"/>
                  </a:cubicBezTo>
                  <a:cubicBezTo>
                    <a:pt x="3735" y="1494"/>
                    <a:pt x="3871" y="1291"/>
                    <a:pt x="4097" y="1155"/>
                  </a:cubicBezTo>
                  <a:cubicBezTo>
                    <a:pt x="4233" y="1110"/>
                    <a:pt x="4369" y="1110"/>
                    <a:pt x="4482" y="1042"/>
                  </a:cubicBezTo>
                  <a:cubicBezTo>
                    <a:pt x="4595" y="1019"/>
                    <a:pt x="4708" y="1019"/>
                    <a:pt x="4821" y="951"/>
                  </a:cubicBezTo>
                  <a:cubicBezTo>
                    <a:pt x="4867" y="951"/>
                    <a:pt x="4889" y="929"/>
                    <a:pt x="4889" y="906"/>
                  </a:cubicBezTo>
                  <a:cubicBezTo>
                    <a:pt x="4912" y="883"/>
                    <a:pt x="4889" y="838"/>
                    <a:pt x="4844" y="793"/>
                  </a:cubicBezTo>
                  <a:cubicBezTo>
                    <a:pt x="4821" y="725"/>
                    <a:pt x="4799" y="725"/>
                    <a:pt x="4776" y="725"/>
                  </a:cubicBezTo>
                  <a:cubicBezTo>
                    <a:pt x="4505" y="567"/>
                    <a:pt x="4233" y="385"/>
                    <a:pt x="3939" y="250"/>
                  </a:cubicBezTo>
                  <a:cubicBezTo>
                    <a:pt x="3713" y="137"/>
                    <a:pt x="3464" y="1"/>
                    <a:pt x="32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1"/>
            <p:cNvSpPr/>
            <p:nvPr/>
          </p:nvSpPr>
          <p:spPr>
            <a:xfrm>
              <a:off x="4139550" y="5174150"/>
              <a:ext cx="122800" cy="195800"/>
            </a:xfrm>
            <a:custGeom>
              <a:avLst/>
              <a:gdLst/>
              <a:ahLst/>
              <a:cxnLst/>
              <a:rect l="l" t="t" r="r" b="b"/>
              <a:pathLst>
                <a:path w="4912" h="7832" fill="none" extrusionOk="0">
                  <a:moveTo>
                    <a:pt x="3599" y="1698"/>
                  </a:moveTo>
                  <a:cubicBezTo>
                    <a:pt x="3735" y="1495"/>
                    <a:pt x="3871" y="1291"/>
                    <a:pt x="4097" y="1155"/>
                  </a:cubicBezTo>
                  <a:cubicBezTo>
                    <a:pt x="4233" y="1110"/>
                    <a:pt x="4391" y="1110"/>
                    <a:pt x="4504" y="1042"/>
                  </a:cubicBezTo>
                  <a:cubicBezTo>
                    <a:pt x="4618" y="1019"/>
                    <a:pt x="4731" y="1019"/>
                    <a:pt x="4844" y="951"/>
                  </a:cubicBezTo>
                  <a:cubicBezTo>
                    <a:pt x="4867" y="951"/>
                    <a:pt x="4889" y="929"/>
                    <a:pt x="4889" y="906"/>
                  </a:cubicBezTo>
                  <a:cubicBezTo>
                    <a:pt x="4912" y="884"/>
                    <a:pt x="4889" y="838"/>
                    <a:pt x="4867" y="793"/>
                  </a:cubicBezTo>
                  <a:cubicBezTo>
                    <a:pt x="4821" y="770"/>
                    <a:pt x="4799" y="725"/>
                    <a:pt x="4776" y="725"/>
                  </a:cubicBezTo>
                  <a:cubicBezTo>
                    <a:pt x="4527" y="567"/>
                    <a:pt x="4233" y="386"/>
                    <a:pt x="3961" y="250"/>
                  </a:cubicBezTo>
                  <a:cubicBezTo>
                    <a:pt x="3735" y="137"/>
                    <a:pt x="3486" y="1"/>
                    <a:pt x="3214" y="1"/>
                  </a:cubicBezTo>
                  <a:cubicBezTo>
                    <a:pt x="3192" y="1"/>
                    <a:pt x="3124" y="1"/>
                    <a:pt x="3101" y="24"/>
                  </a:cubicBezTo>
                  <a:cubicBezTo>
                    <a:pt x="3079" y="46"/>
                    <a:pt x="3056" y="114"/>
                    <a:pt x="3056" y="159"/>
                  </a:cubicBezTo>
                  <a:cubicBezTo>
                    <a:pt x="3056" y="227"/>
                    <a:pt x="3079" y="250"/>
                    <a:pt x="3101" y="318"/>
                  </a:cubicBezTo>
                  <a:cubicBezTo>
                    <a:pt x="3147" y="363"/>
                    <a:pt x="3169" y="386"/>
                    <a:pt x="3192" y="454"/>
                  </a:cubicBezTo>
                  <a:cubicBezTo>
                    <a:pt x="3214" y="499"/>
                    <a:pt x="3237" y="544"/>
                    <a:pt x="3282" y="589"/>
                  </a:cubicBezTo>
                  <a:cubicBezTo>
                    <a:pt x="3305" y="770"/>
                    <a:pt x="3056" y="838"/>
                    <a:pt x="2943" y="884"/>
                  </a:cubicBezTo>
                  <a:cubicBezTo>
                    <a:pt x="2739" y="929"/>
                    <a:pt x="2513" y="951"/>
                    <a:pt x="2309" y="1042"/>
                  </a:cubicBezTo>
                  <a:cubicBezTo>
                    <a:pt x="1970" y="1178"/>
                    <a:pt x="1675" y="1359"/>
                    <a:pt x="1381" y="1585"/>
                  </a:cubicBezTo>
                  <a:cubicBezTo>
                    <a:pt x="318" y="2468"/>
                    <a:pt x="1" y="3984"/>
                    <a:pt x="250" y="5319"/>
                  </a:cubicBezTo>
                  <a:cubicBezTo>
                    <a:pt x="363" y="5885"/>
                    <a:pt x="657" y="6496"/>
                    <a:pt x="1132" y="6881"/>
                  </a:cubicBezTo>
                  <a:cubicBezTo>
                    <a:pt x="1924" y="7492"/>
                    <a:pt x="3192" y="7832"/>
                    <a:pt x="4210" y="7583"/>
                  </a:cubicBezTo>
                  <a:cubicBezTo>
                    <a:pt x="4391" y="7560"/>
                    <a:pt x="4731" y="7402"/>
                    <a:pt x="4776" y="7220"/>
                  </a:cubicBezTo>
                  <a:cubicBezTo>
                    <a:pt x="4844" y="7062"/>
                    <a:pt x="4663" y="6881"/>
                    <a:pt x="4550" y="6768"/>
                  </a:cubicBezTo>
                  <a:cubicBezTo>
                    <a:pt x="4346" y="6496"/>
                    <a:pt x="4120" y="6270"/>
                    <a:pt x="3893" y="6044"/>
                  </a:cubicBezTo>
                  <a:cubicBezTo>
                    <a:pt x="3577" y="5749"/>
                    <a:pt x="3282" y="5433"/>
                    <a:pt x="3011" y="5070"/>
                  </a:cubicBezTo>
                  <a:cubicBezTo>
                    <a:pt x="2377" y="4007"/>
                    <a:pt x="2988" y="2649"/>
                    <a:pt x="3599" y="1698"/>
                  </a:cubicBezTo>
                  <a:close/>
                </a:path>
              </a:pathLst>
            </a:custGeom>
            <a:noFill/>
            <a:ln w="34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1"/>
            <p:cNvSpPr/>
            <p:nvPr/>
          </p:nvSpPr>
          <p:spPr>
            <a:xfrm>
              <a:off x="4121450" y="5194525"/>
              <a:ext cx="109225" cy="160150"/>
            </a:xfrm>
            <a:custGeom>
              <a:avLst/>
              <a:gdLst/>
              <a:ahLst/>
              <a:cxnLst/>
              <a:rect l="l" t="t" r="r" b="b"/>
              <a:pathLst>
                <a:path w="4369" h="6406" fill="none" extrusionOk="0">
                  <a:moveTo>
                    <a:pt x="3689" y="227"/>
                  </a:moveTo>
                  <a:cubicBezTo>
                    <a:pt x="3463" y="1"/>
                    <a:pt x="3010" y="204"/>
                    <a:pt x="2784" y="295"/>
                  </a:cubicBezTo>
                  <a:cubicBezTo>
                    <a:pt x="2445" y="431"/>
                    <a:pt x="2128" y="589"/>
                    <a:pt x="1856" y="815"/>
                  </a:cubicBezTo>
                  <a:cubicBezTo>
                    <a:pt x="408" y="1992"/>
                    <a:pt x="0" y="4957"/>
                    <a:pt x="1811" y="5998"/>
                  </a:cubicBezTo>
                  <a:cubicBezTo>
                    <a:pt x="2354" y="6315"/>
                    <a:pt x="3010" y="6405"/>
                    <a:pt x="3622" y="6315"/>
                  </a:cubicBezTo>
                  <a:cubicBezTo>
                    <a:pt x="3780" y="6292"/>
                    <a:pt x="3916" y="6247"/>
                    <a:pt x="4029" y="6179"/>
                  </a:cubicBezTo>
                  <a:cubicBezTo>
                    <a:pt x="4255" y="5998"/>
                    <a:pt x="4368" y="5523"/>
                    <a:pt x="4278" y="5274"/>
                  </a:cubicBezTo>
                  <a:cubicBezTo>
                    <a:pt x="4233" y="5093"/>
                    <a:pt x="4006" y="4957"/>
                    <a:pt x="3893" y="4821"/>
                  </a:cubicBezTo>
                  <a:cubicBezTo>
                    <a:pt x="3735" y="4663"/>
                    <a:pt x="3599" y="4504"/>
                    <a:pt x="3486" y="4323"/>
                  </a:cubicBezTo>
                </a:path>
              </a:pathLst>
            </a:custGeom>
            <a:noFill/>
            <a:ln w="34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1"/>
            <p:cNvSpPr/>
            <p:nvPr/>
          </p:nvSpPr>
          <p:spPr>
            <a:xfrm>
              <a:off x="4167850" y="5193950"/>
              <a:ext cx="87150" cy="156775"/>
            </a:xfrm>
            <a:custGeom>
              <a:avLst/>
              <a:gdLst/>
              <a:ahLst/>
              <a:cxnLst/>
              <a:rect l="l" t="t" r="r" b="b"/>
              <a:pathLst>
                <a:path w="3486" h="6271" fill="none" extrusionOk="0">
                  <a:moveTo>
                    <a:pt x="2377" y="1"/>
                  </a:moveTo>
                  <a:cubicBezTo>
                    <a:pt x="1494" y="318"/>
                    <a:pt x="589" y="1382"/>
                    <a:pt x="249" y="2264"/>
                  </a:cubicBezTo>
                  <a:cubicBezTo>
                    <a:pt x="46" y="2807"/>
                    <a:pt x="0" y="3396"/>
                    <a:pt x="136" y="3939"/>
                  </a:cubicBezTo>
                  <a:cubicBezTo>
                    <a:pt x="657" y="5863"/>
                    <a:pt x="3056" y="6270"/>
                    <a:pt x="3486" y="6270"/>
                  </a:cubicBezTo>
                </a:path>
              </a:pathLst>
            </a:custGeom>
            <a:solidFill>
              <a:srgbClr val="EC605F"/>
            </a:solidFill>
            <a:ln w="22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9" name="Google Shape;10679;p31"/>
          <p:cNvGrpSpPr/>
          <p:nvPr/>
        </p:nvGrpSpPr>
        <p:grpSpPr>
          <a:xfrm>
            <a:off x="7480363" y="-104325"/>
            <a:ext cx="520625" cy="3756728"/>
            <a:chOff x="3700500" y="670375"/>
            <a:chExt cx="264250" cy="1906775"/>
          </a:xfrm>
        </p:grpSpPr>
        <p:sp>
          <p:nvSpPr>
            <p:cNvPr id="10680" name="Google Shape;10680;p31"/>
            <p:cNvSpPr/>
            <p:nvPr/>
          </p:nvSpPr>
          <p:spPr>
            <a:xfrm>
              <a:off x="3719175" y="967425"/>
              <a:ext cx="70175" cy="96775"/>
            </a:xfrm>
            <a:custGeom>
              <a:avLst/>
              <a:gdLst/>
              <a:ahLst/>
              <a:cxnLst/>
              <a:rect l="l" t="t" r="r" b="b"/>
              <a:pathLst>
                <a:path w="2807" h="3871" fill="none" extrusionOk="0">
                  <a:moveTo>
                    <a:pt x="0" y="453"/>
                  </a:moveTo>
                  <a:cubicBezTo>
                    <a:pt x="0" y="363"/>
                    <a:pt x="0" y="250"/>
                    <a:pt x="68" y="159"/>
                  </a:cubicBezTo>
                  <a:cubicBezTo>
                    <a:pt x="158" y="23"/>
                    <a:pt x="317" y="1"/>
                    <a:pt x="453" y="23"/>
                  </a:cubicBezTo>
                  <a:cubicBezTo>
                    <a:pt x="611" y="46"/>
                    <a:pt x="747" y="159"/>
                    <a:pt x="860" y="250"/>
                  </a:cubicBezTo>
                  <a:cubicBezTo>
                    <a:pt x="1426" y="725"/>
                    <a:pt x="1856" y="1359"/>
                    <a:pt x="2150" y="2015"/>
                  </a:cubicBezTo>
                  <a:cubicBezTo>
                    <a:pt x="2444" y="2581"/>
                    <a:pt x="2806" y="3260"/>
                    <a:pt x="2490" y="3871"/>
                  </a:cubicBezTo>
                  <a:cubicBezTo>
                    <a:pt x="1675" y="3622"/>
                    <a:pt x="905" y="2739"/>
                    <a:pt x="498" y="2038"/>
                  </a:cubicBezTo>
                  <a:cubicBezTo>
                    <a:pt x="181" y="1585"/>
                    <a:pt x="0" y="1019"/>
                    <a:pt x="0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1"/>
            <p:cNvSpPr/>
            <p:nvPr/>
          </p:nvSpPr>
          <p:spPr>
            <a:xfrm>
              <a:off x="3718600" y="972525"/>
              <a:ext cx="61700" cy="82625"/>
            </a:xfrm>
            <a:custGeom>
              <a:avLst/>
              <a:gdLst/>
              <a:ahLst/>
              <a:cxnLst/>
              <a:rect l="l" t="t" r="r" b="b"/>
              <a:pathLst>
                <a:path w="2468" h="3305" fill="none" extrusionOk="0">
                  <a:moveTo>
                    <a:pt x="0" y="453"/>
                  </a:moveTo>
                  <a:cubicBezTo>
                    <a:pt x="589" y="1358"/>
                    <a:pt x="1381" y="2399"/>
                    <a:pt x="2173" y="3169"/>
                  </a:cubicBezTo>
                  <a:cubicBezTo>
                    <a:pt x="2241" y="3214"/>
                    <a:pt x="2354" y="3305"/>
                    <a:pt x="2445" y="3214"/>
                  </a:cubicBezTo>
                  <a:cubicBezTo>
                    <a:pt x="2467" y="3191"/>
                    <a:pt x="2467" y="3124"/>
                    <a:pt x="2467" y="3078"/>
                  </a:cubicBezTo>
                  <a:cubicBezTo>
                    <a:pt x="2445" y="2422"/>
                    <a:pt x="1947" y="1947"/>
                    <a:pt x="1472" y="1494"/>
                  </a:cubicBezTo>
                  <a:cubicBezTo>
                    <a:pt x="1019" y="1041"/>
                    <a:pt x="544" y="498"/>
                    <a:pt x="136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1"/>
            <p:cNvSpPr/>
            <p:nvPr/>
          </p:nvSpPr>
          <p:spPr>
            <a:xfrm>
              <a:off x="3801200" y="840125"/>
              <a:ext cx="63975" cy="59425"/>
            </a:xfrm>
            <a:custGeom>
              <a:avLst/>
              <a:gdLst/>
              <a:ahLst/>
              <a:cxnLst/>
              <a:rect l="l" t="t" r="r" b="b"/>
              <a:pathLst>
                <a:path w="2559" h="2377" fill="none" extrusionOk="0">
                  <a:moveTo>
                    <a:pt x="2196" y="23"/>
                  </a:moveTo>
                  <a:cubicBezTo>
                    <a:pt x="2241" y="23"/>
                    <a:pt x="2332" y="0"/>
                    <a:pt x="2377" y="23"/>
                  </a:cubicBezTo>
                  <a:cubicBezTo>
                    <a:pt x="2490" y="46"/>
                    <a:pt x="2558" y="204"/>
                    <a:pt x="2535" y="272"/>
                  </a:cubicBezTo>
                  <a:cubicBezTo>
                    <a:pt x="2535" y="385"/>
                    <a:pt x="2468" y="476"/>
                    <a:pt x="2422" y="589"/>
                  </a:cubicBezTo>
                  <a:cubicBezTo>
                    <a:pt x="2128" y="1042"/>
                    <a:pt x="1766" y="1449"/>
                    <a:pt x="1313" y="1743"/>
                  </a:cubicBezTo>
                  <a:cubicBezTo>
                    <a:pt x="951" y="2037"/>
                    <a:pt x="521" y="2377"/>
                    <a:pt x="1" y="2241"/>
                  </a:cubicBezTo>
                  <a:cubicBezTo>
                    <a:pt x="91" y="1607"/>
                    <a:pt x="612" y="951"/>
                    <a:pt x="1064" y="566"/>
                  </a:cubicBezTo>
                  <a:cubicBezTo>
                    <a:pt x="1404" y="317"/>
                    <a:pt x="1766" y="114"/>
                    <a:pt x="2196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1"/>
            <p:cNvSpPr/>
            <p:nvPr/>
          </p:nvSpPr>
          <p:spPr>
            <a:xfrm>
              <a:off x="3808550" y="841250"/>
              <a:ext cx="51525" cy="52650"/>
            </a:xfrm>
            <a:custGeom>
              <a:avLst/>
              <a:gdLst/>
              <a:ahLst/>
              <a:cxnLst/>
              <a:rect l="l" t="t" r="r" b="b"/>
              <a:pathLst>
                <a:path w="2061" h="2106" fill="none" extrusionOk="0">
                  <a:moveTo>
                    <a:pt x="1721" y="1"/>
                  </a:moveTo>
                  <a:cubicBezTo>
                    <a:pt x="1155" y="544"/>
                    <a:pt x="499" y="1246"/>
                    <a:pt x="46" y="1902"/>
                  </a:cubicBezTo>
                  <a:cubicBezTo>
                    <a:pt x="24" y="1970"/>
                    <a:pt x="1" y="2038"/>
                    <a:pt x="46" y="2083"/>
                  </a:cubicBezTo>
                  <a:cubicBezTo>
                    <a:pt x="69" y="2106"/>
                    <a:pt x="114" y="2083"/>
                    <a:pt x="137" y="2083"/>
                  </a:cubicBezTo>
                  <a:cubicBezTo>
                    <a:pt x="589" y="1947"/>
                    <a:pt x="884" y="1562"/>
                    <a:pt x="1155" y="1178"/>
                  </a:cubicBezTo>
                  <a:cubicBezTo>
                    <a:pt x="1449" y="770"/>
                    <a:pt x="1744" y="385"/>
                    <a:pt x="2060" y="46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1"/>
            <p:cNvSpPr/>
            <p:nvPr/>
          </p:nvSpPr>
          <p:spPr>
            <a:xfrm>
              <a:off x="3781975" y="1725600"/>
              <a:ext cx="57725" cy="56050"/>
            </a:xfrm>
            <a:custGeom>
              <a:avLst/>
              <a:gdLst/>
              <a:ahLst/>
              <a:cxnLst/>
              <a:rect l="l" t="t" r="r" b="b"/>
              <a:pathLst>
                <a:path w="2309" h="2242" fill="none" extrusionOk="0">
                  <a:moveTo>
                    <a:pt x="1947" y="23"/>
                  </a:moveTo>
                  <a:cubicBezTo>
                    <a:pt x="1992" y="23"/>
                    <a:pt x="2082" y="1"/>
                    <a:pt x="2128" y="23"/>
                  </a:cubicBezTo>
                  <a:cubicBezTo>
                    <a:pt x="2241" y="91"/>
                    <a:pt x="2309" y="204"/>
                    <a:pt x="2309" y="317"/>
                  </a:cubicBezTo>
                  <a:cubicBezTo>
                    <a:pt x="2309" y="431"/>
                    <a:pt x="2241" y="499"/>
                    <a:pt x="2218" y="589"/>
                  </a:cubicBezTo>
                  <a:cubicBezTo>
                    <a:pt x="1992" y="1019"/>
                    <a:pt x="1630" y="1381"/>
                    <a:pt x="1222" y="1675"/>
                  </a:cubicBezTo>
                  <a:cubicBezTo>
                    <a:pt x="883" y="1924"/>
                    <a:pt x="498" y="2241"/>
                    <a:pt x="0" y="2060"/>
                  </a:cubicBezTo>
                  <a:cubicBezTo>
                    <a:pt x="45" y="1449"/>
                    <a:pt x="521" y="838"/>
                    <a:pt x="951" y="476"/>
                  </a:cubicBezTo>
                  <a:cubicBezTo>
                    <a:pt x="1200" y="250"/>
                    <a:pt x="1539" y="91"/>
                    <a:pt x="1947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1"/>
            <p:cNvSpPr/>
            <p:nvPr/>
          </p:nvSpPr>
          <p:spPr>
            <a:xfrm>
              <a:off x="3764425" y="817500"/>
              <a:ext cx="43600" cy="62825"/>
            </a:xfrm>
            <a:custGeom>
              <a:avLst/>
              <a:gdLst/>
              <a:ahLst/>
              <a:cxnLst/>
              <a:rect l="l" t="t" r="r" b="b"/>
              <a:pathLst>
                <a:path w="1744" h="2513" fill="none" extrusionOk="0">
                  <a:moveTo>
                    <a:pt x="182" y="317"/>
                  </a:moveTo>
                  <a:cubicBezTo>
                    <a:pt x="317" y="113"/>
                    <a:pt x="544" y="0"/>
                    <a:pt x="770" y="45"/>
                  </a:cubicBezTo>
                  <a:cubicBezTo>
                    <a:pt x="1064" y="113"/>
                    <a:pt x="1223" y="362"/>
                    <a:pt x="1336" y="611"/>
                  </a:cubicBezTo>
                  <a:cubicBezTo>
                    <a:pt x="1562" y="1132"/>
                    <a:pt x="1743" y="1924"/>
                    <a:pt x="1472" y="2467"/>
                  </a:cubicBezTo>
                  <a:cubicBezTo>
                    <a:pt x="1449" y="2512"/>
                    <a:pt x="838" y="2128"/>
                    <a:pt x="770" y="2060"/>
                  </a:cubicBezTo>
                  <a:cubicBezTo>
                    <a:pt x="453" y="1833"/>
                    <a:pt x="227" y="1584"/>
                    <a:pt x="91" y="1177"/>
                  </a:cubicBezTo>
                  <a:cubicBezTo>
                    <a:pt x="1" y="928"/>
                    <a:pt x="1" y="634"/>
                    <a:pt x="114" y="385"/>
                  </a:cubicBezTo>
                  <a:cubicBezTo>
                    <a:pt x="159" y="362"/>
                    <a:pt x="182" y="340"/>
                    <a:pt x="182" y="317"/>
                  </a:cubicBezTo>
                  <a:close/>
                </a:path>
              </a:pathLst>
            </a:custGeom>
            <a:noFill/>
            <a:ln w="1132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1"/>
            <p:cNvSpPr/>
            <p:nvPr/>
          </p:nvSpPr>
          <p:spPr>
            <a:xfrm>
              <a:off x="3714650" y="1508900"/>
              <a:ext cx="53200" cy="79250"/>
            </a:xfrm>
            <a:custGeom>
              <a:avLst/>
              <a:gdLst/>
              <a:ahLst/>
              <a:cxnLst/>
              <a:rect l="l" t="t" r="r" b="b"/>
              <a:pathLst>
                <a:path w="2128" h="3170" fill="none" extrusionOk="0">
                  <a:moveTo>
                    <a:pt x="181" y="408"/>
                  </a:moveTo>
                  <a:cubicBezTo>
                    <a:pt x="362" y="182"/>
                    <a:pt x="679" y="1"/>
                    <a:pt x="951" y="68"/>
                  </a:cubicBezTo>
                  <a:cubicBezTo>
                    <a:pt x="1290" y="159"/>
                    <a:pt x="1516" y="453"/>
                    <a:pt x="1652" y="770"/>
                  </a:cubicBezTo>
                  <a:cubicBezTo>
                    <a:pt x="1946" y="1404"/>
                    <a:pt x="2127" y="2422"/>
                    <a:pt x="1856" y="3101"/>
                  </a:cubicBezTo>
                  <a:cubicBezTo>
                    <a:pt x="1833" y="3169"/>
                    <a:pt x="996" y="2648"/>
                    <a:pt x="951" y="2603"/>
                  </a:cubicBezTo>
                  <a:cubicBezTo>
                    <a:pt x="566" y="2309"/>
                    <a:pt x="272" y="1992"/>
                    <a:pt x="113" y="1517"/>
                  </a:cubicBezTo>
                  <a:cubicBezTo>
                    <a:pt x="0" y="1200"/>
                    <a:pt x="0" y="838"/>
                    <a:pt x="136" y="521"/>
                  </a:cubicBezTo>
                  <a:cubicBezTo>
                    <a:pt x="136" y="453"/>
                    <a:pt x="158" y="431"/>
                    <a:pt x="181" y="40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1"/>
            <p:cNvSpPr/>
            <p:nvPr/>
          </p:nvSpPr>
          <p:spPr>
            <a:xfrm>
              <a:off x="3715200" y="1515700"/>
              <a:ext cx="46425" cy="60000"/>
            </a:xfrm>
            <a:custGeom>
              <a:avLst/>
              <a:gdLst/>
              <a:ahLst/>
              <a:cxnLst/>
              <a:rect l="l" t="t" r="r" b="b"/>
              <a:pathLst>
                <a:path w="1857" h="2400" fill="none" extrusionOk="0">
                  <a:moveTo>
                    <a:pt x="1" y="679"/>
                  </a:moveTo>
                  <a:cubicBezTo>
                    <a:pt x="431" y="1200"/>
                    <a:pt x="929" y="1946"/>
                    <a:pt x="1517" y="2331"/>
                  </a:cubicBezTo>
                  <a:cubicBezTo>
                    <a:pt x="1585" y="2376"/>
                    <a:pt x="1675" y="2399"/>
                    <a:pt x="1721" y="2331"/>
                  </a:cubicBezTo>
                  <a:cubicBezTo>
                    <a:pt x="1743" y="2309"/>
                    <a:pt x="1743" y="2286"/>
                    <a:pt x="1789" y="2263"/>
                  </a:cubicBezTo>
                  <a:cubicBezTo>
                    <a:pt x="1834" y="1811"/>
                    <a:pt x="317" y="249"/>
                    <a:pt x="408" y="0"/>
                  </a:cubicBezTo>
                  <a:cubicBezTo>
                    <a:pt x="1042" y="136"/>
                    <a:pt x="1268" y="611"/>
                    <a:pt x="1856" y="131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1"/>
            <p:cNvSpPr/>
            <p:nvPr/>
          </p:nvSpPr>
          <p:spPr>
            <a:xfrm>
              <a:off x="3738975" y="1875550"/>
              <a:ext cx="53200" cy="61675"/>
            </a:xfrm>
            <a:custGeom>
              <a:avLst/>
              <a:gdLst/>
              <a:ahLst/>
              <a:cxnLst/>
              <a:rect l="l" t="t" r="r" b="b"/>
              <a:pathLst>
                <a:path w="2128" h="2467" fill="none" extrusionOk="0">
                  <a:moveTo>
                    <a:pt x="91" y="430"/>
                  </a:moveTo>
                  <a:cubicBezTo>
                    <a:pt x="204" y="204"/>
                    <a:pt x="430" y="0"/>
                    <a:pt x="679" y="0"/>
                  </a:cubicBezTo>
                  <a:cubicBezTo>
                    <a:pt x="996" y="0"/>
                    <a:pt x="1222" y="226"/>
                    <a:pt x="1426" y="453"/>
                  </a:cubicBezTo>
                  <a:cubicBezTo>
                    <a:pt x="1765" y="928"/>
                    <a:pt x="2128" y="1743"/>
                    <a:pt x="1992" y="2376"/>
                  </a:cubicBezTo>
                  <a:cubicBezTo>
                    <a:pt x="1969" y="2467"/>
                    <a:pt x="1200" y="2173"/>
                    <a:pt x="1132" y="2150"/>
                  </a:cubicBezTo>
                  <a:cubicBezTo>
                    <a:pt x="747" y="1969"/>
                    <a:pt x="453" y="1788"/>
                    <a:pt x="227" y="1381"/>
                  </a:cubicBezTo>
                  <a:cubicBezTo>
                    <a:pt x="91" y="1132"/>
                    <a:pt x="0" y="815"/>
                    <a:pt x="91" y="543"/>
                  </a:cubicBezTo>
                  <a:cubicBezTo>
                    <a:pt x="68" y="498"/>
                    <a:pt x="68" y="453"/>
                    <a:pt x="91" y="430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1"/>
            <p:cNvSpPr/>
            <p:nvPr/>
          </p:nvSpPr>
          <p:spPr>
            <a:xfrm>
              <a:off x="3745750" y="1882325"/>
              <a:ext cx="36250" cy="21525"/>
            </a:xfrm>
            <a:custGeom>
              <a:avLst/>
              <a:gdLst/>
              <a:ahLst/>
              <a:cxnLst/>
              <a:rect l="l" t="t" r="r" b="b"/>
              <a:pathLst>
                <a:path w="1450" h="861" fill="none" extrusionOk="0">
                  <a:moveTo>
                    <a:pt x="567" y="612"/>
                  </a:moveTo>
                  <a:cubicBezTo>
                    <a:pt x="250" y="340"/>
                    <a:pt x="1" y="114"/>
                    <a:pt x="1" y="1"/>
                  </a:cubicBezTo>
                  <a:cubicBezTo>
                    <a:pt x="521" y="1"/>
                    <a:pt x="838" y="385"/>
                    <a:pt x="1449" y="86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1"/>
            <p:cNvSpPr/>
            <p:nvPr/>
          </p:nvSpPr>
          <p:spPr>
            <a:xfrm>
              <a:off x="3740100" y="1897600"/>
              <a:ext cx="45275" cy="29450"/>
            </a:xfrm>
            <a:custGeom>
              <a:avLst/>
              <a:gdLst/>
              <a:ahLst/>
              <a:cxnLst/>
              <a:rect l="l" t="t" r="r" b="b"/>
              <a:pathLst>
                <a:path w="1811" h="1178" fill="none" extrusionOk="0">
                  <a:moveTo>
                    <a:pt x="0" y="46"/>
                  </a:moveTo>
                  <a:cubicBezTo>
                    <a:pt x="453" y="408"/>
                    <a:pt x="1019" y="929"/>
                    <a:pt x="1607" y="1155"/>
                  </a:cubicBezTo>
                  <a:cubicBezTo>
                    <a:pt x="1653" y="1178"/>
                    <a:pt x="1743" y="1178"/>
                    <a:pt x="1766" y="1132"/>
                  </a:cubicBezTo>
                  <a:cubicBezTo>
                    <a:pt x="1811" y="1087"/>
                    <a:pt x="1811" y="1064"/>
                    <a:pt x="1811" y="1042"/>
                  </a:cubicBezTo>
                  <a:cubicBezTo>
                    <a:pt x="1766" y="816"/>
                    <a:pt x="1245" y="363"/>
                    <a:pt x="793" y="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1"/>
            <p:cNvSpPr/>
            <p:nvPr/>
          </p:nvSpPr>
          <p:spPr>
            <a:xfrm>
              <a:off x="3780275" y="10987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85"/>
                    <a:pt x="3169" y="679"/>
                    <a:pt x="3101" y="974"/>
                  </a:cubicBezTo>
                  <a:cubicBezTo>
                    <a:pt x="3010" y="1313"/>
                    <a:pt x="2716" y="1539"/>
                    <a:pt x="2399" y="1675"/>
                  </a:cubicBezTo>
                  <a:cubicBezTo>
                    <a:pt x="1766" y="1969"/>
                    <a:pt x="747" y="2150"/>
                    <a:pt x="68" y="1879"/>
                  </a:cubicBezTo>
                  <a:cubicBezTo>
                    <a:pt x="0" y="1856"/>
                    <a:pt x="521" y="1019"/>
                    <a:pt x="566" y="974"/>
                  </a:cubicBezTo>
                  <a:cubicBezTo>
                    <a:pt x="860" y="566"/>
                    <a:pt x="1177" y="295"/>
                    <a:pt x="1652" y="113"/>
                  </a:cubicBezTo>
                  <a:cubicBezTo>
                    <a:pt x="1969" y="0"/>
                    <a:pt x="2331" y="0"/>
                    <a:pt x="2648" y="159"/>
                  </a:cubicBezTo>
                  <a:cubicBezTo>
                    <a:pt x="2716" y="159"/>
                    <a:pt x="2739" y="181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1"/>
            <p:cNvSpPr/>
            <p:nvPr/>
          </p:nvSpPr>
          <p:spPr>
            <a:xfrm>
              <a:off x="3764425" y="681700"/>
              <a:ext cx="200325" cy="1895450"/>
            </a:xfrm>
            <a:custGeom>
              <a:avLst/>
              <a:gdLst/>
              <a:ahLst/>
              <a:cxnLst/>
              <a:rect l="l" t="t" r="r" b="b"/>
              <a:pathLst>
                <a:path w="8013" h="75818" fill="none" extrusionOk="0">
                  <a:moveTo>
                    <a:pt x="2649" y="1"/>
                  </a:moveTo>
                  <a:cubicBezTo>
                    <a:pt x="1811" y="4640"/>
                    <a:pt x="1359" y="9370"/>
                    <a:pt x="974" y="14032"/>
                  </a:cubicBezTo>
                  <a:cubicBezTo>
                    <a:pt x="69" y="25326"/>
                    <a:pt x="1" y="36687"/>
                    <a:pt x="906" y="47980"/>
                  </a:cubicBezTo>
                  <a:cubicBezTo>
                    <a:pt x="1223" y="51851"/>
                    <a:pt x="1653" y="55721"/>
                    <a:pt x="2219" y="59568"/>
                  </a:cubicBezTo>
                  <a:cubicBezTo>
                    <a:pt x="2784" y="63370"/>
                    <a:pt x="3237" y="67353"/>
                    <a:pt x="4097" y="71088"/>
                  </a:cubicBezTo>
                  <a:cubicBezTo>
                    <a:pt x="4255" y="71744"/>
                    <a:pt x="4504" y="72355"/>
                    <a:pt x="4980" y="72808"/>
                  </a:cubicBezTo>
                  <a:cubicBezTo>
                    <a:pt x="5478" y="73260"/>
                    <a:pt x="6202" y="73487"/>
                    <a:pt x="6790" y="73215"/>
                  </a:cubicBezTo>
                  <a:cubicBezTo>
                    <a:pt x="7537" y="72876"/>
                    <a:pt x="7763" y="71789"/>
                    <a:pt x="7243" y="71178"/>
                  </a:cubicBezTo>
                  <a:cubicBezTo>
                    <a:pt x="6745" y="70545"/>
                    <a:pt x="5636" y="70590"/>
                    <a:pt x="5183" y="71224"/>
                  </a:cubicBezTo>
                  <a:cubicBezTo>
                    <a:pt x="4957" y="71540"/>
                    <a:pt x="4867" y="71948"/>
                    <a:pt x="4867" y="72332"/>
                  </a:cubicBezTo>
                  <a:cubicBezTo>
                    <a:pt x="4844" y="74053"/>
                    <a:pt x="6292" y="75682"/>
                    <a:pt x="8012" y="7581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1"/>
            <p:cNvSpPr/>
            <p:nvPr/>
          </p:nvSpPr>
          <p:spPr>
            <a:xfrm>
              <a:off x="3700500" y="1489100"/>
              <a:ext cx="148250" cy="876450"/>
            </a:xfrm>
            <a:custGeom>
              <a:avLst/>
              <a:gdLst/>
              <a:ahLst/>
              <a:cxnLst/>
              <a:rect l="l" t="t" r="r" b="b"/>
              <a:pathLst>
                <a:path w="5930" h="35058" fill="none" extrusionOk="0">
                  <a:moveTo>
                    <a:pt x="3010" y="0"/>
                  </a:moveTo>
                  <a:cubicBezTo>
                    <a:pt x="3010" y="0"/>
                    <a:pt x="0" y="11294"/>
                    <a:pt x="5930" y="3505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1"/>
            <p:cNvSpPr/>
            <p:nvPr/>
          </p:nvSpPr>
          <p:spPr>
            <a:xfrm>
              <a:off x="3775750" y="670375"/>
              <a:ext cx="56600" cy="818750"/>
            </a:xfrm>
            <a:custGeom>
              <a:avLst/>
              <a:gdLst/>
              <a:ahLst/>
              <a:cxnLst/>
              <a:rect l="l" t="t" r="r" b="b"/>
              <a:pathLst>
                <a:path w="2264" h="32750" fill="none" extrusionOk="0">
                  <a:moveTo>
                    <a:pt x="2263" y="1"/>
                  </a:moveTo>
                  <a:cubicBezTo>
                    <a:pt x="2263" y="1"/>
                    <a:pt x="1698" y="15889"/>
                    <a:pt x="0" y="32749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5" name="Google Shape;10695;p31"/>
          <p:cNvGrpSpPr/>
          <p:nvPr/>
        </p:nvGrpSpPr>
        <p:grpSpPr>
          <a:xfrm>
            <a:off x="5414254" y="-203525"/>
            <a:ext cx="292131" cy="1327718"/>
            <a:chOff x="2806525" y="620025"/>
            <a:chExt cx="148275" cy="673900"/>
          </a:xfrm>
        </p:grpSpPr>
        <p:sp>
          <p:nvSpPr>
            <p:cNvPr id="10696" name="Google Shape;10696;p31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1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1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1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1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1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1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1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4" name="Google Shape;10704;p31"/>
          <p:cNvGrpSpPr/>
          <p:nvPr/>
        </p:nvGrpSpPr>
        <p:grpSpPr>
          <a:xfrm>
            <a:off x="152406" y="-314989"/>
            <a:ext cx="476050" cy="2908409"/>
            <a:chOff x="2022900" y="563450"/>
            <a:chExt cx="241625" cy="1476200"/>
          </a:xfrm>
        </p:grpSpPr>
        <p:sp>
          <p:nvSpPr>
            <p:cNvPr id="10705" name="Google Shape;10705;p31"/>
            <p:cNvSpPr/>
            <p:nvPr/>
          </p:nvSpPr>
          <p:spPr>
            <a:xfrm>
              <a:off x="2022900" y="574200"/>
              <a:ext cx="241625" cy="1465450"/>
            </a:xfrm>
            <a:custGeom>
              <a:avLst/>
              <a:gdLst/>
              <a:ahLst/>
              <a:cxnLst/>
              <a:rect l="l" t="t" r="r" b="b"/>
              <a:pathLst>
                <a:path w="9665" h="58618" fill="none" extrusionOk="0">
                  <a:moveTo>
                    <a:pt x="3689" y="58617"/>
                  </a:moveTo>
                  <a:cubicBezTo>
                    <a:pt x="2512" y="58527"/>
                    <a:pt x="1494" y="57576"/>
                    <a:pt x="1154" y="56399"/>
                  </a:cubicBezTo>
                  <a:cubicBezTo>
                    <a:pt x="815" y="55268"/>
                    <a:pt x="1087" y="54000"/>
                    <a:pt x="1720" y="52982"/>
                  </a:cubicBezTo>
                  <a:cubicBezTo>
                    <a:pt x="1879" y="52710"/>
                    <a:pt x="2105" y="52416"/>
                    <a:pt x="2422" y="52303"/>
                  </a:cubicBezTo>
                  <a:cubicBezTo>
                    <a:pt x="3033" y="52077"/>
                    <a:pt x="3735" y="52733"/>
                    <a:pt x="3644" y="53389"/>
                  </a:cubicBezTo>
                  <a:cubicBezTo>
                    <a:pt x="3553" y="54023"/>
                    <a:pt x="2875" y="54476"/>
                    <a:pt x="2218" y="54408"/>
                  </a:cubicBezTo>
                  <a:cubicBezTo>
                    <a:pt x="1585" y="54340"/>
                    <a:pt x="1041" y="53842"/>
                    <a:pt x="792" y="53231"/>
                  </a:cubicBezTo>
                  <a:cubicBezTo>
                    <a:pt x="340" y="52167"/>
                    <a:pt x="747" y="50877"/>
                    <a:pt x="1381" y="49904"/>
                  </a:cubicBezTo>
                  <a:cubicBezTo>
                    <a:pt x="1992" y="48908"/>
                    <a:pt x="2829" y="48003"/>
                    <a:pt x="3282" y="46917"/>
                  </a:cubicBezTo>
                  <a:cubicBezTo>
                    <a:pt x="3780" y="45672"/>
                    <a:pt x="3757" y="44223"/>
                    <a:pt x="3191" y="42956"/>
                  </a:cubicBezTo>
                  <a:cubicBezTo>
                    <a:pt x="2603" y="41711"/>
                    <a:pt x="1494" y="40738"/>
                    <a:pt x="1041" y="39403"/>
                  </a:cubicBezTo>
                  <a:cubicBezTo>
                    <a:pt x="0" y="36370"/>
                    <a:pt x="3214" y="34175"/>
                    <a:pt x="4685" y="31957"/>
                  </a:cubicBezTo>
                  <a:cubicBezTo>
                    <a:pt x="6292" y="29580"/>
                    <a:pt x="6812" y="26503"/>
                    <a:pt x="6066" y="23696"/>
                  </a:cubicBezTo>
                  <a:cubicBezTo>
                    <a:pt x="5364" y="21048"/>
                    <a:pt x="3553" y="18581"/>
                    <a:pt x="3802" y="15843"/>
                  </a:cubicBezTo>
                  <a:cubicBezTo>
                    <a:pt x="4097" y="12629"/>
                    <a:pt x="7039" y="10366"/>
                    <a:pt x="8442" y="7492"/>
                  </a:cubicBezTo>
                  <a:cubicBezTo>
                    <a:pt x="9574" y="5161"/>
                    <a:pt x="9664" y="2377"/>
                    <a:pt x="8714" y="0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1"/>
            <p:cNvSpPr/>
            <p:nvPr/>
          </p:nvSpPr>
          <p:spPr>
            <a:xfrm>
              <a:off x="2033650" y="563450"/>
              <a:ext cx="220125" cy="1324575"/>
            </a:xfrm>
            <a:custGeom>
              <a:avLst/>
              <a:gdLst/>
              <a:ahLst/>
              <a:cxnLst/>
              <a:rect l="l" t="t" r="r" b="b"/>
              <a:pathLst>
                <a:path w="8805" h="52983" fill="none" extrusionOk="0">
                  <a:moveTo>
                    <a:pt x="498" y="52982"/>
                  </a:moveTo>
                  <a:cubicBezTo>
                    <a:pt x="0" y="51330"/>
                    <a:pt x="227" y="49451"/>
                    <a:pt x="1109" y="47935"/>
                  </a:cubicBezTo>
                  <a:cubicBezTo>
                    <a:pt x="2082" y="46260"/>
                    <a:pt x="3870" y="44767"/>
                    <a:pt x="3576" y="42865"/>
                  </a:cubicBezTo>
                  <a:cubicBezTo>
                    <a:pt x="3305" y="40987"/>
                    <a:pt x="1132" y="39946"/>
                    <a:pt x="566" y="38158"/>
                  </a:cubicBezTo>
                  <a:cubicBezTo>
                    <a:pt x="181" y="36913"/>
                    <a:pt x="657" y="35533"/>
                    <a:pt x="1358" y="34424"/>
                  </a:cubicBezTo>
                  <a:cubicBezTo>
                    <a:pt x="2105" y="33337"/>
                    <a:pt x="3078" y="32432"/>
                    <a:pt x="3825" y="31346"/>
                  </a:cubicBezTo>
                  <a:cubicBezTo>
                    <a:pt x="5274" y="29309"/>
                    <a:pt x="5930" y="26729"/>
                    <a:pt x="5636" y="24285"/>
                  </a:cubicBezTo>
                  <a:cubicBezTo>
                    <a:pt x="5500" y="23062"/>
                    <a:pt x="5138" y="21908"/>
                    <a:pt x="4934" y="20686"/>
                  </a:cubicBezTo>
                  <a:cubicBezTo>
                    <a:pt x="4617" y="18694"/>
                    <a:pt x="4798" y="16635"/>
                    <a:pt x="5455" y="14711"/>
                  </a:cubicBezTo>
                  <a:cubicBezTo>
                    <a:pt x="5975" y="13127"/>
                    <a:pt x="6835" y="11679"/>
                    <a:pt x="7446" y="10162"/>
                  </a:cubicBezTo>
                  <a:cubicBezTo>
                    <a:pt x="8170" y="8465"/>
                    <a:pt x="8193" y="6745"/>
                    <a:pt x="8465" y="4979"/>
                  </a:cubicBezTo>
                  <a:cubicBezTo>
                    <a:pt x="8736" y="3395"/>
                    <a:pt x="8804" y="1585"/>
                    <a:pt x="8397" y="0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1"/>
            <p:cNvSpPr/>
            <p:nvPr/>
          </p:nvSpPr>
          <p:spPr>
            <a:xfrm>
              <a:off x="2171125" y="1261025"/>
              <a:ext cx="73600" cy="57800"/>
            </a:xfrm>
            <a:custGeom>
              <a:avLst/>
              <a:gdLst/>
              <a:ahLst/>
              <a:cxnLst/>
              <a:rect l="l" t="t" r="r" b="b"/>
              <a:pathLst>
                <a:path w="2944" h="2312" extrusionOk="0">
                  <a:moveTo>
                    <a:pt x="2445" y="501"/>
                  </a:moveTo>
                  <a:cubicBezTo>
                    <a:pt x="2468" y="501"/>
                    <a:pt x="2490" y="523"/>
                    <a:pt x="2490" y="591"/>
                  </a:cubicBezTo>
                  <a:cubicBezTo>
                    <a:pt x="2490" y="636"/>
                    <a:pt x="2468" y="727"/>
                    <a:pt x="2445" y="817"/>
                  </a:cubicBezTo>
                  <a:cubicBezTo>
                    <a:pt x="2241" y="1270"/>
                    <a:pt x="1925" y="1496"/>
                    <a:pt x="1449" y="1519"/>
                  </a:cubicBezTo>
                  <a:cubicBezTo>
                    <a:pt x="1155" y="1542"/>
                    <a:pt x="861" y="1587"/>
                    <a:pt x="521" y="1632"/>
                  </a:cubicBezTo>
                  <a:cubicBezTo>
                    <a:pt x="635" y="1044"/>
                    <a:pt x="1087" y="591"/>
                    <a:pt x="1381" y="546"/>
                  </a:cubicBezTo>
                  <a:cubicBezTo>
                    <a:pt x="1434" y="538"/>
                    <a:pt x="1489" y="535"/>
                    <a:pt x="1544" y="535"/>
                  </a:cubicBezTo>
                  <a:cubicBezTo>
                    <a:pt x="1704" y="535"/>
                    <a:pt x="1873" y="560"/>
                    <a:pt x="2045" y="560"/>
                  </a:cubicBezTo>
                  <a:cubicBezTo>
                    <a:pt x="2148" y="560"/>
                    <a:pt x="2251" y="551"/>
                    <a:pt x="2355" y="523"/>
                  </a:cubicBezTo>
                  <a:cubicBezTo>
                    <a:pt x="2355" y="501"/>
                    <a:pt x="2400" y="501"/>
                    <a:pt x="2445" y="501"/>
                  </a:cubicBezTo>
                  <a:close/>
                  <a:moveTo>
                    <a:pt x="1430" y="1"/>
                  </a:moveTo>
                  <a:cubicBezTo>
                    <a:pt x="1334" y="1"/>
                    <a:pt x="1242" y="13"/>
                    <a:pt x="1155" y="48"/>
                  </a:cubicBezTo>
                  <a:cubicBezTo>
                    <a:pt x="680" y="139"/>
                    <a:pt x="114" y="1270"/>
                    <a:pt x="23" y="2153"/>
                  </a:cubicBezTo>
                  <a:cubicBezTo>
                    <a:pt x="1" y="2198"/>
                    <a:pt x="1" y="2266"/>
                    <a:pt x="1" y="2311"/>
                  </a:cubicBezTo>
                  <a:cubicBezTo>
                    <a:pt x="69" y="2289"/>
                    <a:pt x="114" y="2221"/>
                    <a:pt x="182" y="2198"/>
                  </a:cubicBezTo>
                  <a:cubicBezTo>
                    <a:pt x="318" y="2107"/>
                    <a:pt x="431" y="2085"/>
                    <a:pt x="544" y="2062"/>
                  </a:cubicBezTo>
                  <a:cubicBezTo>
                    <a:pt x="684" y="2042"/>
                    <a:pt x="819" y="2036"/>
                    <a:pt x="946" y="2036"/>
                  </a:cubicBezTo>
                  <a:cubicBezTo>
                    <a:pt x="1156" y="2036"/>
                    <a:pt x="1346" y="2053"/>
                    <a:pt x="1513" y="2053"/>
                  </a:cubicBezTo>
                  <a:cubicBezTo>
                    <a:pt x="1587" y="2053"/>
                    <a:pt x="1657" y="2049"/>
                    <a:pt x="1721" y="2040"/>
                  </a:cubicBezTo>
                  <a:cubicBezTo>
                    <a:pt x="2241" y="1994"/>
                    <a:pt x="2604" y="1519"/>
                    <a:pt x="2830" y="817"/>
                  </a:cubicBezTo>
                  <a:cubicBezTo>
                    <a:pt x="2898" y="614"/>
                    <a:pt x="2943" y="410"/>
                    <a:pt x="2943" y="252"/>
                  </a:cubicBezTo>
                  <a:cubicBezTo>
                    <a:pt x="2943" y="79"/>
                    <a:pt x="2862" y="20"/>
                    <a:pt x="2712" y="20"/>
                  </a:cubicBezTo>
                  <a:cubicBezTo>
                    <a:pt x="2686" y="20"/>
                    <a:pt x="2657" y="22"/>
                    <a:pt x="2626" y="25"/>
                  </a:cubicBezTo>
                  <a:cubicBezTo>
                    <a:pt x="2513" y="48"/>
                    <a:pt x="2400" y="71"/>
                    <a:pt x="2309" y="71"/>
                  </a:cubicBezTo>
                  <a:cubicBezTo>
                    <a:pt x="2267" y="75"/>
                    <a:pt x="2225" y="77"/>
                    <a:pt x="2183" y="77"/>
                  </a:cubicBezTo>
                  <a:cubicBezTo>
                    <a:pt x="1923" y="77"/>
                    <a:pt x="1666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1"/>
            <p:cNvSpPr/>
            <p:nvPr/>
          </p:nvSpPr>
          <p:spPr>
            <a:xfrm>
              <a:off x="2178500" y="1263900"/>
              <a:ext cx="59425" cy="45875"/>
            </a:xfrm>
            <a:custGeom>
              <a:avLst/>
              <a:gdLst/>
              <a:ahLst/>
              <a:cxnLst/>
              <a:rect l="l" t="t" r="r" b="b"/>
              <a:pathLst>
                <a:path w="2377" h="1835" extrusionOk="0">
                  <a:moveTo>
                    <a:pt x="1291" y="872"/>
                  </a:moveTo>
                  <a:cubicBezTo>
                    <a:pt x="1270" y="890"/>
                    <a:pt x="1258" y="913"/>
                    <a:pt x="1245" y="951"/>
                  </a:cubicBezTo>
                  <a:lnTo>
                    <a:pt x="1200" y="974"/>
                  </a:lnTo>
                  <a:cubicBezTo>
                    <a:pt x="1064" y="1132"/>
                    <a:pt x="905" y="1268"/>
                    <a:pt x="679" y="1314"/>
                  </a:cubicBezTo>
                  <a:cubicBezTo>
                    <a:pt x="842" y="1109"/>
                    <a:pt x="1080" y="979"/>
                    <a:pt x="1291" y="872"/>
                  </a:cubicBezTo>
                  <a:close/>
                  <a:moveTo>
                    <a:pt x="1743" y="1"/>
                  </a:moveTo>
                  <a:cubicBezTo>
                    <a:pt x="1267" y="295"/>
                    <a:pt x="588" y="340"/>
                    <a:pt x="113" y="1314"/>
                  </a:cubicBezTo>
                  <a:cubicBezTo>
                    <a:pt x="0" y="1540"/>
                    <a:pt x="23" y="1744"/>
                    <a:pt x="158" y="1766"/>
                  </a:cubicBezTo>
                  <a:cubicBezTo>
                    <a:pt x="249" y="1811"/>
                    <a:pt x="294" y="1811"/>
                    <a:pt x="362" y="1811"/>
                  </a:cubicBezTo>
                  <a:cubicBezTo>
                    <a:pt x="375" y="1811"/>
                    <a:pt x="388" y="1797"/>
                    <a:pt x="393" y="1797"/>
                  </a:cubicBezTo>
                  <a:cubicBezTo>
                    <a:pt x="396" y="1797"/>
                    <a:pt x="395" y="1805"/>
                    <a:pt x="385" y="1834"/>
                  </a:cubicBezTo>
                  <a:cubicBezTo>
                    <a:pt x="951" y="1834"/>
                    <a:pt x="1267" y="1721"/>
                    <a:pt x="1516" y="1427"/>
                  </a:cubicBezTo>
                  <a:lnTo>
                    <a:pt x="1539" y="1404"/>
                  </a:lnTo>
                  <a:cubicBezTo>
                    <a:pt x="1833" y="1087"/>
                    <a:pt x="2105" y="793"/>
                    <a:pt x="2376" y="295"/>
                  </a:cubicBezTo>
                  <a:cubicBezTo>
                    <a:pt x="2263" y="272"/>
                    <a:pt x="2173" y="227"/>
                    <a:pt x="2060" y="137"/>
                  </a:cubicBezTo>
                  <a:cubicBezTo>
                    <a:pt x="2037" y="182"/>
                    <a:pt x="1969" y="227"/>
                    <a:pt x="1946" y="272"/>
                  </a:cubicBezTo>
                  <a:cubicBezTo>
                    <a:pt x="1879" y="182"/>
                    <a:pt x="1811" y="69"/>
                    <a:pt x="1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1"/>
            <p:cNvSpPr/>
            <p:nvPr/>
          </p:nvSpPr>
          <p:spPr>
            <a:xfrm>
              <a:off x="2094750" y="1580725"/>
              <a:ext cx="60575" cy="75300"/>
            </a:xfrm>
            <a:custGeom>
              <a:avLst/>
              <a:gdLst/>
              <a:ahLst/>
              <a:cxnLst/>
              <a:rect l="l" t="t" r="r" b="b"/>
              <a:pathLst>
                <a:path w="2423" h="3012" extrusionOk="0">
                  <a:moveTo>
                    <a:pt x="2032" y="514"/>
                  </a:moveTo>
                  <a:cubicBezTo>
                    <a:pt x="2050" y="514"/>
                    <a:pt x="2071" y="539"/>
                    <a:pt x="2105" y="590"/>
                  </a:cubicBezTo>
                  <a:cubicBezTo>
                    <a:pt x="2128" y="681"/>
                    <a:pt x="2105" y="726"/>
                    <a:pt x="2105" y="839"/>
                  </a:cubicBezTo>
                  <a:cubicBezTo>
                    <a:pt x="2037" y="1314"/>
                    <a:pt x="1811" y="1654"/>
                    <a:pt x="1358" y="1835"/>
                  </a:cubicBezTo>
                  <a:cubicBezTo>
                    <a:pt x="1087" y="1948"/>
                    <a:pt x="793" y="2061"/>
                    <a:pt x="476" y="2220"/>
                  </a:cubicBezTo>
                  <a:cubicBezTo>
                    <a:pt x="431" y="1609"/>
                    <a:pt x="702" y="1043"/>
                    <a:pt x="1019" y="884"/>
                  </a:cubicBezTo>
                  <a:cubicBezTo>
                    <a:pt x="1268" y="726"/>
                    <a:pt x="1607" y="726"/>
                    <a:pt x="1924" y="568"/>
                  </a:cubicBezTo>
                  <a:cubicBezTo>
                    <a:pt x="1947" y="568"/>
                    <a:pt x="1992" y="522"/>
                    <a:pt x="2015" y="522"/>
                  </a:cubicBezTo>
                  <a:cubicBezTo>
                    <a:pt x="2020" y="517"/>
                    <a:pt x="2026" y="514"/>
                    <a:pt x="2032" y="514"/>
                  </a:cubicBezTo>
                  <a:close/>
                  <a:moveTo>
                    <a:pt x="2193" y="1"/>
                  </a:moveTo>
                  <a:cubicBezTo>
                    <a:pt x="2144" y="1"/>
                    <a:pt x="2085" y="16"/>
                    <a:pt x="2015" y="47"/>
                  </a:cubicBezTo>
                  <a:cubicBezTo>
                    <a:pt x="1902" y="115"/>
                    <a:pt x="1811" y="160"/>
                    <a:pt x="1721" y="183"/>
                  </a:cubicBezTo>
                  <a:cubicBezTo>
                    <a:pt x="1358" y="364"/>
                    <a:pt x="906" y="296"/>
                    <a:pt x="634" y="522"/>
                  </a:cubicBezTo>
                  <a:cubicBezTo>
                    <a:pt x="204" y="726"/>
                    <a:pt x="1" y="1993"/>
                    <a:pt x="204" y="2853"/>
                  </a:cubicBezTo>
                  <a:cubicBezTo>
                    <a:pt x="204" y="2899"/>
                    <a:pt x="227" y="2967"/>
                    <a:pt x="227" y="3012"/>
                  </a:cubicBezTo>
                  <a:cubicBezTo>
                    <a:pt x="249" y="2967"/>
                    <a:pt x="317" y="2899"/>
                    <a:pt x="340" y="2853"/>
                  </a:cubicBezTo>
                  <a:cubicBezTo>
                    <a:pt x="453" y="2763"/>
                    <a:pt x="544" y="2672"/>
                    <a:pt x="657" y="2627"/>
                  </a:cubicBezTo>
                  <a:cubicBezTo>
                    <a:pt x="1087" y="2401"/>
                    <a:pt x="1494" y="2378"/>
                    <a:pt x="1743" y="2220"/>
                  </a:cubicBezTo>
                  <a:cubicBezTo>
                    <a:pt x="2241" y="2039"/>
                    <a:pt x="2422" y="1473"/>
                    <a:pt x="2422" y="726"/>
                  </a:cubicBezTo>
                  <a:cubicBezTo>
                    <a:pt x="2422" y="522"/>
                    <a:pt x="2422" y="296"/>
                    <a:pt x="2377" y="160"/>
                  </a:cubicBezTo>
                  <a:cubicBezTo>
                    <a:pt x="2347" y="56"/>
                    <a:pt x="2288" y="1"/>
                    <a:pt x="2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1"/>
            <p:cNvSpPr/>
            <p:nvPr/>
          </p:nvSpPr>
          <p:spPr>
            <a:xfrm>
              <a:off x="2102675" y="1587550"/>
              <a:ext cx="48125" cy="55475"/>
            </a:xfrm>
            <a:custGeom>
              <a:avLst/>
              <a:gdLst/>
              <a:ahLst/>
              <a:cxnLst/>
              <a:rect l="l" t="t" r="r" b="b"/>
              <a:pathLst>
                <a:path w="1925" h="2219" extrusionOk="0">
                  <a:moveTo>
                    <a:pt x="1041" y="974"/>
                  </a:moveTo>
                  <a:cubicBezTo>
                    <a:pt x="1019" y="996"/>
                    <a:pt x="996" y="1041"/>
                    <a:pt x="974" y="1087"/>
                  </a:cubicBezTo>
                  <a:cubicBezTo>
                    <a:pt x="951" y="1087"/>
                    <a:pt x="951" y="1109"/>
                    <a:pt x="951" y="1109"/>
                  </a:cubicBezTo>
                  <a:cubicBezTo>
                    <a:pt x="838" y="1313"/>
                    <a:pt x="725" y="1471"/>
                    <a:pt x="544" y="1607"/>
                  </a:cubicBezTo>
                  <a:cubicBezTo>
                    <a:pt x="679" y="1336"/>
                    <a:pt x="838" y="1132"/>
                    <a:pt x="1041" y="974"/>
                  </a:cubicBezTo>
                  <a:close/>
                  <a:moveTo>
                    <a:pt x="1223" y="0"/>
                  </a:moveTo>
                  <a:cubicBezTo>
                    <a:pt x="838" y="453"/>
                    <a:pt x="227" y="679"/>
                    <a:pt x="46" y="1788"/>
                  </a:cubicBezTo>
                  <a:cubicBezTo>
                    <a:pt x="0" y="2060"/>
                    <a:pt x="91" y="2218"/>
                    <a:pt x="227" y="2218"/>
                  </a:cubicBezTo>
                  <a:cubicBezTo>
                    <a:pt x="272" y="2218"/>
                    <a:pt x="340" y="2218"/>
                    <a:pt x="385" y="2173"/>
                  </a:cubicBezTo>
                  <a:cubicBezTo>
                    <a:pt x="430" y="2150"/>
                    <a:pt x="453" y="2150"/>
                    <a:pt x="476" y="2128"/>
                  </a:cubicBezTo>
                  <a:cubicBezTo>
                    <a:pt x="1019" y="1992"/>
                    <a:pt x="1268" y="1788"/>
                    <a:pt x="1449" y="1426"/>
                  </a:cubicBezTo>
                  <a:cubicBezTo>
                    <a:pt x="1471" y="1426"/>
                    <a:pt x="1471" y="1381"/>
                    <a:pt x="1471" y="1381"/>
                  </a:cubicBezTo>
                  <a:cubicBezTo>
                    <a:pt x="1675" y="1041"/>
                    <a:pt x="1811" y="657"/>
                    <a:pt x="1924" y="114"/>
                  </a:cubicBezTo>
                  <a:cubicBezTo>
                    <a:pt x="1811" y="114"/>
                    <a:pt x="1675" y="91"/>
                    <a:pt x="1562" y="23"/>
                  </a:cubicBezTo>
                  <a:cubicBezTo>
                    <a:pt x="1562" y="91"/>
                    <a:pt x="1517" y="136"/>
                    <a:pt x="1494" y="204"/>
                  </a:cubicBezTo>
                  <a:cubicBezTo>
                    <a:pt x="1404" y="136"/>
                    <a:pt x="1290" y="91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1"/>
            <p:cNvSpPr/>
            <p:nvPr/>
          </p:nvSpPr>
          <p:spPr>
            <a:xfrm>
              <a:off x="2031950" y="1737475"/>
              <a:ext cx="40750" cy="84900"/>
            </a:xfrm>
            <a:custGeom>
              <a:avLst/>
              <a:gdLst/>
              <a:ahLst/>
              <a:cxnLst/>
              <a:rect l="l" t="t" r="r" b="b"/>
              <a:pathLst>
                <a:path w="1630" h="3396" fill="none" extrusionOk="0">
                  <a:moveTo>
                    <a:pt x="362" y="227"/>
                  </a:moveTo>
                  <a:cubicBezTo>
                    <a:pt x="430" y="182"/>
                    <a:pt x="453" y="91"/>
                    <a:pt x="521" y="69"/>
                  </a:cubicBezTo>
                  <a:cubicBezTo>
                    <a:pt x="679" y="1"/>
                    <a:pt x="838" y="24"/>
                    <a:pt x="996" y="91"/>
                  </a:cubicBezTo>
                  <a:cubicBezTo>
                    <a:pt x="1132" y="137"/>
                    <a:pt x="1177" y="250"/>
                    <a:pt x="1245" y="363"/>
                  </a:cubicBezTo>
                  <a:cubicBezTo>
                    <a:pt x="1517" y="884"/>
                    <a:pt x="1630" y="1449"/>
                    <a:pt x="1607" y="2015"/>
                  </a:cubicBezTo>
                  <a:cubicBezTo>
                    <a:pt x="1607" y="2490"/>
                    <a:pt x="1607" y="3056"/>
                    <a:pt x="1019" y="3396"/>
                  </a:cubicBezTo>
                  <a:cubicBezTo>
                    <a:pt x="362" y="2943"/>
                    <a:pt x="68" y="2128"/>
                    <a:pt x="23" y="1472"/>
                  </a:cubicBezTo>
                  <a:cubicBezTo>
                    <a:pt x="0" y="1087"/>
                    <a:pt x="114" y="635"/>
                    <a:pt x="362" y="227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1"/>
            <p:cNvSpPr/>
            <p:nvPr/>
          </p:nvSpPr>
          <p:spPr>
            <a:xfrm>
              <a:off x="2090225" y="1282575"/>
              <a:ext cx="73575" cy="78100"/>
            </a:xfrm>
            <a:custGeom>
              <a:avLst/>
              <a:gdLst/>
              <a:ahLst/>
              <a:cxnLst/>
              <a:rect l="l" t="t" r="r" b="b"/>
              <a:pathLst>
                <a:path w="2943" h="3124" fill="none" extrusionOk="0">
                  <a:moveTo>
                    <a:pt x="136" y="385"/>
                  </a:moveTo>
                  <a:cubicBezTo>
                    <a:pt x="272" y="114"/>
                    <a:pt x="770" y="1"/>
                    <a:pt x="1336" y="114"/>
                  </a:cubicBezTo>
                  <a:cubicBezTo>
                    <a:pt x="1992" y="227"/>
                    <a:pt x="2377" y="589"/>
                    <a:pt x="2558" y="906"/>
                  </a:cubicBezTo>
                  <a:cubicBezTo>
                    <a:pt x="2943" y="1540"/>
                    <a:pt x="2694" y="2422"/>
                    <a:pt x="2422" y="3033"/>
                  </a:cubicBezTo>
                  <a:cubicBezTo>
                    <a:pt x="2445" y="3124"/>
                    <a:pt x="2037" y="2717"/>
                    <a:pt x="1902" y="2671"/>
                  </a:cubicBezTo>
                  <a:cubicBezTo>
                    <a:pt x="1562" y="2400"/>
                    <a:pt x="1177" y="2106"/>
                    <a:pt x="657" y="1562"/>
                  </a:cubicBezTo>
                  <a:cubicBezTo>
                    <a:pt x="317" y="1223"/>
                    <a:pt x="0" y="838"/>
                    <a:pt x="91" y="521"/>
                  </a:cubicBezTo>
                  <a:cubicBezTo>
                    <a:pt x="68" y="431"/>
                    <a:pt x="91" y="408"/>
                    <a:pt x="136" y="385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1"/>
            <p:cNvSpPr/>
            <p:nvPr/>
          </p:nvSpPr>
          <p:spPr>
            <a:xfrm>
              <a:off x="2172825" y="722450"/>
              <a:ext cx="49825" cy="60550"/>
            </a:xfrm>
            <a:custGeom>
              <a:avLst/>
              <a:gdLst/>
              <a:ahLst/>
              <a:cxnLst/>
              <a:rect l="l" t="t" r="r" b="b"/>
              <a:pathLst>
                <a:path w="1993" h="2422" fill="none" extrusionOk="0">
                  <a:moveTo>
                    <a:pt x="69" y="634"/>
                  </a:moveTo>
                  <a:cubicBezTo>
                    <a:pt x="182" y="430"/>
                    <a:pt x="476" y="272"/>
                    <a:pt x="793" y="158"/>
                  </a:cubicBezTo>
                  <a:cubicBezTo>
                    <a:pt x="1155" y="0"/>
                    <a:pt x="1404" y="158"/>
                    <a:pt x="1585" y="385"/>
                  </a:cubicBezTo>
                  <a:cubicBezTo>
                    <a:pt x="1879" y="815"/>
                    <a:pt x="1992" y="1856"/>
                    <a:pt x="1766" y="2422"/>
                  </a:cubicBezTo>
                  <a:cubicBezTo>
                    <a:pt x="1743" y="2422"/>
                    <a:pt x="1178" y="2150"/>
                    <a:pt x="1087" y="2195"/>
                  </a:cubicBezTo>
                  <a:cubicBezTo>
                    <a:pt x="748" y="2105"/>
                    <a:pt x="499" y="1924"/>
                    <a:pt x="272" y="1539"/>
                  </a:cubicBezTo>
                  <a:cubicBezTo>
                    <a:pt x="114" y="1245"/>
                    <a:pt x="1" y="951"/>
                    <a:pt x="69" y="724"/>
                  </a:cubicBezTo>
                  <a:cubicBezTo>
                    <a:pt x="46" y="679"/>
                    <a:pt x="46" y="656"/>
                    <a:pt x="69" y="634"/>
                  </a:cubicBezTo>
                  <a:close/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1"/>
            <p:cNvSpPr/>
            <p:nvPr/>
          </p:nvSpPr>
          <p:spPr>
            <a:xfrm>
              <a:off x="2173400" y="735450"/>
              <a:ext cx="45850" cy="39075"/>
            </a:xfrm>
            <a:custGeom>
              <a:avLst/>
              <a:gdLst/>
              <a:ahLst/>
              <a:cxnLst/>
              <a:rect l="l" t="t" r="r" b="b"/>
              <a:pathLst>
                <a:path w="1834" h="1563" fill="none" extrusionOk="0">
                  <a:moveTo>
                    <a:pt x="0" y="566"/>
                  </a:moveTo>
                  <a:cubicBezTo>
                    <a:pt x="498" y="1132"/>
                    <a:pt x="1041" y="1291"/>
                    <a:pt x="1494" y="1517"/>
                  </a:cubicBezTo>
                  <a:cubicBezTo>
                    <a:pt x="1517" y="1562"/>
                    <a:pt x="1607" y="1562"/>
                    <a:pt x="1675" y="1494"/>
                  </a:cubicBezTo>
                  <a:cubicBezTo>
                    <a:pt x="1698" y="1472"/>
                    <a:pt x="1698" y="1449"/>
                    <a:pt x="1698" y="1404"/>
                  </a:cubicBezTo>
                  <a:cubicBezTo>
                    <a:pt x="1834" y="793"/>
                    <a:pt x="317" y="317"/>
                    <a:pt x="249" y="23"/>
                  </a:cubicBezTo>
                  <a:cubicBezTo>
                    <a:pt x="906" y="1"/>
                    <a:pt x="1245" y="23"/>
                    <a:pt x="1743" y="589"/>
                  </a:cubicBezTo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5" name="Google Shape;10715;p31"/>
          <p:cNvGrpSpPr/>
          <p:nvPr/>
        </p:nvGrpSpPr>
        <p:grpSpPr>
          <a:xfrm>
            <a:off x="7979311" y="-99961"/>
            <a:ext cx="380199" cy="2861617"/>
            <a:chOff x="3345725" y="238675"/>
            <a:chExt cx="192975" cy="1452450"/>
          </a:xfrm>
        </p:grpSpPr>
        <p:sp>
          <p:nvSpPr>
            <p:cNvPr id="10716" name="Google Shape;10716;p31"/>
            <p:cNvSpPr/>
            <p:nvPr/>
          </p:nvSpPr>
          <p:spPr>
            <a:xfrm>
              <a:off x="3345725" y="250550"/>
              <a:ext cx="185625" cy="1427550"/>
            </a:xfrm>
            <a:custGeom>
              <a:avLst/>
              <a:gdLst/>
              <a:ahLst/>
              <a:cxnLst/>
              <a:rect l="l" t="t" r="r" b="b"/>
              <a:pathLst>
                <a:path w="7425" h="57102" fill="none" extrusionOk="0">
                  <a:moveTo>
                    <a:pt x="4233" y="54635"/>
                  </a:moveTo>
                  <a:cubicBezTo>
                    <a:pt x="3599" y="54069"/>
                    <a:pt x="4346" y="53345"/>
                    <a:pt x="4957" y="53322"/>
                  </a:cubicBezTo>
                  <a:cubicBezTo>
                    <a:pt x="7424" y="53254"/>
                    <a:pt x="6293" y="56309"/>
                    <a:pt x="4708" y="56785"/>
                  </a:cubicBezTo>
                  <a:cubicBezTo>
                    <a:pt x="3690" y="57102"/>
                    <a:pt x="2445" y="56604"/>
                    <a:pt x="1993" y="55630"/>
                  </a:cubicBezTo>
                  <a:cubicBezTo>
                    <a:pt x="1744" y="55133"/>
                    <a:pt x="1744" y="54521"/>
                    <a:pt x="1811" y="53956"/>
                  </a:cubicBezTo>
                  <a:cubicBezTo>
                    <a:pt x="2015" y="52801"/>
                    <a:pt x="2581" y="51783"/>
                    <a:pt x="3102" y="50742"/>
                  </a:cubicBezTo>
                  <a:cubicBezTo>
                    <a:pt x="3667" y="49610"/>
                    <a:pt x="4278" y="48479"/>
                    <a:pt x="4618" y="47234"/>
                  </a:cubicBezTo>
                  <a:cubicBezTo>
                    <a:pt x="4957" y="45921"/>
                    <a:pt x="4754" y="44450"/>
                    <a:pt x="4029" y="43319"/>
                  </a:cubicBezTo>
                  <a:cubicBezTo>
                    <a:pt x="3283" y="42164"/>
                    <a:pt x="2038" y="41327"/>
                    <a:pt x="1427" y="40082"/>
                  </a:cubicBezTo>
                  <a:cubicBezTo>
                    <a:pt x="1" y="37208"/>
                    <a:pt x="2898" y="34605"/>
                    <a:pt x="4075" y="32229"/>
                  </a:cubicBezTo>
                  <a:cubicBezTo>
                    <a:pt x="5387" y="29672"/>
                    <a:pt x="5501" y="26526"/>
                    <a:pt x="4392" y="23855"/>
                  </a:cubicBezTo>
                  <a:cubicBezTo>
                    <a:pt x="3350" y="21320"/>
                    <a:pt x="1223" y="19102"/>
                    <a:pt x="1133" y="16364"/>
                  </a:cubicBezTo>
                  <a:cubicBezTo>
                    <a:pt x="997" y="13150"/>
                    <a:pt x="3622" y="10525"/>
                    <a:pt x="4686" y="7469"/>
                  </a:cubicBezTo>
                  <a:cubicBezTo>
                    <a:pt x="5501" y="5048"/>
                    <a:pt x="5206" y="2241"/>
                    <a:pt x="3962" y="1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1"/>
            <p:cNvSpPr/>
            <p:nvPr/>
          </p:nvSpPr>
          <p:spPr>
            <a:xfrm>
              <a:off x="3360103" y="238675"/>
              <a:ext cx="143750" cy="1452450"/>
            </a:xfrm>
            <a:custGeom>
              <a:avLst/>
              <a:gdLst/>
              <a:ahLst/>
              <a:cxnLst/>
              <a:rect l="l" t="t" r="r" b="b"/>
              <a:pathLst>
                <a:path w="5750" h="58098" fill="none" extrusionOk="0">
                  <a:moveTo>
                    <a:pt x="5749" y="56083"/>
                  </a:moveTo>
                  <a:cubicBezTo>
                    <a:pt x="5432" y="56694"/>
                    <a:pt x="5025" y="57373"/>
                    <a:pt x="4369" y="57667"/>
                  </a:cubicBezTo>
                  <a:cubicBezTo>
                    <a:pt x="3396" y="58029"/>
                    <a:pt x="1970" y="58097"/>
                    <a:pt x="1110" y="57418"/>
                  </a:cubicBezTo>
                  <a:cubicBezTo>
                    <a:pt x="974" y="57260"/>
                    <a:pt x="861" y="57101"/>
                    <a:pt x="748" y="56920"/>
                  </a:cubicBezTo>
                  <a:cubicBezTo>
                    <a:pt x="1" y="55630"/>
                    <a:pt x="612" y="54521"/>
                    <a:pt x="1291" y="53299"/>
                  </a:cubicBezTo>
                  <a:cubicBezTo>
                    <a:pt x="1857" y="52281"/>
                    <a:pt x="2694" y="51421"/>
                    <a:pt x="3305" y="50425"/>
                  </a:cubicBezTo>
                  <a:cubicBezTo>
                    <a:pt x="4618" y="48365"/>
                    <a:pt x="5251" y="45197"/>
                    <a:pt x="4120" y="42934"/>
                  </a:cubicBezTo>
                  <a:cubicBezTo>
                    <a:pt x="3282" y="41281"/>
                    <a:pt x="1359" y="40580"/>
                    <a:pt x="612" y="38905"/>
                  </a:cubicBezTo>
                  <a:cubicBezTo>
                    <a:pt x="46" y="37728"/>
                    <a:pt x="340" y="36280"/>
                    <a:pt x="906" y="35080"/>
                  </a:cubicBezTo>
                  <a:cubicBezTo>
                    <a:pt x="1494" y="33903"/>
                    <a:pt x="2332" y="32885"/>
                    <a:pt x="2943" y="31685"/>
                  </a:cubicBezTo>
                  <a:cubicBezTo>
                    <a:pt x="4142" y="29490"/>
                    <a:pt x="4437" y="26865"/>
                    <a:pt x="3826" y="24421"/>
                  </a:cubicBezTo>
                  <a:cubicBezTo>
                    <a:pt x="3509" y="23244"/>
                    <a:pt x="3011" y="22135"/>
                    <a:pt x="2671" y="20981"/>
                  </a:cubicBezTo>
                  <a:cubicBezTo>
                    <a:pt x="2106" y="19057"/>
                    <a:pt x="2015" y="16952"/>
                    <a:pt x="2400" y="15006"/>
                  </a:cubicBezTo>
                  <a:cubicBezTo>
                    <a:pt x="2739" y="13354"/>
                    <a:pt x="3373" y="11837"/>
                    <a:pt x="3803" y="10230"/>
                  </a:cubicBezTo>
                  <a:cubicBezTo>
                    <a:pt x="4278" y="8442"/>
                    <a:pt x="4074" y="6745"/>
                    <a:pt x="4142" y="4934"/>
                  </a:cubicBezTo>
                  <a:cubicBezTo>
                    <a:pt x="4188" y="3350"/>
                    <a:pt x="4029" y="1517"/>
                    <a:pt x="3418" y="1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1"/>
            <p:cNvSpPr/>
            <p:nvPr/>
          </p:nvSpPr>
          <p:spPr>
            <a:xfrm>
              <a:off x="3471350" y="932250"/>
              <a:ext cx="67350" cy="65750"/>
            </a:xfrm>
            <a:custGeom>
              <a:avLst/>
              <a:gdLst/>
              <a:ahLst/>
              <a:cxnLst/>
              <a:rect l="l" t="t" r="r" b="b"/>
              <a:pathLst>
                <a:path w="2694" h="2630" extrusionOk="0">
                  <a:moveTo>
                    <a:pt x="2218" y="502"/>
                  </a:moveTo>
                  <a:cubicBezTo>
                    <a:pt x="2263" y="502"/>
                    <a:pt x="2286" y="525"/>
                    <a:pt x="2286" y="593"/>
                  </a:cubicBezTo>
                  <a:cubicBezTo>
                    <a:pt x="2309" y="638"/>
                    <a:pt x="2286" y="729"/>
                    <a:pt x="2263" y="819"/>
                  </a:cubicBezTo>
                  <a:cubicBezTo>
                    <a:pt x="2105" y="1295"/>
                    <a:pt x="1833" y="1566"/>
                    <a:pt x="1358" y="1657"/>
                  </a:cubicBezTo>
                  <a:cubicBezTo>
                    <a:pt x="1041" y="1725"/>
                    <a:pt x="747" y="1770"/>
                    <a:pt x="408" y="1883"/>
                  </a:cubicBezTo>
                  <a:cubicBezTo>
                    <a:pt x="476" y="1295"/>
                    <a:pt x="838" y="774"/>
                    <a:pt x="1200" y="706"/>
                  </a:cubicBezTo>
                  <a:cubicBezTo>
                    <a:pt x="1471" y="593"/>
                    <a:pt x="1811" y="638"/>
                    <a:pt x="2150" y="525"/>
                  </a:cubicBezTo>
                  <a:cubicBezTo>
                    <a:pt x="2173" y="525"/>
                    <a:pt x="2196" y="502"/>
                    <a:pt x="2218" y="502"/>
                  </a:cubicBezTo>
                  <a:close/>
                  <a:moveTo>
                    <a:pt x="2473" y="1"/>
                  </a:moveTo>
                  <a:cubicBezTo>
                    <a:pt x="2432" y="1"/>
                    <a:pt x="2385" y="9"/>
                    <a:pt x="2331" y="27"/>
                  </a:cubicBezTo>
                  <a:cubicBezTo>
                    <a:pt x="2218" y="50"/>
                    <a:pt x="2105" y="72"/>
                    <a:pt x="2037" y="95"/>
                  </a:cubicBezTo>
                  <a:cubicBezTo>
                    <a:pt x="1607" y="208"/>
                    <a:pt x="1177" y="72"/>
                    <a:pt x="860" y="253"/>
                  </a:cubicBezTo>
                  <a:cubicBezTo>
                    <a:pt x="385" y="367"/>
                    <a:pt x="0" y="1566"/>
                    <a:pt x="23" y="2449"/>
                  </a:cubicBezTo>
                  <a:lnTo>
                    <a:pt x="23" y="2630"/>
                  </a:lnTo>
                  <a:cubicBezTo>
                    <a:pt x="68" y="2562"/>
                    <a:pt x="113" y="2494"/>
                    <a:pt x="159" y="2471"/>
                  </a:cubicBezTo>
                  <a:cubicBezTo>
                    <a:pt x="272" y="2404"/>
                    <a:pt x="385" y="2336"/>
                    <a:pt x="498" y="2313"/>
                  </a:cubicBezTo>
                  <a:cubicBezTo>
                    <a:pt x="973" y="2177"/>
                    <a:pt x="1381" y="2222"/>
                    <a:pt x="1720" y="2109"/>
                  </a:cubicBezTo>
                  <a:cubicBezTo>
                    <a:pt x="2218" y="1996"/>
                    <a:pt x="2512" y="1498"/>
                    <a:pt x="2648" y="751"/>
                  </a:cubicBezTo>
                  <a:cubicBezTo>
                    <a:pt x="2671" y="548"/>
                    <a:pt x="2693" y="367"/>
                    <a:pt x="2671" y="186"/>
                  </a:cubicBezTo>
                  <a:cubicBezTo>
                    <a:pt x="2654" y="69"/>
                    <a:pt x="2588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1"/>
            <p:cNvSpPr/>
            <p:nvPr/>
          </p:nvSpPr>
          <p:spPr>
            <a:xfrm>
              <a:off x="3475875" y="936300"/>
              <a:ext cx="55475" cy="50400"/>
            </a:xfrm>
            <a:custGeom>
              <a:avLst/>
              <a:gdLst/>
              <a:ahLst/>
              <a:cxnLst/>
              <a:rect l="l" t="t" r="r" b="b"/>
              <a:pathLst>
                <a:path w="2219" h="2016" extrusionOk="0">
                  <a:moveTo>
                    <a:pt x="1239" y="938"/>
                  </a:moveTo>
                  <a:cubicBezTo>
                    <a:pt x="1211" y="967"/>
                    <a:pt x="1200" y="1004"/>
                    <a:pt x="1200" y="1019"/>
                  </a:cubicBezTo>
                  <a:lnTo>
                    <a:pt x="1177" y="1042"/>
                  </a:lnTo>
                  <a:cubicBezTo>
                    <a:pt x="1019" y="1223"/>
                    <a:pt x="860" y="1381"/>
                    <a:pt x="657" y="1472"/>
                  </a:cubicBezTo>
                  <a:cubicBezTo>
                    <a:pt x="845" y="1242"/>
                    <a:pt x="1033" y="1070"/>
                    <a:pt x="1239" y="938"/>
                  </a:cubicBezTo>
                  <a:close/>
                  <a:moveTo>
                    <a:pt x="1539" y="1"/>
                  </a:moveTo>
                  <a:cubicBezTo>
                    <a:pt x="1109" y="363"/>
                    <a:pt x="453" y="476"/>
                    <a:pt x="91" y="1517"/>
                  </a:cubicBezTo>
                  <a:cubicBezTo>
                    <a:pt x="0" y="1789"/>
                    <a:pt x="68" y="1947"/>
                    <a:pt x="204" y="1970"/>
                  </a:cubicBezTo>
                  <a:cubicBezTo>
                    <a:pt x="234" y="1985"/>
                    <a:pt x="259" y="1990"/>
                    <a:pt x="282" y="1990"/>
                  </a:cubicBezTo>
                  <a:cubicBezTo>
                    <a:pt x="327" y="1990"/>
                    <a:pt x="362" y="1970"/>
                    <a:pt x="408" y="1970"/>
                  </a:cubicBezTo>
                  <a:cubicBezTo>
                    <a:pt x="453" y="1970"/>
                    <a:pt x="498" y="1970"/>
                    <a:pt x="453" y="2015"/>
                  </a:cubicBezTo>
                  <a:cubicBezTo>
                    <a:pt x="1019" y="1947"/>
                    <a:pt x="1313" y="1789"/>
                    <a:pt x="1539" y="1472"/>
                  </a:cubicBezTo>
                  <a:lnTo>
                    <a:pt x="1562" y="1449"/>
                  </a:lnTo>
                  <a:cubicBezTo>
                    <a:pt x="1788" y="1133"/>
                    <a:pt x="2015" y="770"/>
                    <a:pt x="2218" y="250"/>
                  </a:cubicBezTo>
                  <a:cubicBezTo>
                    <a:pt x="2105" y="227"/>
                    <a:pt x="1992" y="205"/>
                    <a:pt x="1879" y="114"/>
                  </a:cubicBezTo>
                  <a:cubicBezTo>
                    <a:pt x="1856" y="159"/>
                    <a:pt x="1811" y="205"/>
                    <a:pt x="1788" y="250"/>
                  </a:cubicBezTo>
                  <a:lnTo>
                    <a:pt x="15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1"/>
            <p:cNvSpPr/>
            <p:nvPr/>
          </p:nvSpPr>
          <p:spPr>
            <a:xfrm>
              <a:off x="3435700" y="1260450"/>
              <a:ext cx="58875" cy="81000"/>
            </a:xfrm>
            <a:custGeom>
              <a:avLst/>
              <a:gdLst/>
              <a:ahLst/>
              <a:cxnLst/>
              <a:rect l="l" t="t" r="r" b="b"/>
              <a:pathLst>
                <a:path w="2355" h="3240" extrusionOk="0">
                  <a:moveTo>
                    <a:pt x="1834" y="546"/>
                  </a:moveTo>
                  <a:cubicBezTo>
                    <a:pt x="1879" y="546"/>
                    <a:pt x="1902" y="569"/>
                    <a:pt x="1924" y="614"/>
                  </a:cubicBezTo>
                  <a:cubicBezTo>
                    <a:pt x="1947" y="659"/>
                    <a:pt x="1947" y="727"/>
                    <a:pt x="1947" y="840"/>
                  </a:cubicBezTo>
                  <a:cubicBezTo>
                    <a:pt x="1992" y="1338"/>
                    <a:pt x="1788" y="1678"/>
                    <a:pt x="1358" y="1904"/>
                  </a:cubicBezTo>
                  <a:cubicBezTo>
                    <a:pt x="1109" y="2085"/>
                    <a:pt x="815" y="2221"/>
                    <a:pt x="544" y="2425"/>
                  </a:cubicBezTo>
                  <a:cubicBezTo>
                    <a:pt x="408" y="1836"/>
                    <a:pt x="589" y="1225"/>
                    <a:pt x="906" y="1067"/>
                  </a:cubicBezTo>
                  <a:cubicBezTo>
                    <a:pt x="1132" y="863"/>
                    <a:pt x="1472" y="840"/>
                    <a:pt x="1766" y="614"/>
                  </a:cubicBezTo>
                  <a:cubicBezTo>
                    <a:pt x="1788" y="569"/>
                    <a:pt x="1811" y="546"/>
                    <a:pt x="1834" y="546"/>
                  </a:cubicBezTo>
                  <a:close/>
                  <a:moveTo>
                    <a:pt x="1942" y="0"/>
                  </a:moveTo>
                  <a:cubicBezTo>
                    <a:pt x="1890" y="0"/>
                    <a:pt x="1832" y="24"/>
                    <a:pt x="1766" y="71"/>
                  </a:cubicBezTo>
                  <a:lnTo>
                    <a:pt x="1494" y="252"/>
                  </a:lnTo>
                  <a:cubicBezTo>
                    <a:pt x="1155" y="456"/>
                    <a:pt x="702" y="433"/>
                    <a:pt x="453" y="727"/>
                  </a:cubicBezTo>
                  <a:cubicBezTo>
                    <a:pt x="23" y="976"/>
                    <a:pt x="0" y="2244"/>
                    <a:pt x="317" y="3081"/>
                  </a:cubicBezTo>
                  <a:cubicBezTo>
                    <a:pt x="340" y="3126"/>
                    <a:pt x="340" y="3194"/>
                    <a:pt x="363" y="3239"/>
                  </a:cubicBezTo>
                  <a:lnTo>
                    <a:pt x="453" y="3081"/>
                  </a:lnTo>
                  <a:cubicBezTo>
                    <a:pt x="544" y="2923"/>
                    <a:pt x="657" y="2855"/>
                    <a:pt x="747" y="2787"/>
                  </a:cubicBezTo>
                  <a:cubicBezTo>
                    <a:pt x="1132" y="2538"/>
                    <a:pt x="1562" y="2447"/>
                    <a:pt x="1788" y="2244"/>
                  </a:cubicBezTo>
                  <a:cubicBezTo>
                    <a:pt x="2241" y="1995"/>
                    <a:pt x="2354" y="1406"/>
                    <a:pt x="2264" y="659"/>
                  </a:cubicBezTo>
                  <a:cubicBezTo>
                    <a:pt x="2241" y="501"/>
                    <a:pt x="2218" y="275"/>
                    <a:pt x="2128" y="139"/>
                  </a:cubicBezTo>
                  <a:cubicBezTo>
                    <a:pt x="2075" y="46"/>
                    <a:pt x="2015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1"/>
            <p:cNvSpPr/>
            <p:nvPr/>
          </p:nvSpPr>
          <p:spPr>
            <a:xfrm>
              <a:off x="3444750" y="1270125"/>
              <a:ext cx="41325" cy="57250"/>
            </a:xfrm>
            <a:custGeom>
              <a:avLst/>
              <a:gdLst/>
              <a:ahLst/>
              <a:cxnLst/>
              <a:rect l="l" t="t" r="r" b="b"/>
              <a:pathLst>
                <a:path w="1653" h="2290" extrusionOk="0">
                  <a:moveTo>
                    <a:pt x="883" y="929"/>
                  </a:moveTo>
                  <a:cubicBezTo>
                    <a:pt x="883" y="997"/>
                    <a:pt x="861" y="1019"/>
                    <a:pt x="793" y="1065"/>
                  </a:cubicBezTo>
                  <a:lnTo>
                    <a:pt x="793" y="1087"/>
                  </a:lnTo>
                  <a:cubicBezTo>
                    <a:pt x="725" y="1291"/>
                    <a:pt x="634" y="1495"/>
                    <a:pt x="453" y="1630"/>
                  </a:cubicBezTo>
                  <a:cubicBezTo>
                    <a:pt x="566" y="1359"/>
                    <a:pt x="725" y="1132"/>
                    <a:pt x="883" y="929"/>
                  </a:cubicBezTo>
                  <a:close/>
                  <a:moveTo>
                    <a:pt x="906" y="1"/>
                  </a:moveTo>
                  <a:cubicBezTo>
                    <a:pt x="634" y="476"/>
                    <a:pt x="46" y="793"/>
                    <a:pt x="1" y="1902"/>
                  </a:cubicBezTo>
                  <a:cubicBezTo>
                    <a:pt x="1" y="2154"/>
                    <a:pt x="79" y="2289"/>
                    <a:pt x="198" y="2289"/>
                  </a:cubicBezTo>
                  <a:cubicBezTo>
                    <a:pt x="208" y="2289"/>
                    <a:pt x="217" y="2288"/>
                    <a:pt x="227" y="2287"/>
                  </a:cubicBezTo>
                  <a:cubicBezTo>
                    <a:pt x="295" y="2287"/>
                    <a:pt x="340" y="2264"/>
                    <a:pt x="408" y="2241"/>
                  </a:cubicBezTo>
                  <a:cubicBezTo>
                    <a:pt x="431" y="2196"/>
                    <a:pt x="453" y="2196"/>
                    <a:pt x="521" y="2196"/>
                  </a:cubicBezTo>
                  <a:cubicBezTo>
                    <a:pt x="1019" y="1970"/>
                    <a:pt x="1245" y="1743"/>
                    <a:pt x="1358" y="1381"/>
                  </a:cubicBezTo>
                  <a:lnTo>
                    <a:pt x="1358" y="1359"/>
                  </a:lnTo>
                  <a:cubicBezTo>
                    <a:pt x="1494" y="997"/>
                    <a:pt x="1607" y="589"/>
                    <a:pt x="1653" y="23"/>
                  </a:cubicBezTo>
                  <a:lnTo>
                    <a:pt x="1653" y="23"/>
                  </a:lnTo>
                  <a:cubicBezTo>
                    <a:pt x="1620" y="30"/>
                    <a:pt x="1586" y="33"/>
                    <a:pt x="1552" y="33"/>
                  </a:cubicBezTo>
                  <a:cubicBezTo>
                    <a:pt x="1469" y="33"/>
                    <a:pt x="1380" y="17"/>
                    <a:pt x="1268" y="1"/>
                  </a:cubicBezTo>
                  <a:cubicBezTo>
                    <a:pt x="1245" y="46"/>
                    <a:pt x="1245" y="114"/>
                    <a:pt x="1223" y="159"/>
                  </a:cubicBezTo>
                  <a:cubicBezTo>
                    <a:pt x="1110" y="114"/>
                    <a:pt x="1019" y="46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1"/>
            <p:cNvSpPr/>
            <p:nvPr/>
          </p:nvSpPr>
          <p:spPr>
            <a:xfrm>
              <a:off x="3390425" y="1428550"/>
              <a:ext cx="47550" cy="82650"/>
            </a:xfrm>
            <a:custGeom>
              <a:avLst/>
              <a:gdLst/>
              <a:ahLst/>
              <a:cxnLst/>
              <a:rect l="l" t="t" r="r" b="b"/>
              <a:pathLst>
                <a:path w="1902" h="3306" fill="none" extrusionOk="0">
                  <a:moveTo>
                    <a:pt x="295" y="272"/>
                  </a:moveTo>
                  <a:cubicBezTo>
                    <a:pt x="318" y="227"/>
                    <a:pt x="363" y="137"/>
                    <a:pt x="431" y="91"/>
                  </a:cubicBezTo>
                  <a:cubicBezTo>
                    <a:pt x="544" y="1"/>
                    <a:pt x="748" y="1"/>
                    <a:pt x="884" y="46"/>
                  </a:cubicBezTo>
                  <a:cubicBezTo>
                    <a:pt x="1019" y="114"/>
                    <a:pt x="1110" y="204"/>
                    <a:pt x="1155" y="318"/>
                  </a:cubicBezTo>
                  <a:cubicBezTo>
                    <a:pt x="1495" y="793"/>
                    <a:pt x="1676" y="1336"/>
                    <a:pt x="1766" y="1857"/>
                  </a:cubicBezTo>
                  <a:cubicBezTo>
                    <a:pt x="1811" y="2355"/>
                    <a:pt x="1902" y="2920"/>
                    <a:pt x="1359" y="3305"/>
                  </a:cubicBezTo>
                  <a:cubicBezTo>
                    <a:pt x="657" y="2943"/>
                    <a:pt x="250" y="2151"/>
                    <a:pt x="114" y="1517"/>
                  </a:cubicBezTo>
                  <a:cubicBezTo>
                    <a:pt x="1" y="1155"/>
                    <a:pt x="69" y="702"/>
                    <a:pt x="295" y="272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1"/>
            <p:cNvSpPr/>
            <p:nvPr/>
          </p:nvSpPr>
          <p:spPr>
            <a:xfrm>
              <a:off x="3395525" y="1432525"/>
              <a:ext cx="39075" cy="72450"/>
            </a:xfrm>
            <a:custGeom>
              <a:avLst/>
              <a:gdLst/>
              <a:ahLst/>
              <a:cxnLst/>
              <a:rect l="l" t="t" r="r" b="b"/>
              <a:pathLst>
                <a:path w="1563" h="2898" fill="none" extrusionOk="0">
                  <a:moveTo>
                    <a:pt x="1" y="294"/>
                  </a:moveTo>
                  <a:cubicBezTo>
                    <a:pt x="227" y="1087"/>
                    <a:pt x="566" y="2014"/>
                    <a:pt x="1042" y="2761"/>
                  </a:cubicBezTo>
                  <a:cubicBezTo>
                    <a:pt x="1064" y="2807"/>
                    <a:pt x="1155" y="2897"/>
                    <a:pt x="1245" y="2829"/>
                  </a:cubicBezTo>
                  <a:cubicBezTo>
                    <a:pt x="1291" y="2807"/>
                    <a:pt x="1291" y="2784"/>
                    <a:pt x="1313" y="2761"/>
                  </a:cubicBezTo>
                  <a:cubicBezTo>
                    <a:pt x="1562" y="2263"/>
                    <a:pt x="1268" y="1811"/>
                    <a:pt x="996" y="1403"/>
                  </a:cubicBezTo>
                  <a:cubicBezTo>
                    <a:pt x="725" y="973"/>
                    <a:pt x="476" y="498"/>
                    <a:pt x="317" y="0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1"/>
            <p:cNvSpPr/>
            <p:nvPr/>
          </p:nvSpPr>
          <p:spPr>
            <a:xfrm>
              <a:off x="3389300" y="970250"/>
              <a:ext cx="75275" cy="71325"/>
            </a:xfrm>
            <a:custGeom>
              <a:avLst/>
              <a:gdLst/>
              <a:ahLst/>
              <a:cxnLst/>
              <a:rect l="l" t="t" r="r" b="b"/>
              <a:pathLst>
                <a:path w="3011" h="2853" fill="none" extrusionOk="0">
                  <a:moveTo>
                    <a:pt x="68" y="453"/>
                  </a:moveTo>
                  <a:cubicBezTo>
                    <a:pt x="182" y="182"/>
                    <a:pt x="702" y="1"/>
                    <a:pt x="1245" y="23"/>
                  </a:cubicBezTo>
                  <a:cubicBezTo>
                    <a:pt x="1924" y="46"/>
                    <a:pt x="2332" y="363"/>
                    <a:pt x="2535" y="657"/>
                  </a:cubicBezTo>
                  <a:cubicBezTo>
                    <a:pt x="3011" y="1223"/>
                    <a:pt x="2875" y="2128"/>
                    <a:pt x="2649" y="2762"/>
                  </a:cubicBezTo>
                  <a:cubicBezTo>
                    <a:pt x="2671" y="2852"/>
                    <a:pt x="2219" y="2513"/>
                    <a:pt x="2105" y="2468"/>
                  </a:cubicBezTo>
                  <a:cubicBezTo>
                    <a:pt x="1743" y="2241"/>
                    <a:pt x="1291" y="1970"/>
                    <a:pt x="725" y="1517"/>
                  </a:cubicBezTo>
                  <a:cubicBezTo>
                    <a:pt x="363" y="1246"/>
                    <a:pt x="1" y="884"/>
                    <a:pt x="23" y="567"/>
                  </a:cubicBezTo>
                  <a:cubicBezTo>
                    <a:pt x="46" y="499"/>
                    <a:pt x="46" y="476"/>
                    <a:pt x="68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1"/>
            <p:cNvSpPr/>
            <p:nvPr/>
          </p:nvSpPr>
          <p:spPr>
            <a:xfrm>
              <a:off x="3399475" y="403900"/>
              <a:ext cx="52650" cy="57725"/>
            </a:xfrm>
            <a:custGeom>
              <a:avLst/>
              <a:gdLst/>
              <a:ahLst/>
              <a:cxnLst/>
              <a:rect l="l" t="t" r="r" b="b"/>
              <a:pathLst>
                <a:path w="2106" h="2309" fill="none" extrusionOk="0">
                  <a:moveTo>
                    <a:pt x="46" y="724"/>
                  </a:moveTo>
                  <a:cubicBezTo>
                    <a:pt x="114" y="521"/>
                    <a:pt x="386" y="294"/>
                    <a:pt x="657" y="159"/>
                  </a:cubicBezTo>
                  <a:cubicBezTo>
                    <a:pt x="997" y="0"/>
                    <a:pt x="1291" y="68"/>
                    <a:pt x="1472" y="294"/>
                  </a:cubicBezTo>
                  <a:cubicBezTo>
                    <a:pt x="1857" y="702"/>
                    <a:pt x="2106" y="1720"/>
                    <a:pt x="1925" y="2309"/>
                  </a:cubicBezTo>
                  <a:cubicBezTo>
                    <a:pt x="1902" y="2309"/>
                    <a:pt x="1314" y="2150"/>
                    <a:pt x="1246" y="2195"/>
                  </a:cubicBezTo>
                  <a:cubicBezTo>
                    <a:pt x="906" y="2173"/>
                    <a:pt x="635" y="2037"/>
                    <a:pt x="340" y="1652"/>
                  </a:cubicBezTo>
                  <a:cubicBezTo>
                    <a:pt x="159" y="1403"/>
                    <a:pt x="1" y="1087"/>
                    <a:pt x="46" y="860"/>
                  </a:cubicBezTo>
                  <a:cubicBezTo>
                    <a:pt x="1" y="792"/>
                    <a:pt x="46" y="747"/>
                    <a:pt x="46" y="724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1"/>
            <p:cNvSpPr/>
            <p:nvPr/>
          </p:nvSpPr>
          <p:spPr>
            <a:xfrm>
              <a:off x="3401175" y="41635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fill="none" extrusionOk="0">
                  <a:moveTo>
                    <a:pt x="1" y="679"/>
                  </a:moveTo>
                  <a:cubicBezTo>
                    <a:pt x="589" y="1154"/>
                    <a:pt x="1132" y="1267"/>
                    <a:pt x="1608" y="1449"/>
                  </a:cubicBezTo>
                  <a:cubicBezTo>
                    <a:pt x="1630" y="1449"/>
                    <a:pt x="1721" y="1471"/>
                    <a:pt x="1789" y="1381"/>
                  </a:cubicBezTo>
                  <a:cubicBezTo>
                    <a:pt x="1811" y="1358"/>
                    <a:pt x="1811" y="1335"/>
                    <a:pt x="1811" y="1313"/>
                  </a:cubicBezTo>
                  <a:cubicBezTo>
                    <a:pt x="1902" y="679"/>
                    <a:pt x="272" y="407"/>
                    <a:pt x="205" y="113"/>
                  </a:cubicBezTo>
                  <a:cubicBezTo>
                    <a:pt x="816" y="0"/>
                    <a:pt x="1155" y="0"/>
                    <a:pt x="1744" y="475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7" name="Google Shape;10727;p31"/>
          <p:cNvGrpSpPr/>
          <p:nvPr/>
        </p:nvGrpSpPr>
        <p:grpSpPr>
          <a:xfrm>
            <a:off x="4881743" y="156705"/>
            <a:ext cx="237508" cy="247359"/>
            <a:chOff x="2650925" y="4637475"/>
            <a:chExt cx="120550" cy="125550"/>
          </a:xfrm>
        </p:grpSpPr>
        <p:sp>
          <p:nvSpPr>
            <p:cNvPr id="10728" name="Google Shape;10728;p31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1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0" name="Google Shape;10730;p31"/>
          <p:cNvGrpSpPr/>
          <p:nvPr/>
        </p:nvGrpSpPr>
        <p:grpSpPr>
          <a:xfrm>
            <a:off x="5794189" y="-85831"/>
            <a:ext cx="949833" cy="732422"/>
            <a:chOff x="4866600" y="2956225"/>
            <a:chExt cx="482100" cy="371750"/>
          </a:xfrm>
        </p:grpSpPr>
        <p:sp>
          <p:nvSpPr>
            <p:cNvPr id="10731" name="Google Shape;10731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1"/>
          <p:cNvGrpSpPr/>
          <p:nvPr/>
        </p:nvGrpSpPr>
        <p:grpSpPr>
          <a:xfrm>
            <a:off x="5491709" y="-152407"/>
            <a:ext cx="3804702" cy="3830266"/>
            <a:chOff x="3667100" y="238125"/>
            <a:chExt cx="1931125" cy="1944100"/>
          </a:xfrm>
        </p:grpSpPr>
        <p:sp>
          <p:nvSpPr>
            <p:cNvPr id="10740" name="Google Shape;10740;p31"/>
            <p:cNvSpPr/>
            <p:nvPr/>
          </p:nvSpPr>
          <p:spPr>
            <a:xfrm>
              <a:off x="5226450" y="255075"/>
              <a:ext cx="321975" cy="980575"/>
            </a:xfrm>
            <a:custGeom>
              <a:avLst/>
              <a:gdLst/>
              <a:ahLst/>
              <a:cxnLst/>
              <a:rect l="l" t="t" r="r" b="b"/>
              <a:pathLst>
                <a:path w="12879" h="39223" fill="none" extrusionOk="0">
                  <a:moveTo>
                    <a:pt x="6677" y="1"/>
                  </a:moveTo>
                  <a:cubicBezTo>
                    <a:pt x="1811" y="12358"/>
                    <a:pt x="1" y="31663"/>
                    <a:pt x="12878" y="39222"/>
                  </a:cubicBezTo>
                </a:path>
              </a:pathLst>
            </a:custGeom>
            <a:noFill/>
            <a:ln w="51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1"/>
            <p:cNvSpPr/>
            <p:nvPr/>
          </p:nvSpPr>
          <p:spPr>
            <a:xfrm>
              <a:off x="5142150" y="238125"/>
              <a:ext cx="49250" cy="170325"/>
            </a:xfrm>
            <a:custGeom>
              <a:avLst/>
              <a:gdLst/>
              <a:ahLst/>
              <a:cxnLst/>
              <a:rect l="l" t="t" r="r" b="b"/>
              <a:pathLst>
                <a:path w="1970" h="6813" fill="none" extrusionOk="0">
                  <a:moveTo>
                    <a:pt x="1" y="0"/>
                  </a:moveTo>
                  <a:cubicBezTo>
                    <a:pt x="159" y="2014"/>
                    <a:pt x="499" y="5454"/>
                    <a:pt x="1970" y="6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1"/>
            <p:cNvSpPr/>
            <p:nvPr/>
          </p:nvSpPr>
          <p:spPr>
            <a:xfrm>
              <a:off x="4463200" y="263575"/>
              <a:ext cx="684075" cy="737825"/>
            </a:xfrm>
            <a:custGeom>
              <a:avLst/>
              <a:gdLst/>
              <a:ahLst/>
              <a:cxnLst/>
              <a:rect l="l" t="t" r="r" b="b"/>
              <a:pathLst>
                <a:path w="27363" h="29513" fill="none" extrusionOk="0">
                  <a:moveTo>
                    <a:pt x="20754" y="0"/>
                  </a:moveTo>
                  <a:cubicBezTo>
                    <a:pt x="18943" y="14734"/>
                    <a:pt x="25914" y="28494"/>
                    <a:pt x="27362" y="29513"/>
                  </a:cubicBezTo>
                  <a:cubicBezTo>
                    <a:pt x="24081" y="27793"/>
                    <a:pt x="17631" y="25416"/>
                    <a:pt x="14077" y="24443"/>
                  </a:cubicBezTo>
                  <a:cubicBezTo>
                    <a:pt x="5024" y="21976"/>
                    <a:pt x="2490" y="22429"/>
                    <a:pt x="0" y="20958"/>
                  </a:cubicBezTo>
                </a:path>
              </a:pathLst>
            </a:custGeom>
            <a:solidFill>
              <a:schemeClr val="dk1"/>
            </a:solidFill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1"/>
            <p:cNvSpPr/>
            <p:nvPr/>
          </p:nvSpPr>
          <p:spPr>
            <a:xfrm>
              <a:off x="4436600" y="875200"/>
              <a:ext cx="1131050" cy="1307025"/>
            </a:xfrm>
            <a:custGeom>
              <a:avLst/>
              <a:gdLst/>
              <a:ahLst/>
              <a:cxnLst/>
              <a:rect l="l" t="t" r="r" b="b"/>
              <a:pathLst>
                <a:path w="45242" h="52281" fill="none" extrusionOk="0">
                  <a:moveTo>
                    <a:pt x="0" y="1"/>
                  </a:moveTo>
                  <a:cubicBezTo>
                    <a:pt x="1856" y="1924"/>
                    <a:pt x="3735" y="3486"/>
                    <a:pt x="5545" y="4301"/>
                  </a:cubicBezTo>
                  <a:cubicBezTo>
                    <a:pt x="9393" y="6089"/>
                    <a:pt x="26933" y="15730"/>
                    <a:pt x="30757" y="18174"/>
                  </a:cubicBezTo>
                  <a:cubicBezTo>
                    <a:pt x="32613" y="19351"/>
                    <a:pt x="34401" y="20822"/>
                    <a:pt x="35623" y="22723"/>
                  </a:cubicBezTo>
                  <a:cubicBezTo>
                    <a:pt x="36981" y="24828"/>
                    <a:pt x="37162" y="27838"/>
                    <a:pt x="37728" y="30282"/>
                  </a:cubicBezTo>
                  <a:cubicBezTo>
                    <a:pt x="39493" y="37841"/>
                    <a:pt x="41213" y="45604"/>
                    <a:pt x="45242" y="52281"/>
                  </a:cubicBezTo>
                </a:path>
              </a:pathLst>
            </a:custGeom>
            <a:noFill/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1"/>
            <p:cNvSpPr/>
            <p:nvPr/>
          </p:nvSpPr>
          <p:spPr>
            <a:xfrm>
              <a:off x="3814225" y="252250"/>
              <a:ext cx="482075" cy="458325"/>
            </a:xfrm>
            <a:custGeom>
              <a:avLst/>
              <a:gdLst/>
              <a:ahLst/>
              <a:cxnLst/>
              <a:rect l="l" t="t" r="r" b="b"/>
              <a:pathLst>
                <a:path w="19283" h="18333" fill="none" extrusionOk="0">
                  <a:moveTo>
                    <a:pt x="0" y="1"/>
                  </a:moveTo>
                  <a:cubicBezTo>
                    <a:pt x="3508" y="1449"/>
                    <a:pt x="7356" y="4889"/>
                    <a:pt x="10117" y="7447"/>
                  </a:cubicBezTo>
                  <a:cubicBezTo>
                    <a:pt x="12946" y="10049"/>
                    <a:pt x="16069" y="14259"/>
                    <a:pt x="19283" y="1833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1"/>
            <p:cNvSpPr/>
            <p:nvPr/>
          </p:nvSpPr>
          <p:spPr>
            <a:xfrm>
              <a:off x="3667100" y="252825"/>
              <a:ext cx="1900550" cy="1916950"/>
            </a:xfrm>
            <a:custGeom>
              <a:avLst/>
              <a:gdLst/>
              <a:ahLst/>
              <a:cxnLst/>
              <a:rect l="l" t="t" r="r" b="b"/>
              <a:pathLst>
                <a:path w="76022" h="76678" extrusionOk="0">
                  <a:moveTo>
                    <a:pt x="52643" y="0"/>
                  </a:moveTo>
                  <a:lnTo>
                    <a:pt x="52643" y="1539"/>
                  </a:lnTo>
                  <a:cubicBezTo>
                    <a:pt x="52711" y="5862"/>
                    <a:pt x="53186" y="10185"/>
                    <a:pt x="53933" y="14462"/>
                  </a:cubicBezTo>
                  <a:cubicBezTo>
                    <a:pt x="54408" y="16974"/>
                    <a:pt x="54974" y="19464"/>
                    <a:pt x="55676" y="21908"/>
                  </a:cubicBezTo>
                  <a:cubicBezTo>
                    <a:pt x="56038" y="23176"/>
                    <a:pt x="56445" y="24420"/>
                    <a:pt x="56898" y="25643"/>
                  </a:cubicBezTo>
                  <a:cubicBezTo>
                    <a:pt x="57147" y="26321"/>
                    <a:pt x="58210" y="28019"/>
                    <a:pt x="57169" y="28449"/>
                  </a:cubicBezTo>
                  <a:cubicBezTo>
                    <a:pt x="57019" y="28509"/>
                    <a:pt x="56865" y="28529"/>
                    <a:pt x="56708" y="28529"/>
                  </a:cubicBezTo>
                  <a:cubicBezTo>
                    <a:pt x="56510" y="28529"/>
                    <a:pt x="56308" y="28497"/>
                    <a:pt x="56106" y="28472"/>
                  </a:cubicBezTo>
                  <a:cubicBezTo>
                    <a:pt x="55925" y="28449"/>
                    <a:pt x="55721" y="28404"/>
                    <a:pt x="55563" y="28358"/>
                  </a:cubicBezTo>
                  <a:cubicBezTo>
                    <a:pt x="48411" y="26367"/>
                    <a:pt x="41327" y="23809"/>
                    <a:pt x="34221" y="21614"/>
                  </a:cubicBezTo>
                  <a:cubicBezTo>
                    <a:pt x="29626" y="20211"/>
                    <a:pt x="17201" y="9845"/>
                    <a:pt x="11475" y="3780"/>
                  </a:cubicBezTo>
                  <a:cubicBezTo>
                    <a:pt x="10004" y="2218"/>
                    <a:pt x="8081" y="996"/>
                    <a:pt x="6021" y="46"/>
                  </a:cubicBezTo>
                  <a:lnTo>
                    <a:pt x="1" y="46"/>
                  </a:lnTo>
                  <a:cubicBezTo>
                    <a:pt x="13625" y="6179"/>
                    <a:pt x="21184" y="22497"/>
                    <a:pt x="32591" y="27453"/>
                  </a:cubicBezTo>
                  <a:cubicBezTo>
                    <a:pt x="38181" y="29875"/>
                    <a:pt x="42979" y="32115"/>
                    <a:pt x="46646" y="33813"/>
                  </a:cubicBezTo>
                  <a:cubicBezTo>
                    <a:pt x="59387" y="39674"/>
                    <a:pt x="64321" y="45355"/>
                    <a:pt x="66335" y="49610"/>
                  </a:cubicBezTo>
                  <a:cubicBezTo>
                    <a:pt x="73261" y="64230"/>
                    <a:pt x="76022" y="76678"/>
                    <a:pt x="76022" y="76678"/>
                  </a:cubicBezTo>
                  <a:lnTo>
                    <a:pt x="76022" y="76316"/>
                  </a:lnTo>
                  <a:lnTo>
                    <a:pt x="76022" y="64954"/>
                  </a:lnTo>
                  <a:lnTo>
                    <a:pt x="76022" y="47935"/>
                  </a:lnTo>
                  <a:cubicBezTo>
                    <a:pt x="76022" y="45016"/>
                    <a:pt x="75863" y="42028"/>
                    <a:pt x="76022" y="39109"/>
                  </a:cubicBezTo>
                  <a:cubicBezTo>
                    <a:pt x="74958" y="38543"/>
                    <a:pt x="74506" y="37524"/>
                    <a:pt x="74528" y="36280"/>
                  </a:cubicBezTo>
                  <a:cubicBezTo>
                    <a:pt x="74528" y="35284"/>
                    <a:pt x="74754" y="34243"/>
                    <a:pt x="74528" y="33247"/>
                  </a:cubicBezTo>
                  <a:cubicBezTo>
                    <a:pt x="74506" y="33134"/>
                    <a:pt x="74483" y="33021"/>
                    <a:pt x="74392" y="32930"/>
                  </a:cubicBezTo>
                  <a:cubicBezTo>
                    <a:pt x="74302" y="32862"/>
                    <a:pt x="74189" y="32794"/>
                    <a:pt x="74121" y="32772"/>
                  </a:cubicBezTo>
                  <a:cubicBezTo>
                    <a:pt x="73555" y="32545"/>
                    <a:pt x="72944" y="32342"/>
                    <a:pt x="72355" y="32206"/>
                  </a:cubicBezTo>
                  <a:cubicBezTo>
                    <a:pt x="72262" y="32190"/>
                    <a:pt x="72168" y="32164"/>
                    <a:pt x="72067" y="32164"/>
                  </a:cubicBezTo>
                  <a:cubicBezTo>
                    <a:pt x="72022" y="32164"/>
                    <a:pt x="71975" y="32169"/>
                    <a:pt x="71925" y="32183"/>
                  </a:cubicBezTo>
                  <a:cubicBezTo>
                    <a:pt x="71790" y="32206"/>
                    <a:pt x="71677" y="32319"/>
                    <a:pt x="71563" y="32410"/>
                  </a:cubicBezTo>
                  <a:cubicBezTo>
                    <a:pt x="70952" y="32975"/>
                    <a:pt x="70409" y="33609"/>
                    <a:pt x="69957" y="34333"/>
                  </a:cubicBezTo>
                  <a:cubicBezTo>
                    <a:pt x="69640" y="33903"/>
                    <a:pt x="69323" y="33541"/>
                    <a:pt x="69029" y="33134"/>
                  </a:cubicBezTo>
                  <a:cubicBezTo>
                    <a:pt x="63936" y="26435"/>
                    <a:pt x="63416" y="15617"/>
                    <a:pt x="66222" y="7922"/>
                  </a:cubicBezTo>
                  <a:cubicBezTo>
                    <a:pt x="66494" y="7197"/>
                    <a:pt x="68870" y="46"/>
                    <a:pt x="69821" y="46"/>
                  </a:cubicBezTo>
                  <a:lnTo>
                    <a:pt x="63054" y="46"/>
                  </a:lnTo>
                  <a:cubicBezTo>
                    <a:pt x="61900" y="1517"/>
                    <a:pt x="61334" y="3554"/>
                    <a:pt x="60994" y="4685"/>
                  </a:cubicBezTo>
                  <a:cubicBezTo>
                    <a:pt x="60795" y="5329"/>
                    <a:pt x="60548" y="5640"/>
                    <a:pt x="60318" y="5640"/>
                  </a:cubicBezTo>
                  <a:cubicBezTo>
                    <a:pt x="60103" y="5640"/>
                    <a:pt x="59903" y="5368"/>
                    <a:pt x="59772" y="4844"/>
                  </a:cubicBezTo>
                  <a:cubicBezTo>
                    <a:pt x="59297" y="3010"/>
                    <a:pt x="59319" y="725"/>
                    <a:pt x="59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1"/>
            <p:cNvSpPr/>
            <p:nvPr/>
          </p:nvSpPr>
          <p:spPr>
            <a:xfrm>
              <a:off x="5176100" y="253950"/>
              <a:ext cx="106950" cy="171300"/>
            </a:xfrm>
            <a:custGeom>
              <a:avLst/>
              <a:gdLst/>
              <a:ahLst/>
              <a:cxnLst/>
              <a:rect l="l" t="t" r="r" b="b"/>
              <a:pathLst>
                <a:path w="4278" h="6852" extrusionOk="0">
                  <a:moveTo>
                    <a:pt x="4278" y="1"/>
                  </a:moveTo>
                  <a:cubicBezTo>
                    <a:pt x="3373" y="1"/>
                    <a:pt x="2716" y="1"/>
                    <a:pt x="2762" y="23"/>
                  </a:cubicBezTo>
                  <a:cubicBezTo>
                    <a:pt x="1766" y="1291"/>
                    <a:pt x="770" y="4188"/>
                    <a:pt x="431" y="5342"/>
                  </a:cubicBezTo>
                  <a:cubicBezTo>
                    <a:pt x="1" y="5659"/>
                    <a:pt x="182" y="5840"/>
                    <a:pt x="227" y="6066"/>
                  </a:cubicBezTo>
                  <a:cubicBezTo>
                    <a:pt x="368" y="6585"/>
                    <a:pt x="643" y="6851"/>
                    <a:pt x="934" y="6851"/>
                  </a:cubicBezTo>
                  <a:cubicBezTo>
                    <a:pt x="1251" y="6851"/>
                    <a:pt x="1588" y="6535"/>
                    <a:pt x="1788" y="5885"/>
                  </a:cubicBezTo>
                  <a:cubicBezTo>
                    <a:pt x="2128" y="4753"/>
                    <a:pt x="3124" y="1494"/>
                    <a:pt x="4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1"/>
            <p:cNvSpPr/>
            <p:nvPr/>
          </p:nvSpPr>
          <p:spPr>
            <a:xfrm>
              <a:off x="4536175" y="252825"/>
              <a:ext cx="626925" cy="727375"/>
            </a:xfrm>
            <a:custGeom>
              <a:avLst/>
              <a:gdLst/>
              <a:ahLst/>
              <a:cxnLst/>
              <a:rect l="l" t="t" r="r" b="b"/>
              <a:pathLst>
                <a:path w="25077" h="29095" extrusionOk="0">
                  <a:moveTo>
                    <a:pt x="17903" y="0"/>
                  </a:moveTo>
                  <a:lnTo>
                    <a:pt x="17903" y="1539"/>
                  </a:lnTo>
                  <a:cubicBezTo>
                    <a:pt x="17971" y="5885"/>
                    <a:pt x="18423" y="10207"/>
                    <a:pt x="19215" y="14485"/>
                  </a:cubicBezTo>
                  <a:cubicBezTo>
                    <a:pt x="19668" y="16997"/>
                    <a:pt x="20234" y="19487"/>
                    <a:pt x="20935" y="21931"/>
                  </a:cubicBezTo>
                  <a:cubicBezTo>
                    <a:pt x="21297" y="23198"/>
                    <a:pt x="21705" y="24443"/>
                    <a:pt x="22157" y="25665"/>
                  </a:cubicBezTo>
                  <a:cubicBezTo>
                    <a:pt x="22406" y="26344"/>
                    <a:pt x="23515" y="28042"/>
                    <a:pt x="22429" y="28472"/>
                  </a:cubicBezTo>
                  <a:cubicBezTo>
                    <a:pt x="22279" y="28532"/>
                    <a:pt x="22125" y="28552"/>
                    <a:pt x="21968" y="28552"/>
                  </a:cubicBezTo>
                  <a:cubicBezTo>
                    <a:pt x="21770" y="28552"/>
                    <a:pt x="21567" y="28519"/>
                    <a:pt x="21365" y="28494"/>
                  </a:cubicBezTo>
                  <a:cubicBezTo>
                    <a:pt x="21184" y="28472"/>
                    <a:pt x="21003" y="28426"/>
                    <a:pt x="20822" y="28381"/>
                  </a:cubicBezTo>
                  <a:cubicBezTo>
                    <a:pt x="13829" y="26435"/>
                    <a:pt x="6926" y="23945"/>
                    <a:pt x="1" y="21795"/>
                  </a:cubicBezTo>
                  <a:lnTo>
                    <a:pt x="1" y="21795"/>
                  </a:lnTo>
                  <a:cubicBezTo>
                    <a:pt x="408" y="21954"/>
                    <a:pt x="748" y="22089"/>
                    <a:pt x="1042" y="22180"/>
                  </a:cubicBezTo>
                  <a:cubicBezTo>
                    <a:pt x="8148" y="24353"/>
                    <a:pt x="15232" y="26933"/>
                    <a:pt x="22384" y="28924"/>
                  </a:cubicBezTo>
                  <a:cubicBezTo>
                    <a:pt x="22542" y="28969"/>
                    <a:pt x="22746" y="29015"/>
                    <a:pt x="22927" y="29037"/>
                  </a:cubicBezTo>
                  <a:cubicBezTo>
                    <a:pt x="23129" y="29063"/>
                    <a:pt x="23331" y="29095"/>
                    <a:pt x="23529" y="29095"/>
                  </a:cubicBezTo>
                  <a:cubicBezTo>
                    <a:pt x="23686" y="29095"/>
                    <a:pt x="23841" y="29075"/>
                    <a:pt x="23991" y="29015"/>
                  </a:cubicBezTo>
                  <a:cubicBezTo>
                    <a:pt x="25077" y="28585"/>
                    <a:pt x="23968" y="26887"/>
                    <a:pt x="23742" y="26231"/>
                  </a:cubicBezTo>
                  <a:cubicBezTo>
                    <a:pt x="23289" y="24986"/>
                    <a:pt x="22882" y="23741"/>
                    <a:pt x="22520" y="22497"/>
                  </a:cubicBezTo>
                  <a:cubicBezTo>
                    <a:pt x="21818" y="20030"/>
                    <a:pt x="21252" y="17563"/>
                    <a:pt x="20800" y="15051"/>
                  </a:cubicBezTo>
                  <a:cubicBezTo>
                    <a:pt x="20030" y="10773"/>
                    <a:pt x="19555" y="6428"/>
                    <a:pt x="19487" y="2105"/>
                  </a:cubicBezTo>
                  <a:cubicBezTo>
                    <a:pt x="19464" y="1834"/>
                    <a:pt x="19487" y="906"/>
                    <a:pt x="19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1"/>
            <p:cNvSpPr/>
            <p:nvPr/>
          </p:nvSpPr>
          <p:spPr>
            <a:xfrm>
              <a:off x="3667675" y="253950"/>
              <a:ext cx="1930550" cy="1915825"/>
            </a:xfrm>
            <a:custGeom>
              <a:avLst/>
              <a:gdLst/>
              <a:ahLst/>
              <a:cxnLst/>
              <a:rect l="l" t="t" r="r" b="b"/>
              <a:pathLst>
                <a:path w="77222" h="76633" extrusionOk="0">
                  <a:moveTo>
                    <a:pt x="1" y="1"/>
                  </a:moveTo>
                  <a:cubicBezTo>
                    <a:pt x="13625" y="6134"/>
                    <a:pt x="21184" y="22452"/>
                    <a:pt x="32591" y="27408"/>
                  </a:cubicBezTo>
                  <a:cubicBezTo>
                    <a:pt x="38203" y="29830"/>
                    <a:pt x="43001" y="32093"/>
                    <a:pt x="46645" y="33768"/>
                  </a:cubicBezTo>
                  <a:cubicBezTo>
                    <a:pt x="59387" y="39629"/>
                    <a:pt x="64343" y="45310"/>
                    <a:pt x="66335" y="49565"/>
                  </a:cubicBezTo>
                  <a:cubicBezTo>
                    <a:pt x="73260" y="64163"/>
                    <a:pt x="76022" y="76633"/>
                    <a:pt x="76022" y="76633"/>
                  </a:cubicBezTo>
                  <a:lnTo>
                    <a:pt x="76022" y="76271"/>
                  </a:lnTo>
                  <a:lnTo>
                    <a:pt x="76022" y="74573"/>
                  </a:lnTo>
                  <a:cubicBezTo>
                    <a:pt x="76022" y="74573"/>
                    <a:pt x="77221" y="65656"/>
                    <a:pt x="67263" y="48094"/>
                  </a:cubicBezTo>
                  <a:cubicBezTo>
                    <a:pt x="64954" y="43975"/>
                    <a:pt x="59387" y="37570"/>
                    <a:pt x="46645" y="31708"/>
                  </a:cubicBezTo>
                  <a:cubicBezTo>
                    <a:pt x="42979" y="30033"/>
                    <a:pt x="38203" y="27770"/>
                    <a:pt x="32591" y="25349"/>
                  </a:cubicBezTo>
                  <a:cubicBezTo>
                    <a:pt x="22293" y="20867"/>
                    <a:pt x="15141" y="7152"/>
                    <a:pt x="3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1"/>
            <p:cNvSpPr/>
            <p:nvPr/>
          </p:nvSpPr>
          <p:spPr>
            <a:xfrm>
              <a:off x="5172700" y="304875"/>
              <a:ext cx="355350" cy="1023000"/>
            </a:xfrm>
            <a:custGeom>
              <a:avLst/>
              <a:gdLst/>
              <a:ahLst/>
              <a:cxnLst/>
              <a:rect l="l" t="t" r="r" b="b"/>
              <a:pathLst>
                <a:path w="14214" h="40920" extrusionOk="0">
                  <a:moveTo>
                    <a:pt x="4821" y="1"/>
                  </a:moveTo>
                  <a:lnTo>
                    <a:pt x="4821" y="1"/>
                  </a:lnTo>
                  <a:cubicBezTo>
                    <a:pt x="3690" y="1585"/>
                    <a:pt x="2807" y="3305"/>
                    <a:pt x="2015" y="5161"/>
                  </a:cubicBezTo>
                  <a:cubicBezTo>
                    <a:pt x="1313" y="6971"/>
                    <a:pt x="793" y="8872"/>
                    <a:pt x="453" y="10796"/>
                  </a:cubicBezTo>
                  <a:cubicBezTo>
                    <a:pt x="114" y="12720"/>
                    <a:pt x="1" y="14689"/>
                    <a:pt x="23" y="16658"/>
                  </a:cubicBezTo>
                  <a:cubicBezTo>
                    <a:pt x="91" y="18604"/>
                    <a:pt x="340" y="20550"/>
                    <a:pt x="770" y="22474"/>
                  </a:cubicBezTo>
                  <a:cubicBezTo>
                    <a:pt x="1223" y="24398"/>
                    <a:pt x="1834" y="26276"/>
                    <a:pt x="2671" y="28064"/>
                  </a:cubicBezTo>
                  <a:cubicBezTo>
                    <a:pt x="3509" y="29830"/>
                    <a:pt x="4505" y="31550"/>
                    <a:pt x="5659" y="33111"/>
                  </a:cubicBezTo>
                  <a:cubicBezTo>
                    <a:pt x="6813" y="34673"/>
                    <a:pt x="8126" y="36144"/>
                    <a:pt x="9574" y="37434"/>
                  </a:cubicBezTo>
                  <a:cubicBezTo>
                    <a:pt x="11045" y="38724"/>
                    <a:pt x="12562" y="39901"/>
                    <a:pt x="14214" y="40919"/>
                  </a:cubicBezTo>
                  <a:cubicBezTo>
                    <a:pt x="12765" y="39652"/>
                    <a:pt x="11339" y="38362"/>
                    <a:pt x="10072" y="36936"/>
                  </a:cubicBezTo>
                  <a:lnTo>
                    <a:pt x="9144" y="35850"/>
                  </a:lnTo>
                  <a:lnTo>
                    <a:pt x="8239" y="34763"/>
                  </a:lnTo>
                  <a:cubicBezTo>
                    <a:pt x="7673" y="33994"/>
                    <a:pt x="7107" y="33224"/>
                    <a:pt x="6587" y="32432"/>
                  </a:cubicBezTo>
                  <a:cubicBezTo>
                    <a:pt x="5568" y="30848"/>
                    <a:pt x="4663" y="29196"/>
                    <a:pt x="3939" y="27453"/>
                  </a:cubicBezTo>
                  <a:cubicBezTo>
                    <a:pt x="3169" y="25733"/>
                    <a:pt x="2581" y="23945"/>
                    <a:pt x="2173" y="22112"/>
                  </a:cubicBezTo>
                  <a:cubicBezTo>
                    <a:pt x="1766" y="20279"/>
                    <a:pt x="1494" y="18400"/>
                    <a:pt x="1427" y="16545"/>
                  </a:cubicBezTo>
                  <a:cubicBezTo>
                    <a:pt x="1336" y="14666"/>
                    <a:pt x="1427" y="12788"/>
                    <a:pt x="1608" y="10909"/>
                  </a:cubicBezTo>
                  <a:cubicBezTo>
                    <a:pt x="1834" y="9008"/>
                    <a:pt x="2219" y="7152"/>
                    <a:pt x="2739" y="5342"/>
                  </a:cubicBezTo>
                  <a:cubicBezTo>
                    <a:pt x="3260" y="3509"/>
                    <a:pt x="3961" y="1721"/>
                    <a:pt x="4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1"/>
            <p:cNvSpPr/>
            <p:nvPr/>
          </p:nvSpPr>
          <p:spPr>
            <a:xfrm>
              <a:off x="5042000" y="299225"/>
              <a:ext cx="81500" cy="472475"/>
            </a:xfrm>
            <a:custGeom>
              <a:avLst/>
              <a:gdLst/>
              <a:ahLst/>
              <a:cxnLst/>
              <a:rect l="l" t="t" r="r" b="b"/>
              <a:pathLst>
                <a:path w="3260" h="18899" extrusionOk="0">
                  <a:moveTo>
                    <a:pt x="431" y="0"/>
                  </a:moveTo>
                  <a:cubicBezTo>
                    <a:pt x="91" y="1607"/>
                    <a:pt x="1" y="3214"/>
                    <a:pt x="1" y="4821"/>
                  </a:cubicBezTo>
                  <a:cubicBezTo>
                    <a:pt x="1" y="6450"/>
                    <a:pt x="114" y="8080"/>
                    <a:pt x="363" y="9664"/>
                  </a:cubicBezTo>
                  <a:cubicBezTo>
                    <a:pt x="612" y="11248"/>
                    <a:pt x="951" y="12833"/>
                    <a:pt x="1449" y="14394"/>
                  </a:cubicBezTo>
                  <a:cubicBezTo>
                    <a:pt x="1902" y="15956"/>
                    <a:pt x="2490" y="17450"/>
                    <a:pt x="3260" y="18898"/>
                  </a:cubicBezTo>
                  <a:cubicBezTo>
                    <a:pt x="3056" y="17269"/>
                    <a:pt x="2762" y="15684"/>
                    <a:pt x="2513" y="14145"/>
                  </a:cubicBezTo>
                  <a:cubicBezTo>
                    <a:pt x="2264" y="12561"/>
                    <a:pt x="2015" y="10999"/>
                    <a:pt x="1766" y="9438"/>
                  </a:cubicBezTo>
                  <a:cubicBezTo>
                    <a:pt x="1517" y="7876"/>
                    <a:pt x="1336" y="6337"/>
                    <a:pt x="1110" y="4753"/>
                  </a:cubicBezTo>
                  <a:cubicBezTo>
                    <a:pt x="906" y="3146"/>
                    <a:pt x="702" y="1607"/>
                    <a:pt x="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1"/>
            <p:cNvSpPr/>
            <p:nvPr/>
          </p:nvSpPr>
          <p:spPr>
            <a:xfrm>
              <a:off x="5200425" y="1125300"/>
              <a:ext cx="299900" cy="658050"/>
            </a:xfrm>
            <a:custGeom>
              <a:avLst/>
              <a:gdLst/>
              <a:ahLst/>
              <a:cxnLst/>
              <a:rect l="l" t="t" r="r" b="b"/>
              <a:pathLst>
                <a:path w="11996" h="26322" extrusionOk="0">
                  <a:moveTo>
                    <a:pt x="1" y="0"/>
                  </a:moveTo>
                  <a:lnTo>
                    <a:pt x="1" y="0"/>
                  </a:lnTo>
                  <a:cubicBezTo>
                    <a:pt x="1359" y="2060"/>
                    <a:pt x="2649" y="4096"/>
                    <a:pt x="3871" y="6156"/>
                  </a:cubicBezTo>
                  <a:cubicBezTo>
                    <a:pt x="5093" y="8283"/>
                    <a:pt x="6179" y="10411"/>
                    <a:pt x="7175" y="12606"/>
                  </a:cubicBezTo>
                  <a:cubicBezTo>
                    <a:pt x="8193" y="14824"/>
                    <a:pt x="9076" y="17042"/>
                    <a:pt x="9868" y="19350"/>
                  </a:cubicBezTo>
                  <a:cubicBezTo>
                    <a:pt x="10660" y="21636"/>
                    <a:pt x="11339" y="23945"/>
                    <a:pt x="11996" y="26321"/>
                  </a:cubicBezTo>
                  <a:cubicBezTo>
                    <a:pt x="11905" y="23877"/>
                    <a:pt x="11520" y="21433"/>
                    <a:pt x="10909" y="19034"/>
                  </a:cubicBezTo>
                  <a:cubicBezTo>
                    <a:pt x="10321" y="16657"/>
                    <a:pt x="9484" y="14303"/>
                    <a:pt x="8442" y="12040"/>
                  </a:cubicBezTo>
                  <a:cubicBezTo>
                    <a:pt x="7447" y="9777"/>
                    <a:pt x="6225" y="7627"/>
                    <a:pt x="4799" y="5590"/>
                  </a:cubicBezTo>
                  <a:cubicBezTo>
                    <a:pt x="3396" y="3576"/>
                    <a:pt x="1811" y="16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1"/>
            <p:cNvSpPr/>
            <p:nvPr/>
          </p:nvSpPr>
          <p:spPr>
            <a:xfrm>
              <a:off x="3802325" y="289025"/>
              <a:ext cx="745200" cy="615050"/>
            </a:xfrm>
            <a:custGeom>
              <a:avLst/>
              <a:gdLst/>
              <a:ahLst/>
              <a:cxnLst/>
              <a:rect l="l" t="t" r="r" b="b"/>
              <a:pathLst>
                <a:path w="29808" h="24602" extrusionOk="0">
                  <a:moveTo>
                    <a:pt x="1" y="1"/>
                  </a:moveTo>
                  <a:lnTo>
                    <a:pt x="1" y="1"/>
                  </a:lnTo>
                  <a:cubicBezTo>
                    <a:pt x="2581" y="1993"/>
                    <a:pt x="4912" y="4210"/>
                    <a:pt x="7153" y="6587"/>
                  </a:cubicBezTo>
                  <a:cubicBezTo>
                    <a:pt x="9348" y="8941"/>
                    <a:pt x="11453" y="11430"/>
                    <a:pt x="13671" y="13806"/>
                  </a:cubicBezTo>
                  <a:cubicBezTo>
                    <a:pt x="15889" y="16183"/>
                    <a:pt x="18265" y="18491"/>
                    <a:pt x="20958" y="20415"/>
                  </a:cubicBezTo>
                  <a:cubicBezTo>
                    <a:pt x="23606" y="22339"/>
                    <a:pt x="26616" y="23923"/>
                    <a:pt x="29807" y="24602"/>
                  </a:cubicBezTo>
                  <a:cubicBezTo>
                    <a:pt x="26820" y="23380"/>
                    <a:pt x="24104" y="21592"/>
                    <a:pt x="21637" y="19555"/>
                  </a:cubicBezTo>
                  <a:cubicBezTo>
                    <a:pt x="19170" y="17495"/>
                    <a:pt x="16907" y="15187"/>
                    <a:pt x="14667" y="12833"/>
                  </a:cubicBezTo>
                  <a:cubicBezTo>
                    <a:pt x="12471" y="10480"/>
                    <a:pt x="10276" y="8035"/>
                    <a:pt x="7877" y="5795"/>
                  </a:cubicBezTo>
                  <a:cubicBezTo>
                    <a:pt x="5501" y="3577"/>
                    <a:pt x="2898" y="14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1"/>
            <p:cNvSpPr/>
            <p:nvPr/>
          </p:nvSpPr>
          <p:spPr>
            <a:xfrm>
              <a:off x="4529950" y="835025"/>
              <a:ext cx="582250" cy="256350"/>
            </a:xfrm>
            <a:custGeom>
              <a:avLst/>
              <a:gdLst/>
              <a:ahLst/>
              <a:cxnLst/>
              <a:rect l="l" t="t" r="r" b="b"/>
              <a:pathLst>
                <a:path w="23290" h="10254" extrusionOk="0">
                  <a:moveTo>
                    <a:pt x="1" y="1"/>
                  </a:moveTo>
                  <a:lnTo>
                    <a:pt x="1" y="1"/>
                  </a:lnTo>
                  <a:cubicBezTo>
                    <a:pt x="1676" y="1336"/>
                    <a:pt x="3554" y="2377"/>
                    <a:pt x="5523" y="3260"/>
                  </a:cubicBezTo>
                  <a:cubicBezTo>
                    <a:pt x="7447" y="4165"/>
                    <a:pt x="9438" y="4957"/>
                    <a:pt x="11430" y="5681"/>
                  </a:cubicBezTo>
                  <a:lnTo>
                    <a:pt x="17405" y="7877"/>
                  </a:lnTo>
                  <a:cubicBezTo>
                    <a:pt x="19374" y="8601"/>
                    <a:pt x="21320" y="9393"/>
                    <a:pt x="23289" y="10253"/>
                  </a:cubicBezTo>
                  <a:cubicBezTo>
                    <a:pt x="21614" y="8895"/>
                    <a:pt x="19736" y="7809"/>
                    <a:pt x="17812" y="6858"/>
                  </a:cubicBezTo>
                  <a:cubicBezTo>
                    <a:pt x="15888" y="5908"/>
                    <a:pt x="13897" y="5116"/>
                    <a:pt x="11905" y="4391"/>
                  </a:cubicBezTo>
                  <a:cubicBezTo>
                    <a:pt x="9936" y="3645"/>
                    <a:pt x="7922" y="2966"/>
                    <a:pt x="5930" y="2264"/>
                  </a:cubicBezTo>
                  <a:cubicBezTo>
                    <a:pt x="3961" y="1562"/>
                    <a:pt x="1970" y="8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1"/>
            <p:cNvSpPr/>
            <p:nvPr/>
          </p:nvSpPr>
          <p:spPr>
            <a:xfrm>
              <a:off x="4838875" y="1047200"/>
              <a:ext cx="400625" cy="248975"/>
            </a:xfrm>
            <a:custGeom>
              <a:avLst/>
              <a:gdLst/>
              <a:ahLst/>
              <a:cxnLst/>
              <a:rect l="l" t="t" r="r" b="b"/>
              <a:pathLst>
                <a:path w="16025" h="9959" extrusionOk="0">
                  <a:moveTo>
                    <a:pt x="1" y="1"/>
                  </a:moveTo>
                  <a:cubicBezTo>
                    <a:pt x="1313" y="929"/>
                    <a:pt x="2739" y="1676"/>
                    <a:pt x="4165" y="2445"/>
                  </a:cubicBezTo>
                  <a:cubicBezTo>
                    <a:pt x="5614" y="3147"/>
                    <a:pt x="7017" y="3826"/>
                    <a:pt x="8397" y="4527"/>
                  </a:cubicBezTo>
                  <a:cubicBezTo>
                    <a:pt x="9801" y="5274"/>
                    <a:pt x="11158" y="6021"/>
                    <a:pt x="12426" y="6904"/>
                  </a:cubicBezTo>
                  <a:cubicBezTo>
                    <a:pt x="13693" y="7786"/>
                    <a:pt x="14893" y="8805"/>
                    <a:pt x="16024" y="9959"/>
                  </a:cubicBezTo>
                  <a:cubicBezTo>
                    <a:pt x="15391" y="8465"/>
                    <a:pt x="14350" y="7130"/>
                    <a:pt x="13127" y="6021"/>
                  </a:cubicBezTo>
                  <a:cubicBezTo>
                    <a:pt x="11905" y="4889"/>
                    <a:pt x="10525" y="3984"/>
                    <a:pt x="9076" y="3260"/>
                  </a:cubicBezTo>
                  <a:cubicBezTo>
                    <a:pt x="7605" y="2513"/>
                    <a:pt x="6111" y="1925"/>
                    <a:pt x="4618" y="1381"/>
                  </a:cubicBezTo>
                  <a:cubicBezTo>
                    <a:pt x="3079" y="883"/>
                    <a:pt x="1562" y="43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1"/>
            <p:cNvSpPr/>
            <p:nvPr/>
          </p:nvSpPr>
          <p:spPr>
            <a:xfrm>
              <a:off x="5379800" y="1270125"/>
              <a:ext cx="169200" cy="388750"/>
            </a:xfrm>
            <a:custGeom>
              <a:avLst/>
              <a:gdLst/>
              <a:ahLst/>
              <a:cxnLst/>
              <a:rect l="l" t="t" r="r" b="b"/>
              <a:pathLst>
                <a:path w="6768" h="15550" extrusionOk="0">
                  <a:moveTo>
                    <a:pt x="0" y="1"/>
                  </a:moveTo>
                  <a:lnTo>
                    <a:pt x="0" y="1"/>
                  </a:lnTo>
                  <a:cubicBezTo>
                    <a:pt x="724" y="1268"/>
                    <a:pt x="1426" y="2513"/>
                    <a:pt x="2082" y="3758"/>
                  </a:cubicBezTo>
                  <a:cubicBezTo>
                    <a:pt x="2716" y="5003"/>
                    <a:pt x="3327" y="6270"/>
                    <a:pt x="3847" y="7560"/>
                  </a:cubicBezTo>
                  <a:cubicBezTo>
                    <a:pt x="4391" y="8827"/>
                    <a:pt x="4866" y="10163"/>
                    <a:pt x="5319" y="11475"/>
                  </a:cubicBezTo>
                  <a:cubicBezTo>
                    <a:pt x="5771" y="12811"/>
                    <a:pt x="6179" y="14168"/>
                    <a:pt x="6654" y="15549"/>
                  </a:cubicBezTo>
                  <a:cubicBezTo>
                    <a:pt x="6767" y="14078"/>
                    <a:pt x="6654" y="12652"/>
                    <a:pt x="6405" y="11204"/>
                  </a:cubicBezTo>
                  <a:cubicBezTo>
                    <a:pt x="6156" y="9755"/>
                    <a:pt x="5726" y="8352"/>
                    <a:pt x="5160" y="6994"/>
                  </a:cubicBezTo>
                  <a:cubicBezTo>
                    <a:pt x="4594" y="5659"/>
                    <a:pt x="3847" y="4346"/>
                    <a:pt x="3010" y="3169"/>
                  </a:cubicBezTo>
                  <a:cubicBezTo>
                    <a:pt x="2127" y="1970"/>
                    <a:pt x="1132" y="90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1"/>
            <p:cNvSpPr/>
            <p:nvPr/>
          </p:nvSpPr>
          <p:spPr>
            <a:xfrm>
              <a:off x="5181750" y="304875"/>
              <a:ext cx="346875" cy="1021875"/>
            </a:xfrm>
            <a:custGeom>
              <a:avLst/>
              <a:gdLst/>
              <a:ahLst/>
              <a:cxnLst/>
              <a:rect l="l" t="t" r="r" b="b"/>
              <a:pathLst>
                <a:path w="13875" h="40875" extrusionOk="0">
                  <a:moveTo>
                    <a:pt x="4459" y="1"/>
                  </a:moveTo>
                  <a:cubicBezTo>
                    <a:pt x="3441" y="1630"/>
                    <a:pt x="2604" y="3395"/>
                    <a:pt x="1970" y="5206"/>
                  </a:cubicBezTo>
                  <a:cubicBezTo>
                    <a:pt x="1314" y="7017"/>
                    <a:pt x="861" y="8895"/>
                    <a:pt x="567" y="10796"/>
                  </a:cubicBezTo>
                  <a:cubicBezTo>
                    <a:pt x="1" y="14621"/>
                    <a:pt x="159" y="18559"/>
                    <a:pt x="997" y="22316"/>
                  </a:cubicBezTo>
                  <a:cubicBezTo>
                    <a:pt x="1879" y="26073"/>
                    <a:pt x="3464" y="29671"/>
                    <a:pt x="5704" y="32817"/>
                  </a:cubicBezTo>
                  <a:cubicBezTo>
                    <a:pt x="6790" y="34356"/>
                    <a:pt x="8035" y="35872"/>
                    <a:pt x="9438" y="37185"/>
                  </a:cubicBezTo>
                  <a:cubicBezTo>
                    <a:pt x="10819" y="38520"/>
                    <a:pt x="12313" y="39742"/>
                    <a:pt x="13874" y="40874"/>
                  </a:cubicBezTo>
                  <a:cubicBezTo>
                    <a:pt x="10819" y="38543"/>
                    <a:pt x="8035" y="35827"/>
                    <a:pt x="5885" y="32659"/>
                  </a:cubicBezTo>
                  <a:cubicBezTo>
                    <a:pt x="3712" y="29535"/>
                    <a:pt x="2128" y="25960"/>
                    <a:pt x="1291" y="22225"/>
                  </a:cubicBezTo>
                  <a:cubicBezTo>
                    <a:pt x="408" y="18491"/>
                    <a:pt x="272" y="14621"/>
                    <a:pt x="793" y="10819"/>
                  </a:cubicBezTo>
                  <a:cubicBezTo>
                    <a:pt x="1336" y="7039"/>
                    <a:pt x="2536" y="3327"/>
                    <a:pt x="4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1"/>
            <p:cNvSpPr/>
            <p:nvPr/>
          </p:nvSpPr>
          <p:spPr>
            <a:xfrm>
              <a:off x="5050500" y="299225"/>
              <a:ext cx="73575" cy="471325"/>
            </a:xfrm>
            <a:custGeom>
              <a:avLst/>
              <a:gdLst/>
              <a:ahLst/>
              <a:cxnLst/>
              <a:rect l="l" t="t" r="r" b="b"/>
              <a:pathLst>
                <a:path w="2943" h="18853" extrusionOk="0">
                  <a:moveTo>
                    <a:pt x="91" y="0"/>
                  </a:moveTo>
                  <a:cubicBezTo>
                    <a:pt x="0" y="1607"/>
                    <a:pt x="0" y="3191"/>
                    <a:pt x="113" y="4798"/>
                  </a:cubicBezTo>
                  <a:cubicBezTo>
                    <a:pt x="204" y="6405"/>
                    <a:pt x="362" y="7989"/>
                    <a:pt x="589" y="9574"/>
                  </a:cubicBezTo>
                  <a:cubicBezTo>
                    <a:pt x="838" y="11135"/>
                    <a:pt x="1132" y="12719"/>
                    <a:pt x="1517" y="14281"/>
                  </a:cubicBezTo>
                  <a:lnTo>
                    <a:pt x="1833" y="15435"/>
                  </a:lnTo>
                  <a:lnTo>
                    <a:pt x="2173" y="16590"/>
                  </a:lnTo>
                  <a:lnTo>
                    <a:pt x="2535" y="17721"/>
                  </a:lnTo>
                  <a:lnTo>
                    <a:pt x="2942" y="18853"/>
                  </a:lnTo>
                  <a:lnTo>
                    <a:pt x="2626" y="17699"/>
                  </a:lnTo>
                  <a:lnTo>
                    <a:pt x="2309" y="16544"/>
                  </a:lnTo>
                  <a:lnTo>
                    <a:pt x="2037" y="15390"/>
                  </a:lnTo>
                  <a:lnTo>
                    <a:pt x="1788" y="14213"/>
                  </a:lnTo>
                  <a:cubicBezTo>
                    <a:pt x="1426" y="12674"/>
                    <a:pt x="1132" y="11113"/>
                    <a:pt x="905" y="9528"/>
                  </a:cubicBezTo>
                  <a:cubicBezTo>
                    <a:pt x="657" y="7944"/>
                    <a:pt x="475" y="6360"/>
                    <a:pt x="340" y="4776"/>
                  </a:cubicBezTo>
                  <a:cubicBezTo>
                    <a:pt x="204" y="3191"/>
                    <a:pt x="113" y="1585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1"/>
            <p:cNvSpPr/>
            <p:nvPr/>
          </p:nvSpPr>
          <p:spPr>
            <a:xfrm>
              <a:off x="5200425" y="1125300"/>
              <a:ext cx="299900" cy="659725"/>
            </a:xfrm>
            <a:custGeom>
              <a:avLst/>
              <a:gdLst/>
              <a:ahLst/>
              <a:cxnLst/>
              <a:rect l="l" t="t" r="r" b="b"/>
              <a:pathLst>
                <a:path w="11996" h="26389" extrusionOk="0">
                  <a:moveTo>
                    <a:pt x="1" y="0"/>
                  </a:moveTo>
                  <a:cubicBezTo>
                    <a:pt x="1517" y="1878"/>
                    <a:pt x="2965" y="3893"/>
                    <a:pt x="4233" y="5952"/>
                  </a:cubicBezTo>
                  <a:cubicBezTo>
                    <a:pt x="5546" y="8034"/>
                    <a:pt x="6700" y="10184"/>
                    <a:pt x="7696" y="12402"/>
                  </a:cubicBezTo>
                  <a:cubicBezTo>
                    <a:pt x="8714" y="14643"/>
                    <a:pt x="9574" y="16929"/>
                    <a:pt x="10298" y="19260"/>
                  </a:cubicBezTo>
                  <a:lnTo>
                    <a:pt x="10796" y="21003"/>
                  </a:lnTo>
                  <a:lnTo>
                    <a:pt x="11249" y="22790"/>
                  </a:lnTo>
                  <a:lnTo>
                    <a:pt x="11656" y="24578"/>
                  </a:lnTo>
                  <a:lnTo>
                    <a:pt x="11996" y="26389"/>
                  </a:lnTo>
                  <a:lnTo>
                    <a:pt x="11724" y="24578"/>
                  </a:lnTo>
                  <a:lnTo>
                    <a:pt x="11385" y="22768"/>
                  </a:lnTo>
                  <a:lnTo>
                    <a:pt x="10977" y="20980"/>
                  </a:lnTo>
                  <a:lnTo>
                    <a:pt x="10479" y="19192"/>
                  </a:lnTo>
                  <a:cubicBezTo>
                    <a:pt x="9823" y="16816"/>
                    <a:pt x="8940" y="14530"/>
                    <a:pt x="7945" y="12289"/>
                  </a:cubicBezTo>
                  <a:cubicBezTo>
                    <a:pt x="6926" y="10071"/>
                    <a:pt x="5772" y="7921"/>
                    <a:pt x="4437" y="5839"/>
                  </a:cubicBezTo>
                  <a:cubicBezTo>
                    <a:pt x="3101" y="3780"/>
                    <a:pt x="1608" y="18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1"/>
            <p:cNvSpPr/>
            <p:nvPr/>
          </p:nvSpPr>
          <p:spPr>
            <a:xfrm>
              <a:off x="3802325" y="289025"/>
              <a:ext cx="745750" cy="615625"/>
            </a:xfrm>
            <a:custGeom>
              <a:avLst/>
              <a:gdLst/>
              <a:ahLst/>
              <a:cxnLst/>
              <a:rect l="l" t="t" r="r" b="b"/>
              <a:pathLst>
                <a:path w="29830" h="24625" extrusionOk="0">
                  <a:moveTo>
                    <a:pt x="1" y="1"/>
                  </a:moveTo>
                  <a:lnTo>
                    <a:pt x="1" y="1"/>
                  </a:lnTo>
                  <a:cubicBezTo>
                    <a:pt x="2739" y="1789"/>
                    <a:pt x="5161" y="3961"/>
                    <a:pt x="7470" y="6247"/>
                  </a:cubicBezTo>
                  <a:cubicBezTo>
                    <a:pt x="9755" y="8578"/>
                    <a:pt x="11905" y="11045"/>
                    <a:pt x="14101" y="13422"/>
                  </a:cubicBezTo>
                  <a:cubicBezTo>
                    <a:pt x="16319" y="15753"/>
                    <a:pt x="18627" y="18084"/>
                    <a:pt x="21230" y="20053"/>
                  </a:cubicBezTo>
                  <a:cubicBezTo>
                    <a:pt x="22542" y="21049"/>
                    <a:pt x="23900" y="21954"/>
                    <a:pt x="25349" y="22746"/>
                  </a:cubicBezTo>
                  <a:cubicBezTo>
                    <a:pt x="26775" y="23516"/>
                    <a:pt x="28291" y="24172"/>
                    <a:pt x="29830" y="24625"/>
                  </a:cubicBezTo>
                  <a:cubicBezTo>
                    <a:pt x="26752" y="23606"/>
                    <a:pt x="23923" y="21909"/>
                    <a:pt x="21388" y="19894"/>
                  </a:cubicBezTo>
                  <a:cubicBezTo>
                    <a:pt x="18831" y="17880"/>
                    <a:pt x="16522" y="15594"/>
                    <a:pt x="14304" y="13218"/>
                  </a:cubicBezTo>
                  <a:cubicBezTo>
                    <a:pt x="12064" y="10864"/>
                    <a:pt x="9914" y="8397"/>
                    <a:pt x="7605" y="6112"/>
                  </a:cubicBezTo>
                  <a:cubicBezTo>
                    <a:pt x="6451" y="4980"/>
                    <a:pt x="5229" y="3871"/>
                    <a:pt x="3984" y="2830"/>
                  </a:cubicBezTo>
                  <a:cubicBezTo>
                    <a:pt x="2717" y="1811"/>
                    <a:pt x="1382" y="83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1"/>
            <p:cNvSpPr/>
            <p:nvPr/>
          </p:nvSpPr>
          <p:spPr>
            <a:xfrm>
              <a:off x="4529950" y="835025"/>
              <a:ext cx="582800" cy="257475"/>
            </a:xfrm>
            <a:custGeom>
              <a:avLst/>
              <a:gdLst/>
              <a:ahLst/>
              <a:cxnLst/>
              <a:rect l="l" t="t" r="r" b="b"/>
              <a:pathLst>
                <a:path w="23312" h="10299" extrusionOk="0">
                  <a:moveTo>
                    <a:pt x="1" y="1"/>
                  </a:moveTo>
                  <a:lnTo>
                    <a:pt x="1381" y="861"/>
                  </a:lnTo>
                  <a:lnTo>
                    <a:pt x="2807" y="1585"/>
                  </a:lnTo>
                  <a:lnTo>
                    <a:pt x="4233" y="2264"/>
                  </a:lnTo>
                  <a:lnTo>
                    <a:pt x="5704" y="2920"/>
                  </a:lnTo>
                  <a:cubicBezTo>
                    <a:pt x="7673" y="3758"/>
                    <a:pt x="9665" y="4505"/>
                    <a:pt x="11656" y="5229"/>
                  </a:cubicBezTo>
                  <a:cubicBezTo>
                    <a:pt x="13670" y="5976"/>
                    <a:pt x="15639" y="6700"/>
                    <a:pt x="17586" y="7537"/>
                  </a:cubicBezTo>
                  <a:lnTo>
                    <a:pt x="19057" y="8148"/>
                  </a:lnTo>
                  <a:lnTo>
                    <a:pt x="20505" y="8827"/>
                  </a:lnTo>
                  <a:lnTo>
                    <a:pt x="21931" y="9529"/>
                  </a:lnTo>
                  <a:lnTo>
                    <a:pt x="23312" y="10298"/>
                  </a:lnTo>
                  <a:lnTo>
                    <a:pt x="21954" y="9461"/>
                  </a:lnTo>
                  <a:lnTo>
                    <a:pt x="20573" y="8691"/>
                  </a:lnTo>
                  <a:lnTo>
                    <a:pt x="19125" y="7990"/>
                  </a:lnTo>
                  <a:lnTo>
                    <a:pt x="17676" y="7311"/>
                  </a:lnTo>
                  <a:cubicBezTo>
                    <a:pt x="15730" y="6451"/>
                    <a:pt x="13716" y="5681"/>
                    <a:pt x="11747" y="4957"/>
                  </a:cubicBezTo>
                  <a:cubicBezTo>
                    <a:pt x="9733" y="4210"/>
                    <a:pt x="7741" y="3486"/>
                    <a:pt x="5772" y="2694"/>
                  </a:cubicBezTo>
                  <a:cubicBezTo>
                    <a:pt x="3780" y="1902"/>
                    <a:pt x="1857" y="10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1"/>
            <p:cNvSpPr/>
            <p:nvPr/>
          </p:nvSpPr>
          <p:spPr>
            <a:xfrm>
              <a:off x="4838875" y="1047200"/>
              <a:ext cx="401175" cy="248425"/>
            </a:xfrm>
            <a:custGeom>
              <a:avLst/>
              <a:gdLst/>
              <a:ahLst/>
              <a:cxnLst/>
              <a:rect l="l" t="t" r="r" b="b"/>
              <a:pathLst>
                <a:path w="16047" h="9937" extrusionOk="0">
                  <a:moveTo>
                    <a:pt x="1" y="1"/>
                  </a:moveTo>
                  <a:lnTo>
                    <a:pt x="1" y="1"/>
                  </a:lnTo>
                  <a:cubicBezTo>
                    <a:pt x="1427" y="702"/>
                    <a:pt x="2898" y="1359"/>
                    <a:pt x="4391" y="2015"/>
                  </a:cubicBezTo>
                  <a:cubicBezTo>
                    <a:pt x="5863" y="2671"/>
                    <a:pt x="7311" y="3282"/>
                    <a:pt x="8714" y="4029"/>
                  </a:cubicBezTo>
                  <a:cubicBezTo>
                    <a:pt x="10140" y="4731"/>
                    <a:pt x="11498" y="5568"/>
                    <a:pt x="12743" y="6541"/>
                  </a:cubicBezTo>
                  <a:cubicBezTo>
                    <a:pt x="13987" y="7492"/>
                    <a:pt x="15119" y="8624"/>
                    <a:pt x="16047" y="9936"/>
                  </a:cubicBezTo>
                  <a:cubicBezTo>
                    <a:pt x="15617" y="9257"/>
                    <a:pt x="15142" y="8601"/>
                    <a:pt x="14598" y="8013"/>
                  </a:cubicBezTo>
                  <a:cubicBezTo>
                    <a:pt x="14055" y="7424"/>
                    <a:pt x="13467" y="6881"/>
                    <a:pt x="12856" y="6360"/>
                  </a:cubicBezTo>
                  <a:cubicBezTo>
                    <a:pt x="11634" y="5342"/>
                    <a:pt x="10253" y="4505"/>
                    <a:pt x="8827" y="3758"/>
                  </a:cubicBezTo>
                  <a:cubicBezTo>
                    <a:pt x="7379" y="3056"/>
                    <a:pt x="5908" y="2400"/>
                    <a:pt x="4437" y="1811"/>
                  </a:cubicBezTo>
                  <a:cubicBezTo>
                    <a:pt x="2943" y="1200"/>
                    <a:pt x="1472" y="63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1"/>
            <p:cNvSpPr/>
            <p:nvPr/>
          </p:nvSpPr>
          <p:spPr>
            <a:xfrm>
              <a:off x="5379800" y="1270125"/>
              <a:ext cx="166350" cy="388175"/>
            </a:xfrm>
            <a:custGeom>
              <a:avLst/>
              <a:gdLst/>
              <a:ahLst/>
              <a:cxnLst/>
              <a:rect l="l" t="t" r="r" b="b"/>
              <a:pathLst>
                <a:path w="6654" h="15527" extrusionOk="0">
                  <a:moveTo>
                    <a:pt x="0" y="1"/>
                  </a:moveTo>
                  <a:lnTo>
                    <a:pt x="0" y="1"/>
                  </a:lnTo>
                  <a:cubicBezTo>
                    <a:pt x="883" y="1132"/>
                    <a:pt x="1697" y="2287"/>
                    <a:pt x="2467" y="3464"/>
                  </a:cubicBezTo>
                  <a:cubicBezTo>
                    <a:pt x="3214" y="4731"/>
                    <a:pt x="3847" y="5976"/>
                    <a:pt x="4391" y="7288"/>
                  </a:cubicBezTo>
                  <a:cubicBezTo>
                    <a:pt x="4956" y="8601"/>
                    <a:pt x="5409" y="9959"/>
                    <a:pt x="5771" y="11339"/>
                  </a:cubicBezTo>
                  <a:cubicBezTo>
                    <a:pt x="5862" y="11679"/>
                    <a:pt x="5952" y="12041"/>
                    <a:pt x="6043" y="12381"/>
                  </a:cubicBezTo>
                  <a:cubicBezTo>
                    <a:pt x="6111" y="12720"/>
                    <a:pt x="6201" y="13105"/>
                    <a:pt x="6269" y="13422"/>
                  </a:cubicBezTo>
                  <a:cubicBezTo>
                    <a:pt x="6428" y="14123"/>
                    <a:pt x="6518" y="14825"/>
                    <a:pt x="6654" y="15526"/>
                  </a:cubicBezTo>
                  <a:cubicBezTo>
                    <a:pt x="6609" y="14825"/>
                    <a:pt x="6518" y="14123"/>
                    <a:pt x="6405" y="13399"/>
                  </a:cubicBezTo>
                  <a:cubicBezTo>
                    <a:pt x="6337" y="13060"/>
                    <a:pt x="6292" y="12697"/>
                    <a:pt x="6201" y="12358"/>
                  </a:cubicBezTo>
                  <a:cubicBezTo>
                    <a:pt x="6111" y="12018"/>
                    <a:pt x="6065" y="11656"/>
                    <a:pt x="5975" y="11317"/>
                  </a:cubicBezTo>
                  <a:cubicBezTo>
                    <a:pt x="5635" y="9891"/>
                    <a:pt x="5183" y="8533"/>
                    <a:pt x="4640" y="7220"/>
                  </a:cubicBezTo>
                  <a:cubicBezTo>
                    <a:pt x="4074" y="5885"/>
                    <a:pt x="3440" y="4618"/>
                    <a:pt x="2648" y="3396"/>
                  </a:cubicBezTo>
                  <a:cubicBezTo>
                    <a:pt x="2241" y="2807"/>
                    <a:pt x="1811" y="2196"/>
                    <a:pt x="1403" y="1630"/>
                  </a:cubicBezTo>
                  <a:cubicBezTo>
                    <a:pt x="951" y="1065"/>
                    <a:pt x="498" y="5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3" name="Google Shape;10763;p31"/>
          <p:cNvGrpSpPr/>
          <p:nvPr/>
        </p:nvGrpSpPr>
        <p:grpSpPr>
          <a:xfrm>
            <a:off x="8222027" y="-85850"/>
            <a:ext cx="950917" cy="732471"/>
            <a:chOff x="4850200" y="2392675"/>
            <a:chExt cx="482650" cy="371775"/>
          </a:xfrm>
        </p:grpSpPr>
        <p:sp>
          <p:nvSpPr>
            <p:cNvPr id="10764" name="Google Shape;10764;p31"/>
            <p:cNvSpPr/>
            <p:nvPr/>
          </p:nvSpPr>
          <p:spPr>
            <a:xfrm>
              <a:off x="4913000" y="2407950"/>
              <a:ext cx="419850" cy="314050"/>
            </a:xfrm>
            <a:custGeom>
              <a:avLst/>
              <a:gdLst/>
              <a:ahLst/>
              <a:cxnLst/>
              <a:rect l="l" t="t" r="r" b="b"/>
              <a:pathLst>
                <a:path w="16794" h="12562" fill="none" extrusionOk="0">
                  <a:moveTo>
                    <a:pt x="227" y="1"/>
                  </a:moveTo>
                  <a:cubicBezTo>
                    <a:pt x="69" y="3034"/>
                    <a:pt x="1" y="6247"/>
                    <a:pt x="1630" y="8827"/>
                  </a:cubicBezTo>
                  <a:cubicBezTo>
                    <a:pt x="2807" y="10706"/>
                    <a:pt x="4844" y="11996"/>
                    <a:pt x="7017" y="12290"/>
                  </a:cubicBezTo>
                  <a:cubicBezTo>
                    <a:pt x="9212" y="12562"/>
                    <a:pt x="11520" y="11837"/>
                    <a:pt x="13172" y="10366"/>
                  </a:cubicBezTo>
                  <a:cubicBezTo>
                    <a:pt x="15843" y="7899"/>
                    <a:pt x="16386" y="3939"/>
                    <a:pt x="16794" y="318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1"/>
            <p:cNvSpPr/>
            <p:nvPr/>
          </p:nvSpPr>
          <p:spPr>
            <a:xfrm>
              <a:off x="4892075" y="239267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1"/>
                  </a:moveTo>
                  <a:cubicBezTo>
                    <a:pt x="46" y="3011"/>
                    <a:pt x="0" y="6247"/>
                    <a:pt x="1607" y="8827"/>
                  </a:cubicBezTo>
                  <a:cubicBezTo>
                    <a:pt x="2807" y="10683"/>
                    <a:pt x="4844" y="11996"/>
                    <a:pt x="7016" y="12267"/>
                  </a:cubicBezTo>
                  <a:cubicBezTo>
                    <a:pt x="9189" y="12562"/>
                    <a:pt x="11520" y="11815"/>
                    <a:pt x="13149" y="10344"/>
                  </a:cubicBezTo>
                  <a:cubicBezTo>
                    <a:pt x="15843" y="7877"/>
                    <a:pt x="16386" y="3916"/>
                    <a:pt x="16771" y="295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1"/>
            <p:cNvSpPr/>
            <p:nvPr/>
          </p:nvSpPr>
          <p:spPr>
            <a:xfrm>
              <a:off x="5184600" y="2665975"/>
              <a:ext cx="65075" cy="98475"/>
            </a:xfrm>
            <a:custGeom>
              <a:avLst/>
              <a:gdLst/>
              <a:ahLst/>
              <a:cxnLst/>
              <a:rect l="l" t="t" r="r" b="b"/>
              <a:pathLst>
                <a:path w="2603" h="3939" fill="none" extrusionOk="0">
                  <a:moveTo>
                    <a:pt x="611" y="3848"/>
                  </a:moveTo>
                  <a:cubicBezTo>
                    <a:pt x="521" y="3915"/>
                    <a:pt x="430" y="3938"/>
                    <a:pt x="339" y="3938"/>
                  </a:cubicBezTo>
                  <a:cubicBezTo>
                    <a:pt x="204" y="3938"/>
                    <a:pt x="68" y="3802"/>
                    <a:pt x="45" y="3666"/>
                  </a:cubicBezTo>
                  <a:cubicBezTo>
                    <a:pt x="0" y="3508"/>
                    <a:pt x="0" y="3350"/>
                    <a:pt x="68" y="3214"/>
                  </a:cubicBezTo>
                  <a:cubicBezTo>
                    <a:pt x="226" y="2490"/>
                    <a:pt x="566" y="1811"/>
                    <a:pt x="973" y="1200"/>
                  </a:cubicBezTo>
                  <a:cubicBezTo>
                    <a:pt x="1335" y="656"/>
                    <a:pt x="1765" y="23"/>
                    <a:pt x="2444" y="0"/>
                  </a:cubicBezTo>
                  <a:cubicBezTo>
                    <a:pt x="2603" y="860"/>
                    <a:pt x="2218" y="1924"/>
                    <a:pt x="1788" y="2671"/>
                  </a:cubicBezTo>
                  <a:cubicBezTo>
                    <a:pt x="1516" y="3146"/>
                    <a:pt x="1109" y="3576"/>
                    <a:pt x="611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1"/>
            <p:cNvSpPr/>
            <p:nvPr/>
          </p:nvSpPr>
          <p:spPr>
            <a:xfrm>
              <a:off x="4850200" y="252055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68" y="544"/>
                  </a:moveTo>
                  <a:cubicBezTo>
                    <a:pt x="23" y="453"/>
                    <a:pt x="0" y="363"/>
                    <a:pt x="23" y="250"/>
                  </a:cubicBezTo>
                  <a:cubicBezTo>
                    <a:pt x="68" y="114"/>
                    <a:pt x="227" y="1"/>
                    <a:pt x="363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385"/>
                    <a:pt x="2105" y="838"/>
                    <a:pt x="2626" y="1381"/>
                  </a:cubicBezTo>
                  <a:cubicBezTo>
                    <a:pt x="3078" y="1834"/>
                    <a:pt x="3622" y="2377"/>
                    <a:pt x="3531" y="3056"/>
                  </a:cubicBezTo>
                  <a:cubicBezTo>
                    <a:pt x="2648" y="3079"/>
                    <a:pt x="1675" y="2490"/>
                    <a:pt x="1042" y="1924"/>
                  </a:cubicBezTo>
                  <a:cubicBezTo>
                    <a:pt x="589" y="1562"/>
                    <a:pt x="249" y="1064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1"/>
            <p:cNvSpPr/>
            <p:nvPr/>
          </p:nvSpPr>
          <p:spPr>
            <a:xfrm>
              <a:off x="4853025" y="252677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1" y="476"/>
                  </a:moveTo>
                  <a:cubicBezTo>
                    <a:pt x="861" y="1155"/>
                    <a:pt x="1924" y="1924"/>
                    <a:pt x="2920" y="2400"/>
                  </a:cubicBezTo>
                  <a:cubicBezTo>
                    <a:pt x="3011" y="2445"/>
                    <a:pt x="3124" y="2467"/>
                    <a:pt x="3169" y="2377"/>
                  </a:cubicBezTo>
                  <a:cubicBezTo>
                    <a:pt x="3192" y="2354"/>
                    <a:pt x="3169" y="2286"/>
                    <a:pt x="3169" y="2241"/>
                  </a:cubicBezTo>
                  <a:cubicBezTo>
                    <a:pt x="2943" y="1607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1"/>
            <p:cNvSpPr/>
            <p:nvPr/>
          </p:nvSpPr>
          <p:spPr>
            <a:xfrm>
              <a:off x="5036350" y="26490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2" y="204"/>
                  </a:moveTo>
                  <a:cubicBezTo>
                    <a:pt x="2988" y="385"/>
                    <a:pt x="3169" y="679"/>
                    <a:pt x="3101" y="973"/>
                  </a:cubicBezTo>
                  <a:cubicBezTo>
                    <a:pt x="3033" y="1313"/>
                    <a:pt x="2716" y="1539"/>
                    <a:pt x="2399" y="1675"/>
                  </a:cubicBezTo>
                  <a:cubicBezTo>
                    <a:pt x="1788" y="1969"/>
                    <a:pt x="770" y="2150"/>
                    <a:pt x="91" y="1879"/>
                  </a:cubicBezTo>
                  <a:cubicBezTo>
                    <a:pt x="0" y="1856"/>
                    <a:pt x="544" y="1019"/>
                    <a:pt x="566" y="973"/>
                  </a:cubicBezTo>
                  <a:cubicBezTo>
                    <a:pt x="883" y="566"/>
                    <a:pt x="1177" y="294"/>
                    <a:pt x="1675" y="113"/>
                  </a:cubicBezTo>
                  <a:cubicBezTo>
                    <a:pt x="1969" y="0"/>
                    <a:pt x="2332" y="0"/>
                    <a:pt x="2648" y="159"/>
                  </a:cubicBezTo>
                  <a:cubicBezTo>
                    <a:pt x="2694" y="159"/>
                    <a:pt x="2739" y="181"/>
                    <a:pt x="2762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1"/>
            <p:cNvSpPr/>
            <p:nvPr/>
          </p:nvSpPr>
          <p:spPr>
            <a:xfrm>
              <a:off x="5048800" y="2649000"/>
              <a:ext cx="59425" cy="46400"/>
            </a:xfrm>
            <a:custGeom>
              <a:avLst/>
              <a:gdLst/>
              <a:ahLst/>
              <a:cxnLst/>
              <a:rect l="l" t="t" r="r" b="b"/>
              <a:pathLst>
                <a:path w="2377" h="1856" fill="none" extrusionOk="0">
                  <a:moveTo>
                    <a:pt x="1743" y="0"/>
                  </a:moveTo>
                  <a:cubicBezTo>
                    <a:pt x="1200" y="430"/>
                    <a:pt x="453" y="951"/>
                    <a:pt x="68" y="1539"/>
                  </a:cubicBezTo>
                  <a:cubicBezTo>
                    <a:pt x="46" y="1584"/>
                    <a:pt x="0" y="1675"/>
                    <a:pt x="68" y="1720"/>
                  </a:cubicBezTo>
                  <a:cubicBezTo>
                    <a:pt x="91" y="1765"/>
                    <a:pt x="113" y="1765"/>
                    <a:pt x="159" y="1788"/>
                  </a:cubicBezTo>
                  <a:cubicBezTo>
                    <a:pt x="611" y="1833"/>
                    <a:pt x="2105" y="317"/>
                    <a:pt x="2377" y="407"/>
                  </a:cubicBezTo>
                  <a:cubicBezTo>
                    <a:pt x="2241" y="1019"/>
                    <a:pt x="1788" y="1245"/>
                    <a:pt x="1087" y="1856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1"/>
          <p:cNvGrpSpPr/>
          <p:nvPr/>
        </p:nvGrpSpPr>
        <p:grpSpPr>
          <a:xfrm>
            <a:off x="7087248" y="-86402"/>
            <a:ext cx="950917" cy="733555"/>
            <a:chOff x="2920825" y="1027400"/>
            <a:chExt cx="482650" cy="372325"/>
          </a:xfrm>
        </p:grpSpPr>
        <p:sp>
          <p:nvSpPr>
            <p:cNvPr id="10772" name="Google Shape;10772;p31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1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1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1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1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1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1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9" name="Google Shape;10779;p31"/>
          <p:cNvGrpSpPr/>
          <p:nvPr/>
        </p:nvGrpSpPr>
        <p:grpSpPr>
          <a:xfrm>
            <a:off x="3070793" y="-162597"/>
            <a:ext cx="1362295" cy="1920846"/>
            <a:chOff x="4877350" y="4482750"/>
            <a:chExt cx="691450" cy="974950"/>
          </a:xfrm>
        </p:grpSpPr>
        <p:sp>
          <p:nvSpPr>
            <p:cNvPr id="10780" name="Google Shape;10780;p31"/>
            <p:cNvSpPr/>
            <p:nvPr/>
          </p:nvSpPr>
          <p:spPr>
            <a:xfrm>
              <a:off x="4877350" y="5100600"/>
              <a:ext cx="257475" cy="102025"/>
            </a:xfrm>
            <a:custGeom>
              <a:avLst/>
              <a:gdLst/>
              <a:ahLst/>
              <a:cxnLst/>
              <a:rect l="l" t="t" r="r" b="b"/>
              <a:pathLst>
                <a:path w="10299" h="4081" extrusionOk="0">
                  <a:moveTo>
                    <a:pt x="1968" y="0"/>
                  </a:moveTo>
                  <a:cubicBezTo>
                    <a:pt x="1145" y="0"/>
                    <a:pt x="387" y="156"/>
                    <a:pt x="114" y="702"/>
                  </a:cubicBezTo>
                  <a:cubicBezTo>
                    <a:pt x="1" y="906"/>
                    <a:pt x="69" y="1178"/>
                    <a:pt x="205" y="1381"/>
                  </a:cubicBezTo>
                  <a:cubicBezTo>
                    <a:pt x="499" y="1811"/>
                    <a:pt x="997" y="2015"/>
                    <a:pt x="1495" y="2196"/>
                  </a:cubicBezTo>
                  <a:cubicBezTo>
                    <a:pt x="2875" y="2807"/>
                    <a:pt x="4346" y="3373"/>
                    <a:pt x="5840" y="3735"/>
                  </a:cubicBezTo>
                  <a:cubicBezTo>
                    <a:pt x="6474" y="3871"/>
                    <a:pt x="7085" y="3984"/>
                    <a:pt x="7741" y="4052"/>
                  </a:cubicBezTo>
                  <a:cubicBezTo>
                    <a:pt x="7944" y="4065"/>
                    <a:pt x="8147" y="4081"/>
                    <a:pt x="8345" y="4081"/>
                  </a:cubicBezTo>
                  <a:cubicBezTo>
                    <a:pt x="8808" y="4081"/>
                    <a:pt x="9241" y="3996"/>
                    <a:pt x="9574" y="3599"/>
                  </a:cubicBezTo>
                  <a:cubicBezTo>
                    <a:pt x="10298" y="2762"/>
                    <a:pt x="9755" y="2173"/>
                    <a:pt x="8918" y="1743"/>
                  </a:cubicBezTo>
                  <a:cubicBezTo>
                    <a:pt x="7492" y="997"/>
                    <a:pt x="5930" y="499"/>
                    <a:pt x="4324" y="250"/>
                  </a:cubicBezTo>
                  <a:cubicBezTo>
                    <a:pt x="3808" y="179"/>
                    <a:pt x="2851" y="0"/>
                    <a:pt x="1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1"/>
            <p:cNvSpPr/>
            <p:nvPr/>
          </p:nvSpPr>
          <p:spPr>
            <a:xfrm>
              <a:off x="4883025" y="5086450"/>
              <a:ext cx="258025" cy="114325"/>
            </a:xfrm>
            <a:custGeom>
              <a:avLst/>
              <a:gdLst/>
              <a:ahLst/>
              <a:cxnLst/>
              <a:rect l="l" t="t" r="r" b="b"/>
              <a:pathLst>
                <a:path w="10321" h="4573" fill="none" extrusionOk="0">
                  <a:moveTo>
                    <a:pt x="5884" y="4165"/>
                  </a:moveTo>
                  <a:cubicBezTo>
                    <a:pt x="6496" y="4301"/>
                    <a:pt x="7129" y="4414"/>
                    <a:pt x="7763" y="4459"/>
                  </a:cubicBezTo>
                  <a:cubicBezTo>
                    <a:pt x="8442" y="4527"/>
                    <a:pt x="9121" y="4573"/>
                    <a:pt x="9619" y="4007"/>
                  </a:cubicBezTo>
                  <a:cubicBezTo>
                    <a:pt x="10320" y="3192"/>
                    <a:pt x="9800" y="2423"/>
                    <a:pt x="8962" y="2015"/>
                  </a:cubicBezTo>
                  <a:cubicBezTo>
                    <a:pt x="7514" y="1246"/>
                    <a:pt x="5930" y="816"/>
                    <a:pt x="4345" y="567"/>
                  </a:cubicBezTo>
                  <a:cubicBezTo>
                    <a:pt x="3350" y="431"/>
                    <a:pt x="702" y="1"/>
                    <a:pt x="113" y="1133"/>
                  </a:cubicBezTo>
                  <a:cubicBezTo>
                    <a:pt x="0" y="1336"/>
                    <a:pt x="68" y="1608"/>
                    <a:pt x="204" y="1811"/>
                  </a:cubicBezTo>
                  <a:cubicBezTo>
                    <a:pt x="498" y="2241"/>
                    <a:pt x="1019" y="2423"/>
                    <a:pt x="1494" y="2626"/>
                  </a:cubicBezTo>
                  <a:cubicBezTo>
                    <a:pt x="2897" y="3192"/>
                    <a:pt x="4368" y="3780"/>
                    <a:pt x="5884" y="416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1"/>
            <p:cNvSpPr/>
            <p:nvPr/>
          </p:nvSpPr>
          <p:spPr>
            <a:xfrm>
              <a:off x="5238350" y="4482875"/>
              <a:ext cx="321950" cy="527225"/>
            </a:xfrm>
            <a:custGeom>
              <a:avLst/>
              <a:gdLst/>
              <a:ahLst/>
              <a:cxnLst/>
              <a:rect l="l" t="t" r="r" b="b"/>
              <a:pathLst>
                <a:path w="12878" h="21089" extrusionOk="0">
                  <a:moveTo>
                    <a:pt x="10759" y="1"/>
                  </a:moveTo>
                  <a:cubicBezTo>
                    <a:pt x="10638" y="1"/>
                    <a:pt x="10514" y="14"/>
                    <a:pt x="10388" y="41"/>
                  </a:cubicBezTo>
                  <a:cubicBezTo>
                    <a:pt x="8691" y="403"/>
                    <a:pt x="8125" y="2530"/>
                    <a:pt x="7808" y="4001"/>
                  </a:cubicBezTo>
                  <a:cubicBezTo>
                    <a:pt x="7242" y="6763"/>
                    <a:pt x="6858" y="9343"/>
                    <a:pt x="5545" y="11923"/>
                  </a:cubicBezTo>
                  <a:cubicBezTo>
                    <a:pt x="4278" y="14412"/>
                    <a:pt x="2557" y="16653"/>
                    <a:pt x="453" y="18463"/>
                  </a:cubicBezTo>
                  <a:cubicBezTo>
                    <a:pt x="0" y="18848"/>
                    <a:pt x="272" y="20296"/>
                    <a:pt x="294" y="20840"/>
                  </a:cubicBezTo>
                  <a:cubicBezTo>
                    <a:pt x="294" y="20953"/>
                    <a:pt x="317" y="21043"/>
                    <a:pt x="430" y="21089"/>
                  </a:cubicBezTo>
                  <a:cubicBezTo>
                    <a:pt x="475" y="21089"/>
                    <a:pt x="543" y="21043"/>
                    <a:pt x="611" y="20998"/>
                  </a:cubicBezTo>
                  <a:cubicBezTo>
                    <a:pt x="2784" y="19074"/>
                    <a:pt x="4640" y="16811"/>
                    <a:pt x="6111" y="14299"/>
                  </a:cubicBezTo>
                  <a:cubicBezTo>
                    <a:pt x="7197" y="12443"/>
                    <a:pt x="7989" y="10452"/>
                    <a:pt x="8600" y="8415"/>
                  </a:cubicBezTo>
                  <a:cubicBezTo>
                    <a:pt x="9166" y="6581"/>
                    <a:pt x="8872" y="4386"/>
                    <a:pt x="9913" y="2711"/>
                  </a:cubicBezTo>
                  <a:cubicBezTo>
                    <a:pt x="10071" y="2440"/>
                    <a:pt x="10343" y="2146"/>
                    <a:pt x="10614" y="2010"/>
                  </a:cubicBezTo>
                  <a:cubicBezTo>
                    <a:pt x="10799" y="1910"/>
                    <a:pt x="10970" y="1867"/>
                    <a:pt x="11128" y="1867"/>
                  </a:cubicBezTo>
                  <a:cubicBezTo>
                    <a:pt x="11475" y="1867"/>
                    <a:pt x="11762" y="2077"/>
                    <a:pt x="11995" y="2372"/>
                  </a:cubicBezTo>
                  <a:cubicBezTo>
                    <a:pt x="12186" y="2615"/>
                    <a:pt x="12361" y="2715"/>
                    <a:pt x="12503" y="2715"/>
                  </a:cubicBezTo>
                  <a:cubicBezTo>
                    <a:pt x="12732" y="2715"/>
                    <a:pt x="12878" y="2458"/>
                    <a:pt x="12878" y="2123"/>
                  </a:cubicBezTo>
                  <a:cubicBezTo>
                    <a:pt x="12878" y="2010"/>
                    <a:pt x="12878" y="1897"/>
                    <a:pt x="12832" y="1783"/>
                  </a:cubicBezTo>
                  <a:cubicBezTo>
                    <a:pt x="12550" y="856"/>
                    <a:pt x="11747" y="1"/>
                    <a:pt x="10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1"/>
            <p:cNvSpPr/>
            <p:nvPr/>
          </p:nvSpPr>
          <p:spPr>
            <a:xfrm>
              <a:off x="5242875" y="4482750"/>
              <a:ext cx="325925" cy="522825"/>
            </a:xfrm>
            <a:custGeom>
              <a:avLst/>
              <a:gdLst/>
              <a:ahLst/>
              <a:cxnLst/>
              <a:rect l="l" t="t" r="r" b="b"/>
              <a:pathLst>
                <a:path w="13037" h="20913" fill="none" extrusionOk="0">
                  <a:moveTo>
                    <a:pt x="13036" y="2354"/>
                  </a:moveTo>
                  <a:cubicBezTo>
                    <a:pt x="13036" y="2241"/>
                    <a:pt x="13036" y="2128"/>
                    <a:pt x="12991" y="2015"/>
                  </a:cubicBezTo>
                  <a:cubicBezTo>
                    <a:pt x="12674" y="974"/>
                    <a:pt x="11701" y="1"/>
                    <a:pt x="10547" y="272"/>
                  </a:cubicBezTo>
                  <a:cubicBezTo>
                    <a:pt x="8849" y="634"/>
                    <a:pt x="7944" y="2648"/>
                    <a:pt x="7627" y="4120"/>
                  </a:cubicBezTo>
                  <a:cubicBezTo>
                    <a:pt x="7061" y="6881"/>
                    <a:pt x="6020" y="10162"/>
                    <a:pt x="4730" y="12742"/>
                  </a:cubicBezTo>
                  <a:cubicBezTo>
                    <a:pt x="3440" y="15232"/>
                    <a:pt x="2716" y="16884"/>
                    <a:pt x="589" y="18695"/>
                  </a:cubicBezTo>
                  <a:cubicBezTo>
                    <a:pt x="136" y="19079"/>
                    <a:pt x="0" y="20120"/>
                    <a:pt x="0" y="20664"/>
                  </a:cubicBezTo>
                  <a:cubicBezTo>
                    <a:pt x="0" y="20777"/>
                    <a:pt x="23" y="20890"/>
                    <a:pt x="136" y="20913"/>
                  </a:cubicBezTo>
                  <a:cubicBezTo>
                    <a:pt x="181" y="20913"/>
                    <a:pt x="249" y="20890"/>
                    <a:pt x="294" y="20845"/>
                  </a:cubicBezTo>
                  <a:cubicBezTo>
                    <a:pt x="2490" y="18921"/>
                    <a:pt x="4029" y="17382"/>
                    <a:pt x="5477" y="14870"/>
                  </a:cubicBezTo>
                  <a:cubicBezTo>
                    <a:pt x="6563" y="13014"/>
                    <a:pt x="7808" y="11407"/>
                    <a:pt x="8555" y="8691"/>
                  </a:cubicBezTo>
                  <a:cubicBezTo>
                    <a:pt x="9098" y="6858"/>
                    <a:pt x="8962" y="4663"/>
                    <a:pt x="10003" y="2988"/>
                  </a:cubicBezTo>
                  <a:cubicBezTo>
                    <a:pt x="10185" y="2694"/>
                    <a:pt x="10433" y="2422"/>
                    <a:pt x="10705" y="2264"/>
                  </a:cubicBezTo>
                  <a:cubicBezTo>
                    <a:pt x="11316" y="1970"/>
                    <a:pt x="11769" y="2196"/>
                    <a:pt x="12108" y="2648"/>
                  </a:cubicBezTo>
                  <a:cubicBezTo>
                    <a:pt x="12606" y="3237"/>
                    <a:pt x="13014" y="2897"/>
                    <a:pt x="13036" y="235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1"/>
            <p:cNvSpPr/>
            <p:nvPr/>
          </p:nvSpPr>
          <p:spPr>
            <a:xfrm>
              <a:off x="5395075" y="4886175"/>
              <a:ext cx="80925" cy="90550"/>
            </a:xfrm>
            <a:custGeom>
              <a:avLst/>
              <a:gdLst/>
              <a:ahLst/>
              <a:cxnLst/>
              <a:rect l="l" t="t" r="r" b="b"/>
              <a:pathLst>
                <a:path w="3237" h="3622" fill="none" extrusionOk="0">
                  <a:moveTo>
                    <a:pt x="3169" y="1992"/>
                  </a:moveTo>
                  <a:cubicBezTo>
                    <a:pt x="3236" y="1607"/>
                    <a:pt x="3191" y="1200"/>
                    <a:pt x="2988" y="860"/>
                  </a:cubicBezTo>
                  <a:cubicBezTo>
                    <a:pt x="2490" y="0"/>
                    <a:pt x="1539" y="68"/>
                    <a:pt x="702" y="362"/>
                  </a:cubicBezTo>
                  <a:cubicBezTo>
                    <a:pt x="0" y="815"/>
                    <a:pt x="475" y="2558"/>
                    <a:pt x="928" y="3055"/>
                  </a:cubicBezTo>
                  <a:cubicBezTo>
                    <a:pt x="1426" y="3621"/>
                    <a:pt x="2218" y="3191"/>
                    <a:pt x="2671" y="2807"/>
                  </a:cubicBezTo>
                  <a:cubicBezTo>
                    <a:pt x="2897" y="2580"/>
                    <a:pt x="3078" y="2286"/>
                    <a:pt x="3169" y="1992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1"/>
            <p:cNvSpPr/>
            <p:nvPr/>
          </p:nvSpPr>
          <p:spPr>
            <a:xfrm>
              <a:off x="5396200" y="4894475"/>
              <a:ext cx="81500" cy="79025"/>
            </a:xfrm>
            <a:custGeom>
              <a:avLst/>
              <a:gdLst/>
              <a:ahLst/>
              <a:cxnLst/>
              <a:rect l="l" t="t" r="r" b="b"/>
              <a:pathLst>
                <a:path w="3260" h="3161" extrusionOk="0">
                  <a:moveTo>
                    <a:pt x="1741" y="1"/>
                  </a:moveTo>
                  <a:cubicBezTo>
                    <a:pt x="1404" y="1"/>
                    <a:pt x="1047" y="84"/>
                    <a:pt x="702" y="211"/>
                  </a:cubicBezTo>
                  <a:cubicBezTo>
                    <a:pt x="0" y="664"/>
                    <a:pt x="476" y="2384"/>
                    <a:pt x="928" y="2882"/>
                  </a:cubicBezTo>
                  <a:cubicBezTo>
                    <a:pt x="1112" y="3082"/>
                    <a:pt x="1330" y="3160"/>
                    <a:pt x="1554" y="3160"/>
                  </a:cubicBezTo>
                  <a:cubicBezTo>
                    <a:pt x="1966" y="3160"/>
                    <a:pt x="2401" y="2897"/>
                    <a:pt x="2694" y="2633"/>
                  </a:cubicBezTo>
                  <a:cubicBezTo>
                    <a:pt x="2943" y="2452"/>
                    <a:pt x="3124" y="2135"/>
                    <a:pt x="3169" y="1818"/>
                  </a:cubicBezTo>
                  <a:cubicBezTo>
                    <a:pt x="3259" y="1456"/>
                    <a:pt x="3191" y="1026"/>
                    <a:pt x="3010" y="687"/>
                  </a:cubicBezTo>
                  <a:cubicBezTo>
                    <a:pt x="2699" y="186"/>
                    <a:pt x="2242" y="1"/>
                    <a:pt x="1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1"/>
            <p:cNvSpPr/>
            <p:nvPr/>
          </p:nvSpPr>
          <p:spPr>
            <a:xfrm>
              <a:off x="5200425" y="4798925"/>
              <a:ext cx="90000" cy="71875"/>
            </a:xfrm>
            <a:custGeom>
              <a:avLst/>
              <a:gdLst/>
              <a:ahLst/>
              <a:cxnLst/>
              <a:rect l="l" t="t" r="r" b="b"/>
              <a:pathLst>
                <a:path w="3600" h="2875" extrusionOk="0">
                  <a:moveTo>
                    <a:pt x="1604" y="1"/>
                  </a:moveTo>
                  <a:cubicBezTo>
                    <a:pt x="1347" y="1"/>
                    <a:pt x="1088" y="62"/>
                    <a:pt x="838" y="209"/>
                  </a:cubicBezTo>
                  <a:cubicBezTo>
                    <a:pt x="1" y="729"/>
                    <a:pt x="23" y="1657"/>
                    <a:pt x="340" y="2494"/>
                  </a:cubicBezTo>
                  <a:cubicBezTo>
                    <a:pt x="504" y="2769"/>
                    <a:pt x="856" y="2875"/>
                    <a:pt x="1259" y="2875"/>
                  </a:cubicBezTo>
                  <a:cubicBezTo>
                    <a:pt x="1918" y="2875"/>
                    <a:pt x="2711" y="2594"/>
                    <a:pt x="3033" y="2313"/>
                  </a:cubicBezTo>
                  <a:cubicBezTo>
                    <a:pt x="3599" y="1793"/>
                    <a:pt x="3192" y="1001"/>
                    <a:pt x="2784" y="525"/>
                  </a:cubicBezTo>
                  <a:cubicBezTo>
                    <a:pt x="2603" y="299"/>
                    <a:pt x="2309" y="118"/>
                    <a:pt x="2015" y="50"/>
                  </a:cubicBezTo>
                  <a:cubicBezTo>
                    <a:pt x="1880" y="18"/>
                    <a:pt x="1742" y="1"/>
                    <a:pt x="1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1"/>
            <p:cNvSpPr/>
            <p:nvPr/>
          </p:nvSpPr>
          <p:spPr>
            <a:xfrm>
              <a:off x="5192500" y="4797900"/>
              <a:ext cx="90000" cy="81500"/>
            </a:xfrm>
            <a:custGeom>
              <a:avLst/>
              <a:gdLst/>
              <a:ahLst/>
              <a:cxnLst/>
              <a:rect l="l" t="t" r="r" b="b"/>
              <a:pathLst>
                <a:path w="3600" h="3260" fill="none" extrusionOk="0">
                  <a:moveTo>
                    <a:pt x="2015" y="91"/>
                  </a:moveTo>
                  <a:cubicBezTo>
                    <a:pt x="1653" y="1"/>
                    <a:pt x="1223" y="23"/>
                    <a:pt x="838" y="250"/>
                  </a:cubicBezTo>
                  <a:cubicBezTo>
                    <a:pt x="1" y="770"/>
                    <a:pt x="23" y="1698"/>
                    <a:pt x="340" y="2535"/>
                  </a:cubicBezTo>
                  <a:cubicBezTo>
                    <a:pt x="770" y="3260"/>
                    <a:pt x="2513" y="2807"/>
                    <a:pt x="3034" y="2354"/>
                  </a:cubicBezTo>
                  <a:cubicBezTo>
                    <a:pt x="3599" y="1834"/>
                    <a:pt x="3192" y="1042"/>
                    <a:pt x="2807" y="566"/>
                  </a:cubicBezTo>
                  <a:cubicBezTo>
                    <a:pt x="2604" y="295"/>
                    <a:pt x="2332" y="136"/>
                    <a:pt x="2015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1"/>
            <p:cNvSpPr/>
            <p:nvPr/>
          </p:nvSpPr>
          <p:spPr>
            <a:xfrm>
              <a:off x="5146125" y="4806950"/>
              <a:ext cx="297050" cy="324800"/>
            </a:xfrm>
            <a:custGeom>
              <a:avLst/>
              <a:gdLst/>
              <a:ahLst/>
              <a:cxnLst/>
              <a:rect l="l" t="t" r="r" b="b"/>
              <a:pathLst>
                <a:path w="11882" h="12992" fill="none" extrusionOk="0">
                  <a:moveTo>
                    <a:pt x="9324" y="2830"/>
                  </a:moveTo>
                  <a:cubicBezTo>
                    <a:pt x="9845" y="3577"/>
                    <a:pt x="10479" y="3871"/>
                    <a:pt x="11090" y="4482"/>
                  </a:cubicBezTo>
                  <a:cubicBezTo>
                    <a:pt x="11882" y="5229"/>
                    <a:pt x="11723" y="6519"/>
                    <a:pt x="11542" y="7469"/>
                  </a:cubicBezTo>
                  <a:cubicBezTo>
                    <a:pt x="11339" y="8442"/>
                    <a:pt x="10931" y="9370"/>
                    <a:pt x="10320" y="10140"/>
                  </a:cubicBezTo>
                  <a:cubicBezTo>
                    <a:pt x="9573" y="11045"/>
                    <a:pt x="8532" y="11452"/>
                    <a:pt x="7627" y="12109"/>
                  </a:cubicBezTo>
                  <a:cubicBezTo>
                    <a:pt x="6405" y="12991"/>
                    <a:pt x="4979" y="12810"/>
                    <a:pt x="3780" y="12018"/>
                  </a:cubicBezTo>
                  <a:cubicBezTo>
                    <a:pt x="1267" y="10389"/>
                    <a:pt x="0" y="6587"/>
                    <a:pt x="1335" y="3825"/>
                  </a:cubicBezTo>
                  <a:cubicBezTo>
                    <a:pt x="2739" y="1042"/>
                    <a:pt x="7378" y="1"/>
                    <a:pt x="932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1"/>
            <p:cNvSpPr/>
            <p:nvPr/>
          </p:nvSpPr>
          <p:spPr>
            <a:xfrm>
              <a:off x="5143850" y="4841025"/>
              <a:ext cx="292550" cy="290750"/>
            </a:xfrm>
            <a:custGeom>
              <a:avLst/>
              <a:gdLst/>
              <a:ahLst/>
              <a:cxnLst/>
              <a:rect l="l" t="t" r="r" b="b"/>
              <a:pathLst>
                <a:path w="11702" h="11630" extrusionOk="0">
                  <a:moveTo>
                    <a:pt x="5752" y="0"/>
                  </a:moveTo>
                  <a:cubicBezTo>
                    <a:pt x="5608" y="0"/>
                    <a:pt x="5465" y="6"/>
                    <a:pt x="5319" y="18"/>
                  </a:cubicBezTo>
                  <a:cubicBezTo>
                    <a:pt x="5228" y="18"/>
                    <a:pt x="5183" y="63"/>
                    <a:pt x="5093" y="63"/>
                  </a:cubicBezTo>
                  <a:cubicBezTo>
                    <a:pt x="4550" y="131"/>
                    <a:pt x="4074" y="312"/>
                    <a:pt x="3622" y="561"/>
                  </a:cubicBezTo>
                  <a:cubicBezTo>
                    <a:pt x="2694" y="1105"/>
                    <a:pt x="1924" y="1942"/>
                    <a:pt x="1449" y="2825"/>
                  </a:cubicBezTo>
                  <a:cubicBezTo>
                    <a:pt x="1" y="5495"/>
                    <a:pt x="928" y="9162"/>
                    <a:pt x="3644" y="10950"/>
                  </a:cubicBezTo>
                  <a:cubicBezTo>
                    <a:pt x="4311" y="11366"/>
                    <a:pt x="4978" y="11629"/>
                    <a:pt x="5676" y="11629"/>
                  </a:cubicBezTo>
                  <a:cubicBezTo>
                    <a:pt x="6115" y="11629"/>
                    <a:pt x="6567" y="11525"/>
                    <a:pt x="7039" y="11289"/>
                  </a:cubicBezTo>
                  <a:cubicBezTo>
                    <a:pt x="7605" y="10995"/>
                    <a:pt x="8080" y="10610"/>
                    <a:pt x="8533" y="10203"/>
                  </a:cubicBezTo>
                  <a:cubicBezTo>
                    <a:pt x="8985" y="9841"/>
                    <a:pt x="9438" y="9456"/>
                    <a:pt x="9845" y="9026"/>
                  </a:cubicBezTo>
                  <a:cubicBezTo>
                    <a:pt x="10909" y="7872"/>
                    <a:pt x="11701" y="6310"/>
                    <a:pt x="11656" y="4771"/>
                  </a:cubicBezTo>
                  <a:cubicBezTo>
                    <a:pt x="11633" y="3934"/>
                    <a:pt x="11317" y="3164"/>
                    <a:pt x="10773" y="2508"/>
                  </a:cubicBezTo>
                  <a:cubicBezTo>
                    <a:pt x="10683" y="2372"/>
                    <a:pt x="10615" y="2259"/>
                    <a:pt x="10502" y="2146"/>
                  </a:cubicBezTo>
                  <a:cubicBezTo>
                    <a:pt x="9981" y="1580"/>
                    <a:pt x="9302" y="1059"/>
                    <a:pt x="8578" y="697"/>
                  </a:cubicBezTo>
                  <a:cubicBezTo>
                    <a:pt x="8058" y="448"/>
                    <a:pt x="7492" y="222"/>
                    <a:pt x="6926" y="109"/>
                  </a:cubicBezTo>
                  <a:cubicBezTo>
                    <a:pt x="6528" y="42"/>
                    <a:pt x="6143" y="0"/>
                    <a:pt x="5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1"/>
            <p:cNvSpPr/>
            <p:nvPr/>
          </p:nvSpPr>
          <p:spPr>
            <a:xfrm>
              <a:off x="5266075" y="4840450"/>
              <a:ext cx="147675" cy="74225"/>
            </a:xfrm>
            <a:custGeom>
              <a:avLst/>
              <a:gdLst/>
              <a:ahLst/>
              <a:cxnLst/>
              <a:rect l="l" t="t" r="r" b="b"/>
              <a:pathLst>
                <a:path w="5907" h="2969" extrusionOk="0">
                  <a:moveTo>
                    <a:pt x="863" y="1"/>
                  </a:moveTo>
                  <a:cubicBezTo>
                    <a:pt x="719" y="1"/>
                    <a:pt x="576" y="6"/>
                    <a:pt x="430" y="19"/>
                  </a:cubicBezTo>
                  <a:cubicBezTo>
                    <a:pt x="339" y="19"/>
                    <a:pt x="294" y="41"/>
                    <a:pt x="204" y="41"/>
                  </a:cubicBezTo>
                  <a:cubicBezTo>
                    <a:pt x="136" y="86"/>
                    <a:pt x="68" y="132"/>
                    <a:pt x="0" y="154"/>
                  </a:cubicBezTo>
                  <a:cubicBezTo>
                    <a:pt x="317" y="1128"/>
                    <a:pt x="1154" y="1920"/>
                    <a:pt x="2150" y="2418"/>
                  </a:cubicBezTo>
                  <a:cubicBezTo>
                    <a:pt x="2557" y="2621"/>
                    <a:pt x="2965" y="2802"/>
                    <a:pt x="3395" y="2870"/>
                  </a:cubicBezTo>
                  <a:cubicBezTo>
                    <a:pt x="3706" y="2939"/>
                    <a:pt x="4017" y="2969"/>
                    <a:pt x="4328" y="2969"/>
                  </a:cubicBezTo>
                  <a:cubicBezTo>
                    <a:pt x="4425" y="2969"/>
                    <a:pt x="4521" y="2966"/>
                    <a:pt x="4617" y="2961"/>
                  </a:cubicBezTo>
                  <a:cubicBezTo>
                    <a:pt x="5092" y="2916"/>
                    <a:pt x="5522" y="2757"/>
                    <a:pt x="5907" y="2531"/>
                  </a:cubicBezTo>
                  <a:cubicBezTo>
                    <a:pt x="5839" y="2395"/>
                    <a:pt x="5726" y="2282"/>
                    <a:pt x="5613" y="2146"/>
                  </a:cubicBezTo>
                  <a:cubicBezTo>
                    <a:pt x="5092" y="1580"/>
                    <a:pt x="4413" y="1060"/>
                    <a:pt x="3689" y="698"/>
                  </a:cubicBezTo>
                  <a:cubicBezTo>
                    <a:pt x="3169" y="449"/>
                    <a:pt x="2603" y="222"/>
                    <a:pt x="2037" y="109"/>
                  </a:cubicBezTo>
                  <a:cubicBezTo>
                    <a:pt x="1639" y="43"/>
                    <a:pt x="1254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1"/>
            <p:cNvSpPr/>
            <p:nvPr/>
          </p:nvSpPr>
          <p:spPr>
            <a:xfrm>
              <a:off x="5241175" y="5175500"/>
              <a:ext cx="88850" cy="282200"/>
            </a:xfrm>
            <a:custGeom>
              <a:avLst/>
              <a:gdLst/>
              <a:ahLst/>
              <a:cxnLst/>
              <a:rect l="l" t="t" r="r" b="b"/>
              <a:pathLst>
                <a:path w="3554" h="11288" extrusionOk="0">
                  <a:moveTo>
                    <a:pt x="1322" y="1"/>
                  </a:moveTo>
                  <a:cubicBezTo>
                    <a:pt x="459" y="1"/>
                    <a:pt x="222" y="1872"/>
                    <a:pt x="159" y="2753"/>
                  </a:cubicBezTo>
                  <a:cubicBezTo>
                    <a:pt x="0" y="4360"/>
                    <a:pt x="181" y="5990"/>
                    <a:pt x="611" y="7574"/>
                  </a:cubicBezTo>
                  <a:cubicBezTo>
                    <a:pt x="860" y="8547"/>
                    <a:pt x="1426" y="11172"/>
                    <a:pt x="2693" y="11286"/>
                  </a:cubicBezTo>
                  <a:cubicBezTo>
                    <a:pt x="2706" y="11287"/>
                    <a:pt x="2719" y="11287"/>
                    <a:pt x="2732" y="11287"/>
                  </a:cubicBezTo>
                  <a:cubicBezTo>
                    <a:pt x="2945" y="11287"/>
                    <a:pt x="3153" y="11115"/>
                    <a:pt x="3259" y="10923"/>
                  </a:cubicBezTo>
                  <a:cubicBezTo>
                    <a:pt x="3553" y="10493"/>
                    <a:pt x="3508" y="9950"/>
                    <a:pt x="3508" y="9452"/>
                  </a:cubicBezTo>
                  <a:cubicBezTo>
                    <a:pt x="3486" y="7891"/>
                    <a:pt x="3440" y="6306"/>
                    <a:pt x="3169" y="4790"/>
                  </a:cubicBezTo>
                  <a:cubicBezTo>
                    <a:pt x="3056" y="4156"/>
                    <a:pt x="2241" y="264"/>
                    <a:pt x="1539" y="37"/>
                  </a:cubicBezTo>
                  <a:cubicBezTo>
                    <a:pt x="1463" y="12"/>
                    <a:pt x="1390" y="1"/>
                    <a:pt x="1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1"/>
            <p:cNvSpPr/>
            <p:nvPr/>
          </p:nvSpPr>
          <p:spPr>
            <a:xfrm>
              <a:off x="5223625" y="5180950"/>
              <a:ext cx="101875" cy="271600"/>
            </a:xfrm>
            <a:custGeom>
              <a:avLst/>
              <a:gdLst/>
              <a:ahLst/>
              <a:cxnLst/>
              <a:rect l="l" t="t" r="r" b="b"/>
              <a:pathLst>
                <a:path w="4075" h="10864" fill="none" extrusionOk="0">
                  <a:moveTo>
                    <a:pt x="3237" y="3395"/>
                  </a:moveTo>
                  <a:cubicBezTo>
                    <a:pt x="3056" y="2784"/>
                    <a:pt x="2830" y="2196"/>
                    <a:pt x="2581" y="1630"/>
                  </a:cubicBezTo>
                  <a:cubicBezTo>
                    <a:pt x="2286" y="996"/>
                    <a:pt x="2015" y="385"/>
                    <a:pt x="1313" y="227"/>
                  </a:cubicBezTo>
                  <a:cubicBezTo>
                    <a:pt x="227" y="0"/>
                    <a:pt x="1" y="770"/>
                    <a:pt x="23" y="1698"/>
                  </a:cubicBezTo>
                  <a:cubicBezTo>
                    <a:pt x="91" y="4504"/>
                    <a:pt x="815" y="7107"/>
                    <a:pt x="1879" y="9687"/>
                  </a:cubicBezTo>
                  <a:cubicBezTo>
                    <a:pt x="2060" y="10185"/>
                    <a:pt x="2513" y="10864"/>
                    <a:pt x="3146" y="10841"/>
                  </a:cubicBezTo>
                  <a:cubicBezTo>
                    <a:pt x="3373" y="10841"/>
                    <a:pt x="3576" y="10638"/>
                    <a:pt x="3690" y="10411"/>
                  </a:cubicBezTo>
                  <a:cubicBezTo>
                    <a:pt x="3916" y="9959"/>
                    <a:pt x="4074" y="8646"/>
                    <a:pt x="4029" y="8125"/>
                  </a:cubicBezTo>
                  <a:cubicBezTo>
                    <a:pt x="3803" y="6609"/>
                    <a:pt x="3644" y="4912"/>
                    <a:pt x="3237" y="339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1"/>
            <p:cNvSpPr/>
            <p:nvPr/>
          </p:nvSpPr>
          <p:spPr>
            <a:xfrm>
              <a:off x="5027300" y="4954625"/>
              <a:ext cx="342325" cy="361000"/>
            </a:xfrm>
            <a:custGeom>
              <a:avLst/>
              <a:gdLst/>
              <a:ahLst/>
              <a:cxnLst/>
              <a:rect l="l" t="t" r="r" b="b"/>
              <a:pathLst>
                <a:path w="13693" h="14440" fill="none" extrusionOk="0">
                  <a:moveTo>
                    <a:pt x="13512" y="7650"/>
                  </a:moveTo>
                  <a:cubicBezTo>
                    <a:pt x="13534" y="7854"/>
                    <a:pt x="13580" y="8080"/>
                    <a:pt x="13602" y="8261"/>
                  </a:cubicBezTo>
                  <a:cubicBezTo>
                    <a:pt x="13693" y="9235"/>
                    <a:pt x="13602" y="10230"/>
                    <a:pt x="13195" y="11090"/>
                  </a:cubicBezTo>
                  <a:cubicBezTo>
                    <a:pt x="12742" y="12064"/>
                    <a:pt x="12018" y="12675"/>
                    <a:pt x="11135" y="13240"/>
                  </a:cubicBezTo>
                  <a:cubicBezTo>
                    <a:pt x="9913" y="14033"/>
                    <a:pt x="8623" y="14440"/>
                    <a:pt x="7197" y="14214"/>
                  </a:cubicBezTo>
                  <a:cubicBezTo>
                    <a:pt x="5364" y="13897"/>
                    <a:pt x="3463" y="13467"/>
                    <a:pt x="2082" y="12177"/>
                  </a:cubicBezTo>
                  <a:cubicBezTo>
                    <a:pt x="1313" y="11475"/>
                    <a:pt x="928" y="10615"/>
                    <a:pt x="611" y="9619"/>
                  </a:cubicBezTo>
                  <a:cubicBezTo>
                    <a:pt x="0" y="7650"/>
                    <a:pt x="181" y="5410"/>
                    <a:pt x="1403" y="3690"/>
                  </a:cubicBezTo>
                  <a:cubicBezTo>
                    <a:pt x="2105" y="2694"/>
                    <a:pt x="3056" y="1879"/>
                    <a:pt x="4097" y="1291"/>
                  </a:cubicBezTo>
                  <a:cubicBezTo>
                    <a:pt x="5138" y="680"/>
                    <a:pt x="6790" y="1"/>
                    <a:pt x="7989" y="227"/>
                  </a:cubicBezTo>
                  <a:cubicBezTo>
                    <a:pt x="8963" y="408"/>
                    <a:pt x="10026" y="1472"/>
                    <a:pt x="10683" y="2128"/>
                  </a:cubicBezTo>
                  <a:cubicBezTo>
                    <a:pt x="12176" y="3667"/>
                    <a:pt x="13195" y="5613"/>
                    <a:pt x="13512" y="76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1"/>
            <p:cNvSpPr/>
            <p:nvPr/>
          </p:nvSpPr>
          <p:spPr>
            <a:xfrm>
              <a:off x="5298875" y="5106850"/>
              <a:ext cx="170325" cy="163525"/>
            </a:xfrm>
            <a:custGeom>
              <a:avLst/>
              <a:gdLst/>
              <a:ahLst/>
              <a:cxnLst/>
              <a:rect l="l" t="t" r="r" b="b"/>
              <a:pathLst>
                <a:path w="6813" h="6541" extrusionOk="0">
                  <a:moveTo>
                    <a:pt x="3613" y="0"/>
                  </a:moveTo>
                  <a:cubicBezTo>
                    <a:pt x="3101" y="0"/>
                    <a:pt x="2598" y="161"/>
                    <a:pt x="2105" y="430"/>
                  </a:cubicBezTo>
                  <a:cubicBezTo>
                    <a:pt x="815" y="1131"/>
                    <a:pt x="1" y="2783"/>
                    <a:pt x="1" y="4209"/>
                  </a:cubicBezTo>
                  <a:cubicBezTo>
                    <a:pt x="1" y="4730"/>
                    <a:pt x="136" y="5273"/>
                    <a:pt x="499" y="5658"/>
                  </a:cubicBezTo>
                  <a:cubicBezTo>
                    <a:pt x="1008" y="6226"/>
                    <a:pt x="1875" y="6540"/>
                    <a:pt x="2642" y="6540"/>
                  </a:cubicBezTo>
                  <a:cubicBezTo>
                    <a:pt x="2761" y="6540"/>
                    <a:pt x="2876" y="6533"/>
                    <a:pt x="2988" y="6518"/>
                  </a:cubicBezTo>
                  <a:cubicBezTo>
                    <a:pt x="3667" y="6427"/>
                    <a:pt x="4369" y="6133"/>
                    <a:pt x="5025" y="5748"/>
                  </a:cubicBezTo>
                  <a:cubicBezTo>
                    <a:pt x="5772" y="5273"/>
                    <a:pt x="6292" y="4526"/>
                    <a:pt x="6587" y="3711"/>
                  </a:cubicBezTo>
                  <a:cubicBezTo>
                    <a:pt x="6813" y="2964"/>
                    <a:pt x="6700" y="2399"/>
                    <a:pt x="6292" y="1720"/>
                  </a:cubicBezTo>
                  <a:cubicBezTo>
                    <a:pt x="5885" y="995"/>
                    <a:pt x="5206" y="430"/>
                    <a:pt x="4414" y="135"/>
                  </a:cubicBezTo>
                  <a:cubicBezTo>
                    <a:pt x="4144" y="43"/>
                    <a:pt x="3878" y="0"/>
                    <a:pt x="3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1"/>
            <p:cNvSpPr/>
            <p:nvPr/>
          </p:nvSpPr>
          <p:spPr>
            <a:xfrm>
              <a:off x="5304525" y="5085900"/>
              <a:ext cx="166950" cy="193525"/>
            </a:xfrm>
            <a:custGeom>
              <a:avLst/>
              <a:gdLst/>
              <a:ahLst/>
              <a:cxnLst/>
              <a:rect l="l" t="t" r="r" b="b"/>
              <a:pathLst>
                <a:path w="6678" h="7741" fill="none" extrusionOk="0">
                  <a:moveTo>
                    <a:pt x="4980" y="6450"/>
                  </a:moveTo>
                  <a:cubicBezTo>
                    <a:pt x="3667" y="7424"/>
                    <a:pt x="1698" y="7740"/>
                    <a:pt x="499" y="6473"/>
                  </a:cubicBezTo>
                  <a:cubicBezTo>
                    <a:pt x="137" y="6066"/>
                    <a:pt x="1" y="5545"/>
                    <a:pt x="1" y="5025"/>
                  </a:cubicBezTo>
                  <a:cubicBezTo>
                    <a:pt x="1" y="4187"/>
                    <a:pt x="295" y="3395"/>
                    <a:pt x="589" y="2603"/>
                  </a:cubicBezTo>
                  <a:cubicBezTo>
                    <a:pt x="838" y="1879"/>
                    <a:pt x="1608" y="1245"/>
                    <a:pt x="2264" y="928"/>
                  </a:cubicBezTo>
                  <a:cubicBezTo>
                    <a:pt x="4188" y="0"/>
                    <a:pt x="6677" y="1313"/>
                    <a:pt x="6519" y="3554"/>
                  </a:cubicBezTo>
                  <a:cubicBezTo>
                    <a:pt x="6474" y="4459"/>
                    <a:pt x="6112" y="5364"/>
                    <a:pt x="5478" y="602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1"/>
            <p:cNvSpPr/>
            <p:nvPr/>
          </p:nvSpPr>
          <p:spPr>
            <a:xfrm>
              <a:off x="5307925" y="5129925"/>
              <a:ext cx="126200" cy="113050"/>
            </a:xfrm>
            <a:custGeom>
              <a:avLst/>
              <a:gdLst/>
              <a:ahLst/>
              <a:cxnLst/>
              <a:rect l="l" t="t" r="r" b="b"/>
              <a:pathLst>
                <a:path w="5048" h="4522" extrusionOk="0">
                  <a:moveTo>
                    <a:pt x="2591" y="0"/>
                  </a:moveTo>
                  <a:cubicBezTo>
                    <a:pt x="2197" y="0"/>
                    <a:pt x="1806" y="91"/>
                    <a:pt x="1472" y="276"/>
                  </a:cubicBezTo>
                  <a:cubicBezTo>
                    <a:pt x="567" y="751"/>
                    <a:pt x="1" y="1883"/>
                    <a:pt x="1" y="2901"/>
                  </a:cubicBezTo>
                  <a:cubicBezTo>
                    <a:pt x="23" y="3264"/>
                    <a:pt x="114" y="3671"/>
                    <a:pt x="363" y="3920"/>
                  </a:cubicBezTo>
                  <a:cubicBezTo>
                    <a:pt x="739" y="4316"/>
                    <a:pt x="1322" y="4521"/>
                    <a:pt x="1857" y="4521"/>
                  </a:cubicBezTo>
                  <a:cubicBezTo>
                    <a:pt x="1933" y="4521"/>
                    <a:pt x="2009" y="4517"/>
                    <a:pt x="2083" y="4508"/>
                  </a:cubicBezTo>
                  <a:cubicBezTo>
                    <a:pt x="2581" y="4463"/>
                    <a:pt x="3056" y="4259"/>
                    <a:pt x="3509" y="3965"/>
                  </a:cubicBezTo>
                  <a:cubicBezTo>
                    <a:pt x="4075" y="3626"/>
                    <a:pt x="4550" y="3128"/>
                    <a:pt x="4776" y="2585"/>
                  </a:cubicBezTo>
                  <a:cubicBezTo>
                    <a:pt x="5048" y="1974"/>
                    <a:pt x="4640" y="978"/>
                    <a:pt x="4142" y="548"/>
                  </a:cubicBezTo>
                  <a:cubicBezTo>
                    <a:pt x="3729" y="187"/>
                    <a:pt x="3157" y="0"/>
                    <a:pt x="2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1"/>
            <p:cNvSpPr/>
            <p:nvPr/>
          </p:nvSpPr>
          <p:spPr>
            <a:xfrm>
              <a:off x="5006350" y="4927075"/>
              <a:ext cx="165825" cy="178225"/>
            </a:xfrm>
            <a:custGeom>
              <a:avLst/>
              <a:gdLst/>
              <a:ahLst/>
              <a:cxnLst/>
              <a:rect l="l" t="t" r="r" b="b"/>
              <a:pathLst>
                <a:path w="6633" h="7129" extrusionOk="0">
                  <a:moveTo>
                    <a:pt x="2896" y="0"/>
                  </a:moveTo>
                  <a:cubicBezTo>
                    <a:pt x="2737" y="0"/>
                    <a:pt x="2579" y="13"/>
                    <a:pt x="2423" y="39"/>
                  </a:cubicBezTo>
                  <a:cubicBezTo>
                    <a:pt x="1472" y="175"/>
                    <a:pt x="205" y="1057"/>
                    <a:pt x="91" y="2053"/>
                  </a:cubicBezTo>
                  <a:cubicBezTo>
                    <a:pt x="1" y="2845"/>
                    <a:pt x="205" y="3796"/>
                    <a:pt x="612" y="4679"/>
                  </a:cubicBezTo>
                  <a:cubicBezTo>
                    <a:pt x="906" y="5357"/>
                    <a:pt x="1359" y="5969"/>
                    <a:pt x="1902" y="6421"/>
                  </a:cubicBezTo>
                  <a:cubicBezTo>
                    <a:pt x="2430" y="6843"/>
                    <a:pt x="3162" y="7129"/>
                    <a:pt x="3866" y="7129"/>
                  </a:cubicBezTo>
                  <a:cubicBezTo>
                    <a:pt x="4068" y="7129"/>
                    <a:pt x="4268" y="7105"/>
                    <a:pt x="4459" y="7055"/>
                  </a:cubicBezTo>
                  <a:cubicBezTo>
                    <a:pt x="4957" y="6919"/>
                    <a:pt x="5387" y="6534"/>
                    <a:pt x="5659" y="6127"/>
                  </a:cubicBezTo>
                  <a:cubicBezTo>
                    <a:pt x="6451" y="4905"/>
                    <a:pt x="6632" y="3072"/>
                    <a:pt x="5931" y="1782"/>
                  </a:cubicBezTo>
                  <a:cubicBezTo>
                    <a:pt x="5350" y="740"/>
                    <a:pt x="4114" y="0"/>
                    <a:pt x="2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1"/>
            <p:cNvSpPr/>
            <p:nvPr/>
          </p:nvSpPr>
          <p:spPr>
            <a:xfrm>
              <a:off x="4999575" y="4930300"/>
              <a:ext cx="173725" cy="171450"/>
            </a:xfrm>
            <a:custGeom>
              <a:avLst/>
              <a:gdLst/>
              <a:ahLst/>
              <a:cxnLst/>
              <a:rect l="l" t="t" r="r" b="b"/>
              <a:pathLst>
                <a:path w="6949" h="6858" fill="none" extrusionOk="0">
                  <a:moveTo>
                    <a:pt x="5772" y="5704"/>
                  </a:moveTo>
                  <a:cubicBezTo>
                    <a:pt x="6654" y="4346"/>
                    <a:pt x="6948" y="1766"/>
                    <a:pt x="5364" y="793"/>
                  </a:cubicBezTo>
                  <a:cubicBezTo>
                    <a:pt x="5025" y="589"/>
                    <a:pt x="4685" y="408"/>
                    <a:pt x="4323" y="295"/>
                  </a:cubicBezTo>
                  <a:cubicBezTo>
                    <a:pt x="3961" y="182"/>
                    <a:pt x="3554" y="68"/>
                    <a:pt x="3146" y="46"/>
                  </a:cubicBezTo>
                  <a:cubicBezTo>
                    <a:pt x="2241" y="0"/>
                    <a:pt x="1336" y="340"/>
                    <a:pt x="679" y="951"/>
                  </a:cubicBezTo>
                  <a:cubicBezTo>
                    <a:pt x="272" y="1358"/>
                    <a:pt x="46" y="1947"/>
                    <a:pt x="23" y="2490"/>
                  </a:cubicBezTo>
                  <a:cubicBezTo>
                    <a:pt x="0" y="2943"/>
                    <a:pt x="91" y="3350"/>
                    <a:pt x="204" y="3780"/>
                  </a:cubicBezTo>
                  <a:cubicBezTo>
                    <a:pt x="453" y="4685"/>
                    <a:pt x="1019" y="5591"/>
                    <a:pt x="1856" y="6021"/>
                  </a:cubicBezTo>
                  <a:cubicBezTo>
                    <a:pt x="2694" y="6451"/>
                    <a:pt x="3599" y="6858"/>
                    <a:pt x="4527" y="6609"/>
                  </a:cubicBezTo>
                  <a:cubicBezTo>
                    <a:pt x="5070" y="6496"/>
                    <a:pt x="5477" y="6134"/>
                    <a:pt x="5772" y="570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1"/>
            <p:cNvSpPr/>
            <p:nvPr/>
          </p:nvSpPr>
          <p:spPr>
            <a:xfrm>
              <a:off x="5035775" y="4962475"/>
              <a:ext cx="131300" cy="142175"/>
            </a:xfrm>
            <a:custGeom>
              <a:avLst/>
              <a:gdLst/>
              <a:ahLst/>
              <a:cxnLst/>
              <a:rect l="l" t="t" r="r" b="b"/>
              <a:pathLst>
                <a:path w="5252" h="5687" extrusionOk="0">
                  <a:moveTo>
                    <a:pt x="2277" y="0"/>
                  </a:moveTo>
                  <a:cubicBezTo>
                    <a:pt x="2158" y="0"/>
                    <a:pt x="2041" y="9"/>
                    <a:pt x="1925" y="26"/>
                  </a:cubicBezTo>
                  <a:cubicBezTo>
                    <a:pt x="1178" y="139"/>
                    <a:pt x="159" y="818"/>
                    <a:pt x="69" y="1610"/>
                  </a:cubicBezTo>
                  <a:cubicBezTo>
                    <a:pt x="1" y="2289"/>
                    <a:pt x="159" y="3059"/>
                    <a:pt x="476" y="3738"/>
                  </a:cubicBezTo>
                  <a:cubicBezTo>
                    <a:pt x="725" y="4281"/>
                    <a:pt x="1087" y="4779"/>
                    <a:pt x="1517" y="5118"/>
                  </a:cubicBezTo>
                  <a:cubicBezTo>
                    <a:pt x="1948" y="5460"/>
                    <a:pt x="2536" y="5687"/>
                    <a:pt x="3100" y="5687"/>
                  </a:cubicBezTo>
                  <a:cubicBezTo>
                    <a:pt x="3246" y="5687"/>
                    <a:pt x="3391" y="5672"/>
                    <a:pt x="3531" y="5639"/>
                  </a:cubicBezTo>
                  <a:cubicBezTo>
                    <a:pt x="3916" y="5526"/>
                    <a:pt x="4256" y="5231"/>
                    <a:pt x="4482" y="4869"/>
                  </a:cubicBezTo>
                  <a:cubicBezTo>
                    <a:pt x="5116" y="3919"/>
                    <a:pt x="5251" y="2470"/>
                    <a:pt x="4686" y="1407"/>
                  </a:cubicBezTo>
                  <a:cubicBezTo>
                    <a:pt x="4242" y="560"/>
                    <a:pt x="3242" y="0"/>
                    <a:pt x="2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1"/>
            <p:cNvSpPr/>
            <p:nvPr/>
          </p:nvSpPr>
          <p:spPr>
            <a:xfrm>
              <a:off x="5027300" y="4931425"/>
              <a:ext cx="368925" cy="368000"/>
            </a:xfrm>
            <a:custGeom>
              <a:avLst/>
              <a:gdLst/>
              <a:ahLst/>
              <a:cxnLst/>
              <a:rect l="l" t="t" r="r" b="b"/>
              <a:pathLst>
                <a:path w="14757" h="14720" extrusionOk="0">
                  <a:moveTo>
                    <a:pt x="9687" y="1"/>
                  </a:moveTo>
                  <a:cubicBezTo>
                    <a:pt x="9890" y="227"/>
                    <a:pt x="10049" y="476"/>
                    <a:pt x="10139" y="770"/>
                  </a:cubicBezTo>
                  <a:cubicBezTo>
                    <a:pt x="10210" y="946"/>
                    <a:pt x="10130" y="1012"/>
                    <a:pt x="10007" y="1012"/>
                  </a:cubicBezTo>
                  <a:cubicBezTo>
                    <a:pt x="9971" y="1012"/>
                    <a:pt x="9931" y="1007"/>
                    <a:pt x="9890" y="997"/>
                  </a:cubicBezTo>
                  <a:cubicBezTo>
                    <a:pt x="9239" y="777"/>
                    <a:pt x="8567" y="676"/>
                    <a:pt x="7895" y="676"/>
                  </a:cubicBezTo>
                  <a:cubicBezTo>
                    <a:pt x="6558" y="676"/>
                    <a:pt x="5218" y="1073"/>
                    <a:pt x="4029" y="1721"/>
                  </a:cubicBezTo>
                  <a:cubicBezTo>
                    <a:pt x="2988" y="2332"/>
                    <a:pt x="2060" y="3147"/>
                    <a:pt x="1358" y="4142"/>
                  </a:cubicBezTo>
                  <a:cubicBezTo>
                    <a:pt x="611" y="5183"/>
                    <a:pt x="295" y="6315"/>
                    <a:pt x="159" y="7582"/>
                  </a:cubicBezTo>
                  <a:cubicBezTo>
                    <a:pt x="0" y="9031"/>
                    <a:pt x="702" y="10321"/>
                    <a:pt x="1585" y="11407"/>
                  </a:cubicBezTo>
                  <a:cubicBezTo>
                    <a:pt x="2082" y="12018"/>
                    <a:pt x="2716" y="12584"/>
                    <a:pt x="3350" y="13082"/>
                  </a:cubicBezTo>
                  <a:cubicBezTo>
                    <a:pt x="3916" y="13489"/>
                    <a:pt x="4549" y="13829"/>
                    <a:pt x="5206" y="14100"/>
                  </a:cubicBezTo>
                  <a:cubicBezTo>
                    <a:pt x="5817" y="14327"/>
                    <a:pt x="6473" y="14508"/>
                    <a:pt x="7152" y="14621"/>
                  </a:cubicBezTo>
                  <a:cubicBezTo>
                    <a:pt x="7539" y="14685"/>
                    <a:pt x="7932" y="14720"/>
                    <a:pt x="8323" y="14720"/>
                  </a:cubicBezTo>
                  <a:cubicBezTo>
                    <a:pt x="9327" y="14720"/>
                    <a:pt x="10324" y="14489"/>
                    <a:pt x="11203" y="13919"/>
                  </a:cubicBezTo>
                  <a:cubicBezTo>
                    <a:pt x="12357" y="13150"/>
                    <a:pt x="13240" y="12018"/>
                    <a:pt x="13851" y="10819"/>
                  </a:cubicBezTo>
                  <a:cubicBezTo>
                    <a:pt x="14100" y="10321"/>
                    <a:pt x="14281" y="9755"/>
                    <a:pt x="14417" y="9257"/>
                  </a:cubicBezTo>
                  <a:cubicBezTo>
                    <a:pt x="14530" y="8782"/>
                    <a:pt x="14621" y="8284"/>
                    <a:pt x="14643" y="7809"/>
                  </a:cubicBezTo>
                  <a:cubicBezTo>
                    <a:pt x="14756" y="6021"/>
                    <a:pt x="14145" y="4210"/>
                    <a:pt x="12923" y="2943"/>
                  </a:cubicBezTo>
                  <a:cubicBezTo>
                    <a:pt x="12584" y="2558"/>
                    <a:pt x="12176" y="2219"/>
                    <a:pt x="11746" y="1902"/>
                  </a:cubicBezTo>
                  <a:cubicBezTo>
                    <a:pt x="11611" y="1811"/>
                    <a:pt x="11452" y="1721"/>
                    <a:pt x="11339" y="1608"/>
                  </a:cubicBezTo>
                  <a:cubicBezTo>
                    <a:pt x="11181" y="1494"/>
                    <a:pt x="11181" y="1427"/>
                    <a:pt x="11362" y="1336"/>
                  </a:cubicBezTo>
                  <a:cubicBezTo>
                    <a:pt x="11633" y="1155"/>
                    <a:pt x="11973" y="1110"/>
                    <a:pt x="12289" y="1087"/>
                  </a:cubicBezTo>
                  <a:cubicBezTo>
                    <a:pt x="12384" y="1077"/>
                    <a:pt x="12478" y="1072"/>
                    <a:pt x="12570" y="1072"/>
                  </a:cubicBezTo>
                  <a:cubicBezTo>
                    <a:pt x="12874" y="1072"/>
                    <a:pt x="13166" y="1120"/>
                    <a:pt x="13444" y="1155"/>
                  </a:cubicBezTo>
                  <a:cubicBezTo>
                    <a:pt x="13172" y="861"/>
                    <a:pt x="12765" y="657"/>
                    <a:pt x="12357" y="544"/>
                  </a:cubicBezTo>
                  <a:cubicBezTo>
                    <a:pt x="12202" y="475"/>
                    <a:pt x="12033" y="445"/>
                    <a:pt x="11861" y="445"/>
                  </a:cubicBezTo>
                  <a:cubicBezTo>
                    <a:pt x="11808" y="445"/>
                    <a:pt x="11754" y="448"/>
                    <a:pt x="11701" y="453"/>
                  </a:cubicBezTo>
                  <a:cubicBezTo>
                    <a:pt x="11384" y="476"/>
                    <a:pt x="10818" y="702"/>
                    <a:pt x="10728" y="1019"/>
                  </a:cubicBezTo>
                  <a:cubicBezTo>
                    <a:pt x="10547" y="544"/>
                    <a:pt x="10162" y="182"/>
                    <a:pt x="96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1"/>
            <p:cNvSpPr/>
            <p:nvPr/>
          </p:nvSpPr>
          <p:spPr>
            <a:xfrm>
              <a:off x="5021625" y="4943325"/>
              <a:ext cx="368950" cy="368450"/>
            </a:xfrm>
            <a:custGeom>
              <a:avLst/>
              <a:gdLst/>
              <a:ahLst/>
              <a:cxnLst/>
              <a:rect l="l" t="t" r="r" b="b"/>
              <a:pathLst>
                <a:path w="14758" h="14738" extrusionOk="0">
                  <a:moveTo>
                    <a:pt x="9687" y="0"/>
                  </a:moveTo>
                  <a:cubicBezTo>
                    <a:pt x="9891" y="226"/>
                    <a:pt x="10050" y="498"/>
                    <a:pt x="10140" y="769"/>
                  </a:cubicBezTo>
                  <a:cubicBezTo>
                    <a:pt x="10208" y="940"/>
                    <a:pt x="10135" y="1021"/>
                    <a:pt x="10017" y="1021"/>
                  </a:cubicBezTo>
                  <a:cubicBezTo>
                    <a:pt x="9979" y="1021"/>
                    <a:pt x="9936" y="1012"/>
                    <a:pt x="9891" y="996"/>
                  </a:cubicBezTo>
                  <a:cubicBezTo>
                    <a:pt x="9242" y="777"/>
                    <a:pt x="8573" y="676"/>
                    <a:pt x="7904" y="676"/>
                  </a:cubicBezTo>
                  <a:cubicBezTo>
                    <a:pt x="6564" y="676"/>
                    <a:pt x="5221" y="1079"/>
                    <a:pt x="4029" y="1743"/>
                  </a:cubicBezTo>
                  <a:cubicBezTo>
                    <a:pt x="2988" y="2331"/>
                    <a:pt x="2060" y="3146"/>
                    <a:pt x="1359" y="4142"/>
                  </a:cubicBezTo>
                  <a:cubicBezTo>
                    <a:pt x="612" y="5183"/>
                    <a:pt x="295" y="6314"/>
                    <a:pt x="159" y="7582"/>
                  </a:cubicBezTo>
                  <a:cubicBezTo>
                    <a:pt x="1" y="9030"/>
                    <a:pt x="703" y="10343"/>
                    <a:pt x="1585" y="11407"/>
                  </a:cubicBezTo>
                  <a:cubicBezTo>
                    <a:pt x="2083" y="12040"/>
                    <a:pt x="2717" y="12606"/>
                    <a:pt x="3351" y="13081"/>
                  </a:cubicBezTo>
                  <a:cubicBezTo>
                    <a:pt x="3916" y="13511"/>
                    <a:pt x="4550" y="13851"/>
                    <a:pt x="5206" y="14100"/>
                  </a:cubicBezTo>
                  <a:cubicBezTo>
                    <a:pt x="5817" y="14326"/>
                    <a:pt x="6474" y="14530"/>
                    <a:pt x="7153" y="14643"/>
                  </a:cubicBezTo>
                  <a:cubicBezTo>
                    <a:pt x="7526" y="14704"/>
                    <a:pt x="7904" y="14737"/>
                    <a:pt x="8282" y="14737"/>
                  </a:cubicBezTo>
                  <a:cubicBezTo>
                    <a:pt x="9300" y="14737"/>
                    <a:pt x="10312" y="14497"/>
                    <a:pt x="11204" y="13919"/>
                  </a:cubicBezTo>
                  <a:cubicBezTo>
                    <a:pt x="12358" y="13172"/>
                    <a:pt x="13241" y="12040"/>
                    <a:pt x="13852" y="10818"/>
                  </a:cubicBezTo>
                  <a:cubicBezTo>
                    <a:pt x="14101" y="10343"/>
                    <a:pt x="14282" y="9777"/>
                    <a:pt x="14418" y="9257"/>
                  </a:cubicBezTo>
                  <a:cubicBezTo>
                    <a:pt x="14531" y="8781"/>
                    <a:pt x="14621" y="8306"/>
                    <a:pt x="14644" y="7808"/>
                  </a:cubicBezTo>
                  <a:cubicBezTo>
                    <a:pt x="14757" y="6043"/>
                    <a:pt x="14146" y="4255"/>
                    <a:pt x="12924" y="2942"/>
                  </a:cubicBezTo>
                  <a:cubicBezTo>
                    <a:pt x="12584" y="2557"/>
                    <a:pt x="12177" y="2218"/>
                    <a:pt x="11747" y="1901"/>
                  </a:cubicBezTo>
                  <a:cubicBezTo>
                    <a:pt x="11611" y="1811"/>
                    <a:pt x="11453" y="1743"/>
                    <a:pt x="11340" y="1630"/>
                  </a:cubicBezTo>
                  <a:cubicBezTo>
                    <a:pt x="11181" y="1516"/>
                    <a:pt x="11181" y="1426"/>
                    <a:pt x="11362" y="1335"/>
                  </a:cubicBezTo>
                  <a:cubicBezTo>
                    <a:pt x="11634" y="1177"/>
                    <a:pt x="11973" y="1109"/>
                    <a:pt x="12290" y="1086"/>
                  </a:cubicBezTo>
                  <a:cubicBezTo>
                    <a:pt x="12362" y="1082"/>
                    <a:pt x="12434" y="1080"/>
                    <a:pt x="12505" y="1080"/>
                  </a:cubicBezTo>
                  <a:cubicBezTo>
                    <a:pt x="12833" y="1080"/>
                    <a:pt x="13146" y="1121"/>
                    <a:pt x="13444" y="1177"/>
                  </a:cubicBezTo>
                  <a:cubicBezTo>
                    <a:pt x="13173" y="860"/>
                    <a:pt x="12765" y="656"/>
                    <a:pt x="12358" y="543"/>
                  </a:cubicBezTo>
                  <a:cubicBezTo>
                    <a:pt x="12202" y="474"/>
                    <a:pt x="12034" y="444"/>
                    <a:pt x="11862" y="444"/>
                  </a:cubicBezTo>
                  <a:cubicBezTo>
                    <a:pt x="11809" y="444"/>
                    <a:pt x="11755" y="447"/>
                    <a:pt x="11702" y="453"/>
                  </a:cubicBezTo>
                  <a:cubicBezTo>
                    <a:pt x="11385" y="498"/>
                    <a:pt x="10819" y="724"/>
                    <a:pt x="10729" y="1018"/>
                  </a:cubicBezTo>
                  <a:cubicBezTo>
                    <a:pt x="10548" y="543"/>
                    <a:pt x="10163" y="181"/>
                    <a:pt x="9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1"/>
            <p:cNvSpPr/>
            <p:nvPr/>
          </p:nvSpPr>
          <p:spPr>
            <a:xfrm>
              <a:off x="5051050" y="5006600"/>
              <a:ext cx="305000" cy="276125"/>
            </a:xfrm>
            <a:custGeom>
              <a:avLst/>
              <a:gdLst/>
              <a:ahLst/>
              <a:cxnLst/>
              <a:rect l="l" t="t" r="r" b="b"/>
              <a:pathLst>
                <a:path w="12200" h="11045" extrusionOk="0">
                  <a:moveTo>
                    <a:pt x="4665" y="1"/>
                  </a:moveTo>
                  <a:cubicBezTo>
                    <a:pt x="4264" y="1"/>
                    <a:pt x="3866" y="80"/>
                    <a:pt x="3509" y="230"/>
                  </a:cubicBezTo>
                  <a:cubicBezTo>
                    <a:pt x="2558" y="592"/>
                    <a:pt x="1766" y="1362"/>
                    <a:pt x="1155" y="2176"/>
                  </a:cubicBezTo>
                  <a:cubicBezTo>
                    <a:pt x="544" y="3059"/>
                    <a:pt x="250" y="4010"/>
                    <a:pt x="137" y="5051"/>
                  </a:cubicBezTo>
                  <a:cubicBezTo>
                    <a:pt x="1" y="6250"/>
                    <a:pt x="589" y="7359"/>
                    <a:pt x="1336" y="8264"/>
                  </a:cubicBezTo>
                  <a:cubicBezTo>
                    <a:pt x="1766" y="8785"/>
                    <a:pt x="2264" y="9283"/>
                    <a:pt x="2830" y="9668"/>
                  </a:cubicBezTo>
                  <a:cubicBezTo>
                    <a:pt x="3305" y="10007"/>
                    <a:pt x="3826" y="10301"/>
                    <a:pt x="4369" y="10528"/>
                  </a:cubicBezTo>
                  <a:cubicBezTo>
                    <a:pt x="4889" y="10709"/>
                    <a:pt x="5433" y="10890"/>
                    <a:pt x="5998" y="10980"/>
                  </a:cubicBezTo>
                  <a:cubicBezTo>
                    <a:pt x="6296" y="11021"/>
                    <a:pt x="6599" y="11044"/>
                    <a:pt x="6902" y="11044"/>
                  </a:cubicBezTo>
                  <a:cubicBezTo>
                    <a:pt x="7770" y="11044"/>
                    <a:pt x="8638" y="10856"/>
                    <a:pt x="9393" y="10369"/>
                  </a:cubicBezTo>
                  <a:cubicBezTo>
                    <a:pt x="10389" y="9758"/>
                    <a:pt x="11113" y="8785"/>
                    <a:pt x="11634" y="7767"/>
                  </a:cubicBezTo>
                  <a:cubicBezTo>
                    <a:pt x="12018" y="6974"/>
                    <a:pt x="12200" y="6001"/>
                    <a:pt x="11996" y="5141"/>
                  </a:cubicBezTo>
                  <a:cubicBezTo>
                    <a:pt x="11792" y="4123"/>
                    <a:pt x="11226" y="3240"/>
                    <a:pt x="10253" y="2833"/>
                  </a:cubicBezTo>
                  <a:cubicBezTo>
                    <a:pt x="9970" y="2705"/>
                    <a:pt x="9669" y="2622"/>
                    <a:pt x="9333" y="2622"/>
                  </a:cubicBezTo>
                  <a:cubicBezTo>
                    <a:pt x="9133" y="2622"/>
                    <a:pt x="8920" y="2652"/>
                    <a:pt x="8692" y="2720"/>
                  </a:cubicBezTo>
                  <a:cubicBezTo>
                    <a:pt x="8284" y="2788"/>
                    <a:pt x="7764" y="3127"/>
                    <a:pt x="7764" y="3127"/>
                  </a:cubicBezTo>
                  <a:cubicBezTo>
                    <a:pt x="7764" y="3127"/>
                    <a:pt x="7537" y="2425"/>
                    <a:pt x="7379" y="2086"/>
                  </a:cubicBezTo>
                  <a:cubicBezTo>
                    <a:pt x="7107" y="1294"/>
                    <a:pt x="6632" y="570"/>
                    <a:pt x="5795" y="230"/>
                  </a:cubicBezTo>
                  <a:cubicBezTo>
                    <a:pt x="5439" y="75"/>
                    <a:pt x="5051" y="1"/>
                    <a:pt x="4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1"/>
            <p:cNvSpPr/>
            <p:nvPr/>
          </p:nvSpPr>
          <p:spPr>
            <a:xfrm>
              <a:off x="5084450" y="5097100"/>
              <a:ext cx="61700" cy="45200"/>
            </a:xfrm>
            <a:custGeom>
              <a:avLst/>
              <a:gdLst/>
              <a:ahLst/>
              <a:cxnLst/>
              <a:rect l="l" t="t" r="r" b="b"/>
              <a:pathLst>
                <a:path w="2468" h="1808" extrusionOk="0">
                  <a:moveTo>
                    <a:pt x="956" y="0"/>
                  </a:moveTo>
                  <a:cubicBezTo>
                    <a:pt x="637" y="0"/>
                    <a:pt x="362" y="123"/>
                    <a:pt x="226" y="367"/>
                  </a:cubicBezTo>
                  <a:cubicBezTo>
                    <a:pt x="0" y="752"/>
                    <a:pt x="272" y="1318"/>
                    <a:pt x="838" y="1634"/>
                  </a:cubicBezTo>
                  <a:cubicBezTo>
                    <a:pt x="1062" y="1751"/>
                    <a:pt x="1297" y="1807"/>
                    <a:pt x="1512" y="1807"/>
                  </a:cubicBezTo>
                  <a:cubicBezTo>
                    <a:pt x="1842" y="1807"/>
                    <a:pt x="2127" y="1677"/>
                    <a:pt x="2263" y="1431"/>
                  </a:cubicBezTo>
                  <a:cubicBezTo>
                    <a:pt x="2467" y="1046"/>
                    <a:pt x="2173" y="458"/>
                    <a:pt x="1630" y="163"/>
                  </a:cubicBezTo>
                  <a:cubicBezTo>
                    <a:pt x="1403" y="55"/>
                    <a:pt x="1170" y="0"/>
                    <a:pt x="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1"/>
            <p:cNvSpPr/>
            <p:nvPr/>
          </p:nvSpPr>
          <p:spPr>
            <a:xfrm>
              <a:off x="5114425" y="5071775"/>
              <a:ext cx="61700" cy="53750"/>
            </a:xfrm>
            <a:custGeom>
              <a:avLst/>
              <a:gdLst/>
              <a:ahLst/>
              <a:cxnLst/>
              <a:rect l="l" t="t" r="r" b="b"/>
              <a:pathLst>
                <a:path w="2468" h="2150" extrusionOk="0">
                  <a:moveTo>
                    <a:pt x="1187" y="0"/>
                  </a:moveTo>
                  <a:cubicBezTo>
                    <a:pt x="1008" y="0"/>
                    <a:pt x="826" y="44"/>
                    <a:pt x="657" y="135"/>
                  </a:cubicBezTo>
                  <a:cubicBezTo>
                    <a:pt x="204" y="362"/>
                    <a:pt x="1" y="859"/>
                    <a:pt x="91" y="1312"/>
                  </a:cubicBezTo>
                  <a:cubicBezTo>
                    <a:pt x="566" y="1357"/>
                    <a:pt x="1087" y="1652"/>
                    <a:pt x="1562" y="2150"/>
                  </a:cubicBezTo>
                  <a:cubicBezTo>
                    <a:pt x="1630" y="2150"/>
                    <a:pt x="1675" y="2104"/>
                    <a:pt x="1743" y="2082"/>
                  </a:cubicBezTo>
                  <a:cubicBezTo>
                    <a:pt x="2286" y="1810"/>
                    <a:pt x="2468" y="1131"/>
                    <a:pt x="2173" y="588"/>
                  </a:cubicBezTo>
                  <a:cubicBezTo>
                    <a:pt x="1971" y="214"/>
                    <a:pt x="1585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1"/>
            <p:cNvSpPr/>
            <p:nvPr/>
          </p:nvSpPr>
          <p:spPr>
            <a:xfrm>
              <a:off x="5108200" y="5101725"/>
              <a:ext cx="50950" cy="32850"/>
            </a:xfrm>
            <a:custGeom>
              <a:avLst/>
              <a:gdLst/>
              <a:ahLst/>
              <a:cxnLst/>
              <a:rect l="l" t="t" r="r" b="b"/>
              <a:pathLst>
                <a:path w="2038" h="1314" fill="none" extrusionOk="0">
                  <a:moveTo>
                    <a:pt x="1" y="159"/>
                  </a:moveTo>
                  <a:cubicBezTo>
                    <a:pt x="1" y="159"/>
                    <a:pt x="1291" y="1"/>
                    <a:pt x="2038" y="131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1"/>
            <p:cNvSpPr/>
            <p:nvPr/>
          </p:nvSpPr>
          <p:spPr>
            <a:xfrm>
              <a:off x="5128000" y="5078925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93" y="0"/>
                  </a:moveTo>
                  <a:cubicBezTo>
                    <a:pt x="337" y="0"/>
                    <a:pt x="280" y="11"/>
                    <a:pt x="227" y="30"/>
                  </a:cubicBezTo>
                  <a:cubicBezTo>
                    <a:pt x="69" y="121"/>
                    <a:pt x="1" y="347"/>
                    <a:pt x="91" y="528"/>
                  </a:cubicBezTo>
                  <a:cubicBezTo>
                    <a:pt x="154" y="638"/>
                    <a:pt x="282" y="705"/>
                    <a:pt x="408" y="705"/>
                  </a:cubicBezTo>
                  <a:cubicBezTo>
                    <a:pt x="463" y="705"/>
                    <a:pt x="518" y="692"/>
                    <a:pt x="567" y="664"/>
                  </a:cubicBezTo>
                  <a:cubicBezTo>
                    <a:pt x="748" y="573"/>
                    <a:pt x="793" y="347"/>
                    <a:pt x="725" y="189"/>
                  </a:cubicBezTo>
                  <a:cubicBezTo>
                    <a:pt x="661" y="60"/>
                    <a:pt x="529" y="0"/>
                    <a:pt x="3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1"/>
            <p:cNvSpPr/>
            <p:nvPr/>
          </p:nvSpPr>
          <p:spPr>
            <a:xfrm>
              <a:off x="5249100" y="5169800"/>
              <a:ext cx="61125" cy="46650"/>
            </a:xfrm>
            <a:custGeom>
              <a:avLst/>
              <a:gdLst/>
              <a:ahLst/>
              <a:cxnLst/>
              <a:rect l="l" t="t" r="r" b="b"/>
              <a:pathLst>
                <a:path w="2445" h="1866" extrusionOk="0">
                  <a:moveTo>
                    <a:pt x="910" y="1"/>
                  </a:moveTo>
                  <a:cubicBezTo>
                    <a:pt x="609" y="1"/>
                    <a:pt x="354" y="117"/>
                    <a:pt x="226" y="333"/>
                  </a:cubicBezTo>
                  <a:cubicBezTo>
                    <a:pt x="0" y="741"/>
                    <a:pt x="249" y="1306"/>
                    <a:pt x="792" y="1646"/>
                  </a:cubicBezTo>
                  <a:cubicBezTo>
                    <a:pt x="1030" y="1795"/>
                    <a:pt x="1290" y="1865"/>
                    <a:pt x="1525" y="1865"/>
                  </a:cubicBezTo>
                  <a:cubicBezTo>
                    <a:pt x="1828" y="1865"/>
                    <a:pt x="2091" y="1749"/>
                    <a:pt x="2218" y="1533"/>
                  </a:cubicBezTo>
                  <a:cubicBezTo>
                    <a:pt x="2444" y="1125"/>
                    <a:pt x="2173" y="560"/>
                    <a:pt x="1652" y="220"/>
                  </a:cubicBezTo>
                  <a:cubicBezTo>
                    <a:pt x="1404" y="71"/>
                    <a:pt x="1144" y="1"/>
                    <a:pt x="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1"/>
            <p:cNvSpPr/>
            <p:nvPr/>
          </p:nvSpPr>
          <p:spPr>
            <a:xfrm>
              <a:off x="5252475" y="5129450"/>
              <a:ext cx="56625" cy="53775"/>
            </a:xfrm>
            <a:custGeom>
              <a:avLst/>
              <a:gdLst/>
              <a:ahLst/>
              <a:cxnLst/>
              <a:rect l="l" t="t" r="r" b="b"/>
              <a:pathLst>
                <a:path w="2265" h="2151" extrusionOk="0">
                  <a:moveTo>
                    <a:pt x="1087" y="1"/>
                  </a:moveTo>
                  <a:cubicBezTo>
                    <a:pt x="453" y="24"/>
                    <a:pt x="1" y="567"/>
                    <a:pt x="1" y="1155"/>
                  </a:cubicBezTo>
                  <a:cubicBezTo>
                    <a:pt x="1" y="1223"/>
                    <a:pt x="1" y="1268"/>
                    <a:pt x="46" y="1336"/>
                  </a:cubicBezTo>
                  <a:cubicBezTo>
                    <a:pt x="680" y="1495"/>
                    <a:pt x="1223" y="1789"/>
                    <a:pt x="1517" y="2151"/>
                  </a:cubicBezTo>
                  <a:cubicBezTo>
                    <a:pt x="1970" y="1993"/>
                    <a:pt x="2264" y="1563"/>
                    <a:pt x="2241" y="1087"/>
                  </a:cubicBezTo>
                  <a:cubicBezTo>
                    <a:pt x="2219" y="454"/>
                    <a:pt x="1698" y="1"/>
                    <a:pt x="1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1"/>
            <p:cNvSpPr/>
            <p:nvPr/>
          </p:nvSpPr>
          <p:spPr>
            <a:xfrm>
              <a:off x="5244000" y="5162275"/>
              <a:ext cx="50950" cy="29450"/>
            </a:xfrm>
            <a:custGeom>
              <a:avLst/>
              <a:gdLst/>
              <a:ahLst/>
              <a:cxnLst/>
              <a:rect l="l" t="t" r="r" b="b"/>
              <a:pathLst>
                <a:path w="2038" h="1178" fill="none" extrusionOk="0">
                  <a:moveTo>
                    <a:pt x="2037" y="1177"/>
                  </a:moveTo>
                  <a:cubicBezTo>
                    <a:pt x="2037" y="1177"/>
                    <a:pt x="1517" y="1"/>
                    <a:pt x="0" y="23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1"/>
            <p:cNvSpPr/>
            <p:nvPr/>
          </p:nvSpPr>
          <p:spPr>
            <a:xfrm>
              <a:off x="5285300" y="5148700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59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6" y="702"/>
                    <a:pt x="702" y="544"/>
                    <a:pt x="702" y="340"/>
                  </a:cubicBezTo>
                  <a:cubicBezTo>
                    <a:pt x="702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31"/>
            <p:cNvSpPr/>
            <p:nvPr/>
          </p:nvSpPr>
          <p:spPr>
            <a:xfrm>
              <a:off x="5191375" y="5157150"/>
              <a:ext cx="19825" cy="11950"/>
            </a:xfrm>
            <a:custGeom>
              <a:avLst/>
              <a:gdLst/>
              <a:ahLst/>
              <a:cxnLst/>
              <a:rect l="l" t="t" r="r" b="b"/>
              <a:pathLst>
                <a:path w="793" h="478" extrusionOk="0">
                  <a:moveTo>
                    <a:pt x="94" y="0"/>
                  </a:moveTo>
                  <a:cubicBezTo>
                    <a:pt x="69" y="0"/>
                    <a:pt x="52" y="7"/>
                    <a:pt x="46" y="25"/>
                  </a:cubicBezTo>
                  <a:cubicBezTo>
                    <a:pt x="1" y="92"/>
                    <a:pt x="68" y="206"/>
                    <a:pt x="114" y="228"/>
                  </a:cubicBezTo>
                  <a:cubicBezTo>
                    <a:pt x="159" y="273"/>
                    <a:pt x="227" y="364"/>
                    <a:pt x="272" y="432"/>
                  </a:cubicBezTo>
                  <a:cubicBezTo>
                    <a:pt x="317" y="466"/>
                    <a:pt x="368" y="477"/>
                    <a:pt x="419" y="477"/>
                  </a:cubicBezTo>
                  <a:cubicBezTo>
                    <a:pt x="470" y="477"/>
                    <a:pt x="521" y="466"/>
                    <a:pt x="566" y="455"/>
                  </a:cubicBezTo>
                  <a:cubicBezTo>
                    <a:pt x="566" y="455"/>
                    <a:pt x="612" y="455"/>
                    <a:pt x="680" y="432"/>
                  </a:cubicBezTo>
                  <a:cubicBezTo>
                    <a:pt x="725" y="387"/>
                    <a:pt x="793" y="364"/>
                    <a:pt x="793" y="296"/>
                  </a:cubicBezTo>
                  <a:cubicBezTo>
                    <a:pt x="725" y="273"/>
                    <a:pt x="634" y="228"/>
                    <a:pt x="589" y="206"/>
                  </a:cubicBezTo>
                  <a:cubicBezTo>
                    <a:pt x="498" y="138"/>
                    <a:pt x="408" y="115"/>
                    <a:pt x="340" y="92"/>
                  </a:cubicBezTo>
                  <a:cubicBezTo>
                    <a:pt x="290" y="59"/>
                    <a:pt x="164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31"/>
            <p:cNvSpPr/>
            <p:nvPr/>
          </p:nvSpPr>
          <p:spPr>
            <a:xfrm>
              <a:off x="5177800" y="5213775"/>
              <a:ext cx="36225" cy="12475"/>
            </a:xfrm>
            <a:custGeom>
              <a:avLst/>
              <a:gdLst/>
              <a:ahLst/>
              <a:cxnLst/>
              <a:rect l="l" t="t" r="r" b="b"/>
              <a:pathLst>
                <a:path w="1449" h="499" fill="none" extrusionOk="0">
                  <a:moveTo>
                    <a:pt x="0" y="0"/>
                  </a:moveTo>
                  <a:cubicBezTo>
                    <a:pt x="363" y="430"/>
                    <a:pt x="883" y="498"/>
                    <a:pt x="1449" y="204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3" name="Google Shape;10813;p31"/>
          <p:cNvGrpSpPr/>
          <p:nvPr/>
        </p:nvGrpSpPr>
        <p:grpSpPr>
          <a:xfrm>
            <a:off x="4700366" y="4156978"/>
            <a:ext cx="768082" cy="1156015"/>
            <a:chOff x="4700366" y="4156978"/>
            <a:chExt cx="768082" cy="1156015"/>
          </a:xfrm>
        </p:grpSpPr>
        <p:sp>
          <p:nvSpPr>
            <p:cNvPr id="10814" name="Google Shape;10814;p31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31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31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31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31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31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31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31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31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31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31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31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31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31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31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31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31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31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31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3" name="Google Shape;10833;p31"/>
          <p:cNvGrpSpPr/>
          <p:nvPr/>
        </p:nvGrpSpPr>
        <p:grpSpPr>
          <a:xfrm>
            <a:off x="1838400" y="4151553"/>
            <a:ext cx="766999" cy="1154931"/>
            <a:chOff x="1838400" y="4151553"/>
            <a:chExt cx="766999" cy="1154931"/>
          </a:xfrm>
        </p:grpSpPr>
        <p:sp>
          <p:nvSpPr>
            <p:cNvPr id="10834" name="Google Shape;10834;p31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31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31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31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31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31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31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31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31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31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31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31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31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31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31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31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31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31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31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31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4" name="Google Shape;10854;p31"/>
          <p:cNvGrpSpPr/>
          <p:nvPr/>
        </p:nvGrpSpPr>
        <p:grpSpPr>
          <a:xfrm>
            <a:off x="2733806" y="4380153"/>
            <a:ext cx="769215" cy="1154931"/>
            <a:chOff x="2733806" y="4380153"/>
            <a:chExt cx="769215" cy="1154931"/>
          </a:xfrm>
        </p:grpSpPr>
        <p:sp>
          <p:nvSpPr>
            <p:cNvPr id="10855" name="Google Shape;10855;p31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31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31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31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31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31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31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31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31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31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31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31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31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31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31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31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31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31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31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31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5" name="Google Shape;10875;p31"/>
          <p:cNvGrpSpPr/>
          <p:nvPr/>
        </p:nvGrpSpPr>
        <p:grpSpPr>
          <a:xfrm>
            <a:off x="3707629" y="4456362"/>
            <a:ext cx="788129" cy="1014456"/>
            <a:chOff x="3707629" y="4456362"/>
            <a:chExt cx="788129" cy="1014456"/>
          </a:xfrm>
        </p:grpSpPr>
        <p:sp>
          <p:nvSpPr>
            <p:cNvPr id="10876" name="Google Shape;10876;p31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31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31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31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31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31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31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31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31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31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31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31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31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31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31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31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31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31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31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31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6" name="Google Shape;10896;p31"/>
          <p:cNvGrpSpPr/>
          <p:nvPr/>
        </p:nvGrpSpPr>
        <p:grpSpPr>
          <a:xfrm>
            <a:off x="6499806" y="4156978"/>
            <a:ext cx="768082" cy="1156015"/>
            <a:chOff x="6499806" y="4156978"/>
            <a:chExt cx="768082" cy="1156015"/>
          </a:xfrm>
        </p:grpSpPr>
        <p:sp>
          <p:nvSpPr>
            <p:cNvPr id="10897" name="Google Shape;10897;p31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31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31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31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31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31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31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31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31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31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31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31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31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31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31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31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31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31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31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6" name="Google Shape;10916;p31"/>
          <p:cNvGrpSpPr/>
          <p:nvPr/>
        </p:nvGrpSpPr>
        <p:grpSpPr>
          <a:xfrm>
            <a:off x="5673057" y="4303953"/>
            <a:ext cx="769215" cy="1154931"/>
            <a:chOff x="5673057" y="4303953"/>
            <a:chExt cx="769215" cy="1154931"/>
          </a:xfrm>
        </p:grpSpPr>
        <p:sp>
          <p:nvSpPr>
            <p:cNvPr id="10917" name="Google Shape;10917;p31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31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31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31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31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31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31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31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31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31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31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31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31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31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31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31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31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31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31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31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7" name="Google Shape;10937;p31"/>
          <p:cNvGrpSpPr/>
          <p:nvPr/>
        </p:nvGrpSpPr>
        <p:grpSpPr>
          <a:xfrm>
            <a:off x="7396296" y="4303962"/>
            <a:ext cx="788129" cy="1014456"/>
            <a:chOff x="7396296" y="4303962"/>
            <a:chExt cx="788129" cy="1014456"/>
          </a:xfrm>
        </p:grpSpPr>
        <p:sp>
          <p:nvSpPr>
            <p:cNvPr id="10938" name="Google Shape;10938;p31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31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31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31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31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31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31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31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31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31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31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31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31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31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31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31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31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31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31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31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8" name="Google Shape;10958;p31"/>
          <p:cNvGrpSpPr/>
          <p:nvPr/>
        </p:nvGrpSpPr>
        <p:grpSpPr>
          <a:xfrm>
            <a:off x="992737" y="4303962"/>
            <a:ext cx="788129" cy="1014456"/>
            <a:chOff x="992737" y="4303962"/>
            <a:chExt cx="788129" cy="1014456"/>
          </a:xfrm>
        </p:grpSpPr>
        <p:sp>
          <p:nvSpPr>
            <p:cNvPr id="10959" name="Google Shape;10959;p31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31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31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31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31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31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31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31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31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31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31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31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31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31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31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31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31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31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31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31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9" name="Google Shape;10979;p31"/>
          <p:cNvGrpSpPr/>
          <p:nvPr/>
        </p:nvGrpSpPr>
        <p:grpSpPr>
          <a:xfrm>
            <a:off x="0" y="4380162"/>
            <a:ext cx="788129" cy="1014456"/>
            <a:chOff x="0" y="4380162"/>
            <a:chExt cx="788129" cy="1014456"/>
          </a:xfrm>
        </p:grpSpPr>
        <p:sp>
          <p:nvSpPr>
            <p:cNvPr id="10980" name="Google Shape;10980;p31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31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31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31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31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31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31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31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31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31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31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31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31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31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31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31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31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31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31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31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0" name="Google Shape;11000;p31"/>
          <p:cNvGrpSpPr/>
          <p:nvPr/>
        </p:nvGrpSpPr>
        <p:grpSpPr>
          <a:xfrm>
            <a:off x="8396815" y="4456353"/>
            <a:ext cx="769215" cy="1154931"/>
            <a:chOff x="8396815" y="4456353"/>
            <a:chExt cx="769215" cy="1154931"/>
          </a:xfrm>
        </p:grpSpPr>
        <p:sp>
          <p:nvSpPr>
            <p:cNvPr id="11001" name="Google Shape;11001;p31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31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31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31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31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31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31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31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31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31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31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31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31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1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1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1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1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1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1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1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1" name="Google Shape;11021;p31"/>
          <p:cNvGrpSpPr/>
          <p:nvPr/>
        </p:nvGrpSpPr>
        <p:grpSpPr>
          <a:xfrm>
            <a:off x="8303022" y="2094306"/>
            <a:ext cx="241941" cy="218741"/>
            <a:chOff x="2097025" y="4644575"/>
            <a:chExt cx="122800" cy="111025"/>
          </a:xfrm>
        </p:grpSpPr>
        <p:sp>
          <p:nvSpPr>
            <p:cNvPr id="11022" name="Google Shape;11022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4" name="Google Shape;11024;p31"/>
          <p:cNvGrpSpPr/>
          <p:nvPr/>
        </p:nvGrpSpPr>
        <p:grpSpPr>
          <a:xfrm>
            <a:off x="5745847" y="646606"/>
            <a:ext cx="241941" cy="218741"/>
            <a:chOff x="2097025" y="4644575"/>
            <a:chExt cx="122800" cy="111025"/>
          </a:xfrm>
        </p:grpSpPr>
        <p:sp>
          <p:nvSpPr>
            <p:cNvPr id="11025" name="Google Shape;11025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7" name="Google Shape;11027;p31"/>
          <p:cNvGrpSpPr/>
          <p:nvPr/>
        </p:nvGrpSpPr>
        <p:grpSpPr>
          <a:xfrm>
            <a:off x="7027857" y="598117"/>
            <a:ext cx="541806" cy="382373"/>
            <a:chOff x="674132" y="5262167"/>
            <a:chExt cx="541806" cy="382373"/>
          </a:xfrm>
        </p:grpSpPr>
        <p:sp>
          <p:nvSpPr>
            <p:cNvPr id="11028" name="Google Shape;11028;p31"/>
            <p:cNvSpPr/>
            <p:nvPr/>
          </p:nvSpPr>
          <p:spPr>
            <a:xfrm>
              <a:off x="967353" y="5622179"/>
              <a:ext cx="1133" cy="22362"/>
            </a:xfrm>
            <a:custGeom>
              <a:avLst/>
              <a:gdLst/>
              <a:ahLst/>
              <a:cxnLst/>
              <a:rect l="l" t="t" r="r" b="b"/>
              <a:pathLst>
                <a:path w="23" h="454" fill="none" extrusionOk="0">
                  <a:moveTo>
                    <a:pt x="23" y="0"/>
                  </a:moveTo>
                  <a:lnTo>
                    <a:pt x="0" y="453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1"/>
            <p:cNvSpPr/>
            <p:nvPr/>
          </p:nvSpPr>
          <p:spPr>
            <a:xfrm>
              <a:off x="912728" y="5618829"/>
              <a:ext cx="2266" cy="23445"/>
            </a:xfrm>
            <a:custGeom>
              <a:avLst/>
              <a:gdLst/>
              <a:ahLst/>
              <a:cxnLst/>
              <a:rect l="l" t="t" r="r" b="b"/>
              <a:pathLst>
                <a:path w="46" h="476" fill="none" extrusionOk="0">
                  <a:moveTo>
                    <a:pt x="45" y="1"/>
                  </a:moveTo>
                  <a:lnTo>
                    <a:pt x="0" y="476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1"/>
            <p:cNvSpPr/>
            <p:nvPr/>
          </p:nvSpPr>
          <p:spPr>
            <a:xfrm>
              <a:off x="674132" y="5406339"/>
              <a:ext cx="89250" cy="93240"/>
            </a:xfrm>
            <a:custGeom>
              <a:avLst/>
              <a:gdLst/>
              <a:ahLst/>
              <a:cxnLst/>
              <a:rect l="l" t="t" r="r" b="b"/>
              <a:pathLst>
                <a:path w="1812" h="1893" extrusionOk="0">
                  <a:moveTo>
                    <a:pt x="1234" y="1"/>
                  </a:moveTo>
                  <a:cubicBezTo>
                    <a:pt x="1170" y="1"/>
                    <a:pt x="1098" y="16"/>
                    <a:pt x="1019" y="37"/>
                  </a:cubicBezTo>
                  <a:cubicBezTo>
                    <a:pt x="748" y="82"/>
                    <a:pt x="408" y="150"/>
                    <a:pt x="91" y="218"/>
                  </a:cubicBezTo>
                  <a:cubicBezTo>
                    <a:pt x="69" y="218"/>
                    <a:pt x="23" y="263"/>
                    <a:pt x="23" y="263"/>
                  </a:cubicBezTo>
                  <a:cubicBezTo>
                    <a:pt x="1" y="286"/>
                    <a:pt x="23" y="331"/>
                    <a:pt x="69" y="377"/>
                  </a:cubicBezTo>
                  <a:cubicBezTo>
                    <a:pt x="589" y="942"/>
                    <a:pt x="1223" y="1418"/>
                    <a:pt x="1811" y="1893"/>
                  </a:cubicBezTo>
                  <a:cubicBezTo>
                    <a:pt x="1766" y="1350"/>
                    <a:pt x="1676" y="829"/>
                    <a:pt x="1540" y="286"/>
                  </a:cubicBezTo>
                  <a:cubicBezTo>
                    <a:pt x="1478" y="69"/>
                    <a:pt x="1374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1"/>
            <p:cNvSpPr/>
            <p:nvPr/>
          </p:nvSpPr>
          <p:spPr>
            <a:xfrm>
              <a:off x="728757" y="5262167"/>
              <a:ext cx="487181" cy="346066"/>
            </a:xfrm>
            <a:custGeom>
              <a:avLst/>
              <a:gdLst/>
              <a:ahLst/>
              <a:cxnLst/>
              <a:rect l="l" t="t" r="r" b="b"/>
              <a:pathLst>
                <a:path w="9891" h="7026" extrusionOk="0">
                  <a:moveTo>
                    <a:pt x="3039" y="0"/>
                  </a:moveTo>
                  <a:cubicBezTo>
                    <a:pt x="2713" y="0"/>
                    <a:pt x="2389" y="58"/>
                    <a:pt x="2083" y="180"/>
                  </a:cubicBezTo>
                  <a:cubicBezTo>
                    <a:pt x="2038" y="180"/>
                    <a:pt x="2015" y="226"/>
                    <a:pt x="1947" y="248"/>
                  </a:cubicBezTo>
                  <a:cubicBezTo>
                    <a:pt x="1336" y="565"/>
                    <a:pt x="770" y="1154"/>
                    <a:pt x="431" y="1719"/>
                  </a:cubicBezTo>
                  <a:cubicBezTo>
                    <a:pt x="227" y="2285"/>
                    <a:pt x="1" y="2693"/>
                    <a:pt x="46" y="3326"/>
                  </a:cubicBezTo>
                  <a:cubicBezTo>
                    <a:pt x="114" y="3869"/>
                    <a:pt x="318" y="4390"/>
                    <a:pt x="589" y="4888"/>
                  </a:cubicBezTo>
                  <a:cubicBezTo>
                    <a:pt x="1155" y="5884"/>
                    <a:pt x="1947" y="6495"/>
                    <a:pt x="3056" y="6789"/>
                  </a:cubicBezTo>
                  <a:cubicBezTo>
                    <a:pt x="3651" y="6943"/>
                    <a:pt x="4263" y="7025"/>
                    <a:pt x="4870" y="7025"/>
                  </a:cubicBezTo>
                  <a:cubicBezTo>
                    <a:pt x="6319" y="7025"/>
                    <a:pt x="7736" y="6554"/>
                    <a:pt x="8805" y="5454"/>
                  </a:cubicBezTo>
                  <a:cubicBezTo>
                    <a:pt x="9054" y="5205"/>
                    <a:pt x="9891" y="4231"/>
                    <a:pt x="9167" y="4141"/>
                  </a:cubicBezTo>
                  <a:cubicBezTo>
                    <a:pt x="8465" y="4096"/>
                    <a:pt x="7831" y="4209"/>
                    <a:pt x="7220" y="3779"/>
                  </a:cubicBezTo>
                  <a:cubicBezTo>
                    <a:pt x="6655" y="3417"/>
                    <a:pt x="6360" y="2738"/>
                    <a:pt x="6089" y="2104"/>
                  </a:cubicBezTo>
                  <a:cubicBezTo>
                    <a:pt x="5704" y="1267"/>
                    <a:pt x="5093" y="610"/>
                    <a:pt x="4210" y="248"/>
                  </a:cubicBezTo>
                  <a:cubicBezTo>
                    <a:pt x="3837" y="87"/>
                    <a:pt x="3437" y="0"/>
                    <a:pt x="30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1"/>
            <p:cNvSpPr/>
            <p:nvPr/>
          </p:nvSpPr>
          <p:spPr>
            <a:xfrm>
              <a:off x="731023" y="5266551"/>
              <a:ext cx="448171" cy="355670"/>
            </a:xfrm>
            <a:custGeom>
              <a:avLst/>
              <a:gdLst/>
              <a:ahLst/>
              <a:cxnLst/>
              <a:rect l="l" t="t" r="r" b="b"/>
              <a:pathLst>
                <a:path w="9099" h="7221" fill="none" extrusionOk="0">
                  <a:moveTo>
                    <a:pt x="1901" y="408"/>
                  </a:moveTo>
                  <a:cubicBezTo>
                    <a:pt x="1969" y="386"/>
                    <a:pt x="1992" y="340"/>
                    <a:pt x="2037" y="340"/>
                  </a:cubicBezTo>
                  <a:cubicBezTo>
                    <a:pt x="2829" y="1"/>
                    <a:pt x="3780" y="159"/>
                    <a:pt x="4526" y="521"/>
                  </a:cubicBezTo>
                  <a:cubicBezTo>
                    <a:pt x="5160" y="838"/>
                    <a:pt x="5635" y="1336"/>
                    <a:pt x="6088" y="1857"/>
                  </a:cubicBezTo>
                  <a:cubicBezTo>
                    <a:pt x="6518" y="2355"/>
                    <a:pt x="6858" y="2988"/>
                    <a:pt x="7355" y="3373"/>
                  </a:cubicBezTo>
                  <a:cubicBezTo>
                    <a:pt x="7650" y="3599"/>
                    <a:pt x="8012" y="3735"/>
                    <a:pt x="8351" y="3939"/>
                  </a:cubicBezTo>
                  <a:cubicBezTo>
                    <a:pt x="8668" y="4120"/>
                    <a:pt x="9098" y="4256"/>
                    <a:pt x="8940" y="4663"/>
                  </a:cubicBezTo>
                  <a:cubicBezTo>
                    <a:pt x="8668" y="5365"/>
                    <a:pt x="8193" y="5998"/>
                    <a:pt x="7559" y="6406"/>
                  </a:cubicBezTo>
                  <a:cubicBezTo>
                    <a:pt x="6880" y="6836"/>
                    <a:pt x="6111" y="7107"/>
                    <a:pt x="5319" y="7175"/>
                  </a:cubicBezTo>
                  <a:cubicBezTo>
                    <a:pt x="4572" y="7220"/>
                    <a:pt x="3802" y="7153"/>
                    <a:pt x="3055" y="6949"/>
                  </a:cubicBezTo>
                  <a:cubicBezTo>
                    <a:pt x="1969" y="6655"/>
                    <a:pt x="1177" y="6044"/>
                    <a:pt x="611" y="5048"/>
                  </a:cubicBezTo>
                  <a:cubicBezTo>
                    <a:pt x="317" y="4572"/>
                    <a:pt x="113" y="4029"/>
                    <a:pt x="68" y="3486"/>
                  </a:cubicBezTo>
                  <a:cubicBezTo>
                    <a:pt x="0" y="2875"/>
                    <a:pt x="226" y="2445"/>
                    <a:pt x="430" y="1879"/>
                  </a:cubicBezTo>
                  <a:cubicBezTo>
                    <a:pt x="724" y="1313"/>
                    <a:pt x="1290" y="725"/>
                    <a:pt x="1901" y="408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1"/>
            <p:cNvSpPr/>
            <p:nvPr/>
          </p:nvSpPr>
          <p:spPr>
            <a:xfrm>
              <a:off x="865885" y="5389198"/>
              <a:ext cx="148307" cy="131560"/>
            </a:xfrm>
            <a:custGeom>
              <a:avLst/>
              <a:gdLst/>
              <a:ahLst/>
              <a:cxnLst/>
              <a:rect l="l" t="t" r="r" b="b"/>
              <a:pathLst>
                <a:path w="3011" h="2671" extrusionOk="0">
                  <a:moveTo>
                    <a:pt x="1675" y="0"/>
                  </a:moveTo>
                  <a:lnTo>
                    <a:pt x="1675" y="0"/>
                  </a:lnTo>
                  <a:cubicBezTo>
                    <a:pt x="1743" y="476"/>
                    <a:pt x="1947" y="928"/>
                    <a:pt x="2218" y="1313"/>
                  </a:cubicBezTo>
                  <a:cubicBezTo>
                    <a:pt x="2354" y="1517"/>
                    <a:pt x="2558" y="1652"/>
                    <a:pt x="2648" y="1811"/>
                  </a:cubicBezTo>
                  <a:cubicBezTo>
                    <a:pt x="2762" y="1969"/>
                    <a:pt x="2716" y="2128"/>
                    <a:pt x="2581" y="2241"/>
                  </a:cubicBezTo>
                  <a:cubicBezTo>
                    <a:pt x="2445" y="2377"/>
                    <a:pt x="2241" y="2422"/>
                    <a:pt x="2015" y="2422"/>
                  </a:cubicBezTo>
                  <a:lnTo>
                    <a:pt x="1336" y="2422"/>
                  </a:lnTo>
                  <a:cubicBezTo>
                    <a:pt x="883" y="2422"/>
                    <a:pt x="431" y="2377"/>
                    <a:pt x="1" y="2196"/>
                  </a:cubicBezTo>
                  <a:lnTo>
                    <a:pt x="1" y="2196"/>
                  </a:lnTo>
                  <a:cubicBezTo>
                    <a:pt x="385" y="2467"/>
                    <a:pt x="861" y="2580"/>
                    <a:pt x="1313" y="2648"/>
                  </a:cubicBezTo>
                  <a:cubicBezTo>
                    <a:pt x="1562" y="2648"/>
                    <a:pt x="1788" y="2671"/>
                    <a:pt x="2015" y="2671"/>
                  </a:cubicBezTo>
                  <a:cubicBezTo>
                    <a:pt x="2241" y="2671"/>
                    <a:pt x="2535" y="2648"/>
                    <a:pt x="2762" y="2445"/>
                  </a:cubicBezTo>
                  <a:cubicBezTo>
                    <a:pt x="2875" y="2354"/>
                    <a:pt x="2943" y="2218"/>
                    <a:pt x="2988" y="2082"/>
                  </a:cubicBezTo>
                  <a:cubicBezTo>
                    <a:pt x="3011" y="1901"/>
                    <a:pt x="2965" y="1766"/>
                    <a:pt x="2875" y="1652"/>
                  </a:cubicBezTo>
                  <a:cubicBezTo>
                    <a:pt x="2739" y="1426"/>
                    <a:pt x="2535" y="1313"/>
                    <a:pt x="2400" y="1132"/>
                  </a:cubicBezTo>
                  <a:cubicBezTo>
                    <a:pt x="2105" y="838"/>
                    <a:pt x="1856" y="430"/>
                    <a:pt x="1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1"/>
            <p:cNvSpPr/>
            <p:nvPr/>
          </p:nvSpPr>
          <p:spPr>
            <a:xfrm>
              <a:off x="778949" y="5379150"/>
              <a:ext cx="29011" cy="27928"/>
            </a:xfrm>
            <a:custGeom>
              <a:avLst/>
              <a:gdLst/>
              <a:ahLst/>
              <a:cxnLst/>
              <a:rect l="l" t="t" r="r" b="b"/>
              <a:pathLst>
                <a:path w="589" h="567" extrusionOk="0">
                  <a:moveTo>
                    <a:pt x="227" y="1"/>
                  </a:moveTo>
                  <a:cubicBezTo>
                    <a:pt x="0" y="114"/>
                    <a:pt x="0" y="566"/>
                    <a:pt x="317" y="566"/>
                  </a:cubicBezTo>
                  <a:cubicBezTo>
                    <a:pt x="430" y="566"/>
                    <a:pt x="498" y="499"/>
                    <a:pt x="543" y="408"/>
                  </a:cubicBezTo>
                  <a:cubicBezTo>
                    <a:pt x="589" y="340"/>
                    <a:pt x="589" y="204"/>
                    <a:pt x="543" y="159"/>
                  </a:cubicBezTo>
                  <a:cubicBezTo>
                    <a:pt x="498" y="136"/>
                    <a:pt x="498" y="114"/>
                    <a:pt x="475" y="69"/>
                  </a:cubicBezTo>
                  <a:cubicBezTo>
                    <a:pt x="453" y="23"/>
                    <a:pt x="362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31"/>
          <p:cNvGrpSpPr/>
          <p:nvPr/>
        </p:nvGrpSpPr>
        <p:grpSpPr>
          <a:xfrm>
            <a:off x="7057272" y="1481243"/>
            <a:ext cx="241941" cy="218741"/>
            <a:chOff x="2097025" y="4644575"/>
            <a:chExt cx="122800" cy="111025"/>
          </a:xfrm>
        </p:grpSpPr>
        <p:sp>
          <p:nvSpPr>
            <p:cNvPr id="11036" name="Google Shape;11036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8" name="Google Shape;11038;p31"/>
          <p:cNvGrpSpPr/>
          <p:nvPr/>
        </p:nvGrpSpPr>
        <p:grpSpPr>
          <a:xfrm flipH="1">
            <a:off x="-136244" y="-12374"/>
            <a:ext cx="4270606" cy="1104740"/>
            <a:chOff x="2637925" y="3469400"/>
            <a:chExt cx="2167600" cy="560725"/>
          </a:xfrm>
        </p:grpSpPr>
        <p:sp>
          <p:nvSpPr>
            <p:cNvPr id="11039" name="Google Shape;11039;p31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1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1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1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1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4" name="Google Shape;11044;p31"/>
          <p:cNvGrpSpPr/>
          <p:nvPr/>
        </p:nvGrpSpPr>
        <p:grpSpPr>
          <a:xfrm>
            <a:off x="2425489" y="-85831"/>
            <a:ext cx="949833" cy="732422"/>
            <a:chOff x="4866600" y="2956225"/>
            <a:chExt cx="482100" cy="371750"/>
          </a:xfrm>
        </p:grpSpPr>
        <p:sp>
          <p:nvSpPr>
            <p:cNvPr id="11045" name="Google Shape;11045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3" name="Google Shape;11053;p31"/>
          <p:cNvGrpSpPr/>
          <p:nvPr/>
        </p:nvGrpSpPr>
        <p:grpSpPr>
          <a:xfrm>
            <a:off x="1291123" y="-162602"/>
            <a:ext cx="950917" cy="733555"/>
            <a:chOff x="2920825" y="1027400"/>
            <a:chExt cx="482650" cy="372325"/>
          </a:xfrm>
        </p:grpSpPr>
        <p:sp>
          <p:nvSpPr>
            <p:cNvPr id="11054" name="Google Shape;11054;p31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1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1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1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1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1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1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31"/>
          <p:cNvGrpSpPr/>
          <p:nvPr/>
        </p:nvGrpSpPr>
        <p:grpSpPr>
          <a:xfrm flipH="1">
            <a:off x="720004" y="-203525"/>
            <a:ext cx="292131" cy="1327718"/>
            <a:chOff x="2806525" y="620025"/>
            <a:chExt cx="148275" cy="673900"/>
          </a:xfrm>
        </p:grpSpPr>
        <p:sp>
          <p:nvSpPr>
            <p:cNvPr id="11062" name="Google Shape;11062;p31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1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1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1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1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1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1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1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0" name="Google Shape;11070;p31"/>
          <p:cNvGrpSpPr/>
          <p:nvPr/>
        </p:nvGrpSpPr>
        <p:grpSpPr>
          <a:xfrm flipH="1">
            <a:off x="1032868" y="156705"/>
            <a:ext cx="237508" cy="247359"/>
            <a:chOff x="2650925" y="4637475"/>
            <a:chExt cx="120550" cy="125550"/>
          </a:xfrm>
        </p:grpSpPr>
        <p:sp>
          <p:nvSpPr>
            <p:cNvPr id="11071" name="Google Shape;11071;p31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1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31"/>
          <p:cNvGrpSpPr/>
          <p:nvPr/>
        </p:nvGrpSpPr>
        <p:grpSpPr>
          <a:xfrm>
            <a:off x="478047" y="1425306"/>
            <a:ext cx="241941" cy="218741"/>
            <a:chOff x="2097025" y="4644575"/>
            <a:chExt cx="122800" cy="111025"/>
          </a:xfrm>
        </p:grpSpPr>
        <p:sp>
          <p:nvSpPr>
            <p:cNvPr id="11074" name="Google Shape;11074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6" name="Google Shape;11076;p31"/>
          <p:cNvGrpSpPr/>
          <p:nvPr/>
        </p:nvGrpSpPr>
        <p:grpSpPr>
          <a:xfrm>
            <a:off x="2939097" y="51031"/>
            <a:ext cx="241941" cy="218741"/>
            <a:chOff x="2097025" y="4644575"/>
            <a:chExt cx="122800" cy="111025"/>
          </a:xfrm>
        </p:grpSpPr>
        <p:sp>
          <p:nvSpPr>
            <p:cNvPr id="11077" name="Google Shape;11077;p31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1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9" name="Google Shape;11079;p31"/>
          <p:cNvGrpSpPr/>
          <p:nvPr/>
        </p:nvGrpSpPr>
        <p:grpSpPr>
          <a:xfrm>
            <a:off x="4424939" y="-85831"/>
            <a:ext cx="949833" cy="732422"/>
            <a:chOff x="4866600" y="2956225"/>
            <a:chExt cx="482100" cy="371750"/>
          </a:xfrm>
        </p:grpSpPr>
        <p:sp>
          <p:nvSpPr>
            <p:cNvPr id="11080" name="Google Shape;11080;p31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1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1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1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1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1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1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1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_2">
    <p:spTree>
      <p:nvGrpSpPr>
        <p:cNvPr id="1" name="Shape 1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9" name="Google Shape;11089;p32"/>
          <p:cNvGrpSpPr/>
          <p:nvPr/>
        </p:nvGrpSpPr>
        <p:grpSpPr>
          <a:xfrm flipH="1">
            <a:off x="16159" y="-12374"/>
            <a:ext cx="4270606" cy="1104740"/>
            <a:chOff x="2637925" y="3469400"/>
            <a:chExt cx="2167600" cy="560725"/>
          </a:xfrm>
        </p:grpSpPr>
        <p:sp>
          <p:nvSpPr>
            <p:cNvPr id="11090" name="Google Shape;11090;p32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2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2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2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2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5" name="Google Shape;11095;p32"/>
          <p:cNvGrpSpPr/>
          <p:nvPr/>
        </p:nvGrpSpPr>
        <p:grpSpPr>
          <a:xfrm flipH="1">
            <a:off x="1159179" y="-104325"/>
            <a:ext cx="520625" cy="3756728"/>
            <a:chOff x="3700500" y="670375"/>
            <a:chExt cx="264250" cy="1906775"/>
          </a:xfrm>
        </p:grpSpPr>
        <p:sp>
          <p:nvSpPr>
            <p:cNvPr id="11096" name="Google Shape;11096;p32"/>
            <p:cNvSpPr/>
            <p:nvPr/>
          </p:nvSpPr>
          <p:spPr>
            <a:xfrm>
              <a:off x="3719175" y="967425"/>
              <a:ext cx="70175" cy="96775"/>
            </a:xfrm>
            <a:custGeom>
              <a:avLst/>
              <a:gdLst/>
              <a:ahLst/>
              <a:cxnLst/>
              <a:rect l="l" t="t" r="r" b="b"/>
              <a:pathLst>
                <a:path w="2807" h="3871" fill="none" extrusionOk="0">
                  <a:moveTo>
                    <a:pt x="0" y="453"/>
                  </a:moveTo>
                  <a:cubicBezTo>
                    <a:pt x="0" y="363"/>
                    <a:pt x="0" y="250"/>
                    <a:pt x="68" y="159"/>
                  </a:cubicBezTo>
                  <a:cubicBezTo>
                    <a:pt x="158" y="23"/>
                    <a:pt x="317" y="1"/>
                    <a:pt x="453" y="23"/>
                  </a:cubicBezTo>
                  <a:cubicBezTo>
                    <a:pt x="611" y="46"/>
                    <a:pt x="747" y="159"/>
                    <a:pt x="860" y="250"/>
                  </a:cubicBezTo>
                  <a:cubicBezTo>
                    <a:pt x="1426" y="725"/>
                    <a:pt x="1856" y="1359"/>
                    <a:pt x="2150" y="2015"/>
                  </a:cubicBezTo>
                  <a:cubicBezTo>
                    <a:pt x="2444" y="2581"/>
                    <a:pt x="2806" y="3260"/>
                    <a:pt x="2490" y="3871"/>
                  </a:cubicBezTo>
                  <a:cubicBezTo>
                    <a:pt x="1675" y="3622"/>
                    <a:pt x="905" y="2739"/>
                    <a:pt x="498" y="2038"/>
                  </a:cubicBezTo>
                  <a:cubicBezTo>
                    <a:pt x="181" y="1585"/>
                    <a:pt x="0" y="1019"/>
                    <a:pt x="0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2"/>
            <p:cNvSpPr/>
            <p:nvPr/>
          </p:nvSpPr>
          <p:spPr>
            <a:xfrm>
              <a:off x="3718600" y="972525"/>
              <a:ext cx="61700" cy="82625"/>
            </a:xfrm>
            <a:custGeom>
              <a:avLst/>
              <a:gdLst/>
              <a:ahLst/>
              <a:cxnLst/>
              <a:rect l="l" t="t" r="r" b="b"/>
              <a:pathLst>
                <a:path w="2468" h="3305" fill="none" extrusionOk="0">
                  <a:moveTo>
                    <a:pt x="0" y="453"/>
                  </a:moveTo>
                  <a:cubicBezTo>
                    <a:pt x="589" y="1358"/>
                    <a:pt x="1381" y="2399"/>
                    <a:pt x="2173" y="3169"/>
                  </a:cubicBezTo>
                  <a:cubicBezTo>
                    <a:pt x="2241" y="3214"/>
                    <a:pt x="2354" y="3305"/>
                    <a:pt x="2445" y="3214"/>
                  </a:cubicBezTo>
                  <a:cubicBezTo>
                    <a:pt x="2467" y="3191"/>
                    <a:pt x="2467" y="3124"/>
                    <a:pt x="2467" y="3078"/>
                  </a:cubicBezTo>
                  <a:cubicBezTo>
                    <a:pt x="2445" y="2422"/>
                    <a:pt x="1947" y="1947"/>
                    <a:pt x="1472" y="1494"/>
                  </a:cubicBezTo>
                  <a:cubicBezTo>
                    <a:pt x="1019" y="1041"/>
                    <a:pt x="544" y="498"/>
                    <a:pt x="136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2"/>
            <p:cNvSpPr/>
            <p:nvPr/>
          </p:nvSpPr>
          <p:spPr>
            <a:xfrm>
              <a:off x="3801200" y="840125"/>
              <a:ext cx="63975" cy="59425"/>
            </a:xfrm>
            <a:custGeom>
              <a:avLst/>
              <a:gdLst/>
              <a:ahLst/>
              <a:cxnLst/>
              <a:rect l="l" t="t" r="r" b="b"/>
              <a:pathLst>
                <a:path w="2559" h="2377" fill="none" extrusionOk="0">
                  <a:moveTo>
                    <a:pt x="2196" y="23"/>
                  </a:moveTo>
                  <a:cubicBezTo>
                    <a:pt x="2241" y="23"/>
                    <a:pt x="2332" y="0"/>
                    <a:pt x="2377" y="23"/>
                  </a:cubicBezTo>
                  <a:cubicBezTo>
                    <a:pt x="2490" y="46"/>
                    <a:pt x="2558" y="204"/>
                    <a:pt x="2535" y="272"/>
                  </a:cubicBezTo>
                  <a:cubicBezTo>
                    <a:pt x="2535" y="385"/>
                    <a:pt x="2468" y="476"/>
                    <a:pt x="2422" y="589"/>
                  </a:cubicBezTo>
                  <a:cubicBezTo>
                    <a:pt x="2128" y="1042"/>
                    <a:pt x="1766" y="1449"/>
                    <a:pt x="1313" y="1743"/>
                  </a:cubicBezTo>
                  <a:cubicBezTo>
                    <a:pt x="951" y="2037"/>
                    <a:pt x="521" y="2377"/>
                    <a:pt x="1" y="2241"/>
                  </a:cubicBezTo>
                  <a:cubicBezTo>
                    <a:pt x="91" y="1607"/>
                    <a:pt x="612" y="951"/>
                    <a:pt x="1064" y="566"/>
                  </a:cubicBezTo>
                  <a:cubicBezTo>
                    <a:pt x="1404" y="317"/>
                    <a:pt x="1766" y="114"/>
                    <a:pt x="2196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2"/>
            <p:cNvSpPr/>
            <p:nvPr/>
          </p:nvSpPr>
          <p:spPr>
            <a:xfrm>
              <a:off x="3808550" y="841250"/>
              <a:ext cx="51525" cy="52650"/>
            </a:xfrm>
            <a:custGeom>
              <a:avLst/>
              <a:gdLst/>
              <a:ahLst/>
              <a:cxnLst/>
              <a:rect l="l" t="t" r="r" b="b"/>
              <a:pathLst>
                <a:path w="2061" h="2106" fill="none" extrusionOk="0">
                  <a:moveTo>
                    <a:pt x="1721" y="1"/>
                  </a:moveTo>
                  <a:cubicBezTo>
                    <a:pt x="1155" y="544"/>
                    <a:pt x="499" y="1246"/>
                    <a:pt x="46" y="1902"/>
                  </a:cubicBezTo>
                  <a:cubicBezTo>
                    <a:pt x="24" y="1970"/>
                    <a:pt x="1" y="2038"/>
                    <a:pt x="46" y="2083"/>
                  </a:cubicBezTo>
                  <a:cubicBezTo>
                    <a:pt x="69" y="2106"/>
                    <a:pt x="114" y="2083"/>
                    <a:pt x="137" y="2083"/>
                  </a:cubicBezTo>
                  <a:cubicBezTo>
                    <a:pt x="589" y="1947"/>
                    <a:pt x="884" y="1562"/>
                    <a:pt x="1155" y="1178"/>
                  </a:cubicBezTo>
                  <a:cubicBezTo>
                    <a:pt x="1449" y="770"/>
                    <a:pt x="1744" y="385"/>
                    <a:pt x="2060" y="46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2"/>
            <p:cNvSpPr/>
            <p:nvPr/>
          </p:nvSpPr>
          <p:spPr>
            <a:xfrm>
              <a:off x="3781975" y="1725600"/>
              <a:ext cx="57725" cy="56050"/>
            </a:xfrm>
            <a:custGeom>
              <a:avLst/>
              <a:gdLst/>
              <a:ahLst/>
              <a:cxnLst/>
              <a:rect l="l" t="t" r="r" b="b"/>
              <a:pathLst>
                <a:path w="2309" h="2242" fill="none" extrusionOk="0">
                  <a:moveTo>
                    <a:pt x="1947" y="23"/>
                  </a:moveTo>
                  <a:cubicBezTo>
                    <a:pt x="1992" y="23"/>
                    <a:pt x="2082" y="1"/>
                    <a:pt x="2128" y="23"/>
                  </a:cubicBezTo>
                  <a:cubicBezTo>
                    <a:pt x="2241" y="91"/>
                    <a:pt x="2309" y="204"/>
                    <a:pt x="2309" y="317"/>
                  </a:cubicBezTo>
                  <a:cubicBezTo>
                    <a:pt x="2309" y="431"/>
                    <a:pt x="2241" y="499"/>
                    <a:pt x="2218" y="589"/>
                  </a:cubicBezTo>
                  <a:cubicBezTo>
                    <a:pt x="1992" y="1019"/>
                    <a:pt x="1630" y="1381"/>
                    <a:pt x="1222" y="1675"/>
                  </a:cubicBezTo>
                  <a:cubicBezTo>
                    <a:pt x="883" y="1924"/>
                    <a:pt x="498" y="2241"/>
                    <a:pt x="0" y="2060"/>
                  </a:cubicBezTo>
                  <a:cubicBezTo>
                    <a:pt x="45" y="1449"/>
                    <a:pt x="521" y="838"/>
                    <a:pt x="951" y="476"/>
                  </a:cubicBezTo>
                  <a:cubicBezTo>
                    <a:pt x="1200" y="250"/>
                    <a:pt x="1539" y="91"/>
                    <a:pt x="1947" y="23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2"/>
            <p:cNvSpPr/>
            <p:nvPr/>
          </p:nvSpPr>
          <p:spPr>
            <a:xfrm>
              <a:off x="3764425" y="817500"/>
              <a:ext cx="43600" cy="62825"/>
            </a:xfrm>
            <a:custGeom>
              <a:avLst/>
              <a:gdLst/>
              <a:ahLst/>
              <a:cxnLst/>
              <a:rect l="l" t="t" r="r" b="b"/>
              <a:pathLst>
                <a:path w="1744" h="2513" fill="none" extrusionOk="0">
                  <a:moveTo>
                    <a:pt x="182" y="317"/>
                  </a:moveTo>
                  <a:cubicBezTo>
                    <a:pt x="317" y="113"/>
                    <a:pt x="544" y="0"/>
                    <a:pt x="770" y="45"/>
                  </a:cubicBezTo>
                  <a:cubicBezTo>
                    <a:pt x="1064" y="113"/>
                    <a:pt x="1223" y="362"/>
                    <a:pt x="1336" y="611"/>
                  </a:cubicBezTo>
                  <a:cubicBezTo>
                    <a:pt x="1562" y="1132"/>
                    <a:pt x="1743" y="1924"/>
                    <a:pt x="1472" y="2467"/>
                  </a:cubicBezTo>
                  <a:cubicBezTo>
                    <a:pt x="1449" y="2512"/>
                    <a:pt x="838" y="2128"/>
                    <a:pt x="770" y="2060"/>
                  </a:cubicBezTo>
                  <a:cubicBezTo>
                    <a:pt x="453" y="1833"/>
                    <a:pt x="227" y="1584"/>
                    <a:pt x="91" y="1177"/>
                  </a:cubicBezTo>
                  <a:cubicBezTo>
                    <a:pt x="1" y="928"/>
                    <a:pt x="1" y="634"/>
                    <a:pt x="114" y="385"/>
                  </a:cubicBezTo>
                  <a:cubicBezTo>
                    <a:pt x="159" y="362"/>
                    <a:pt x="182" y="340"/>
                    <a:pt x="182" y="317"/>
                  </a:cubicBezTo>
                  <a:close/>
                </a:path>
              </a:pathLst>
            </a:custGeom>
            <a:noFill/>
            <a:ln w="1132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2"/>
            <p:cNvSpPr/>
            <p:nvPr/>
          </p:nvSpPr>
          <p:spPr>
            <a:xfrm>
              <a:off x="3714650" y="1508900"/>
              <a:ext cx="53200" cy="79250"/>
            </a:xfrm>
            <a:custGeom>
              <a:avLst/>
              <a:gdLst/>
              <a:ahLst/>
              <a:cxnLst/>
              <a:rect l="l" t="t" r="r" b="b"/>
              <a:pathLst>
                <a:path w="2128" h="3170" fill="none" extrusionOk="0">
                  <a:moveTo>
                    <a:pt x="181" y="408"/>
                  </a:moveTo>
                  <a:cubicBezTo>
                    <a:pt x="362" y="182"/>
                    <a:pt x="679" y="1"/>
                    <a:pt x="951" y="68"/>
                  </a:cubicBezTo>
                  <a:cubicBezTo>
                    <a:pt x="1290" y="159"/>
                    <a:pt x="1516" y="453"/>
                    <a:pt x="1652" y="770"/>
                  </a:cubicBezTo>
                  <a:cubicBezTo>
                    <a:pt x="1946" y="1404"/>
                    <a:pt x="2127" y="2422"/>
                    <a:pt x="1856" y="3101"/>
                  </a:cubicBezTo>
                  <a:cubicBezTo>
                    <a:pt x="1833" y="3169"/>
                    <a:pt x="996" y="2648"/>
                    <a:pt x="951" y="2603"/>
                  </a:cubicBezTo>
                  <a:cubicBezTo>
                    <a:pt x="566" y="2309"/>
                    <a:pt x="272" y="1992"/>
                    <a:pt x="113" y="1517"/>
                  </a:cubicBezTo>
                  <a:cubicBezTo>
                    <a:pt x="0" y="1200"/>
                    <a:pt x="0" y="838"/>
                    <a:pt x="136" y="521"/>
                  </a:cubicBezTo>
                  <a:cubicBezTo>
                    <a:pt x="136" y="453"/>
                    <a:pt x="158" y="431"/>
                    <a:pt x="181" y="40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2"/>
            <p:cNvSpPr/>
            <p:nvPr/>
          </p:nvSpPr>
          <p:spPr>
            <a:xfrm>
              <a:off x="3715200" y="1515700"/>
              <a:ext cx="46425" cy="60000"/>
            </a:xfrm>
            <a:custGeom>
              <a:avLst/>
              <a:gdLst/>
              <a:ahLst/>
              <a:cxnLst/>
              <a:rect l="l" t="t" r="r" b="b"/>
              <a:pathLst>
                <a:path w="1857" h="2400" fill="none" extrusionOk="0">
                  <a:moveTo>
                    <a:pt x="1" y="679"/>
                  </a:moveTo>
                  <a:cubicBezTo>
                    <a:pt x="431" y="1200"/>
                    <a:pt x="929" y="1946"/>
                    <a:pt x="1517" y="2331"/>
                  </a:cubicBezTo>
                  <a:cubicBezTo>
                    <a:pt x="1585" y="2376"/>
                    <a:pt x="1675" y="2399"/>
                    <a:pt x="1721" y="2331"/>
                  </a:cubicBezTo>
                  <a:cubicBezTo>
                    <a:pt x="1743" y="2309"/>
                    <a:pt x="1743" y="2286"/>
                    <a:pt x="1789" y="2263"/>
                  </a:cubicBezTo>
                  <a:cubicBezTo>
                    <a:pt x="1834" y="1811"/>
                    <a:pt x="317" y="249"/>
                    <a:pt x="408" y="0"/>
                  </a:cubicBezTo>
                  <a:cubicBezTo>
                    <a:pt x="1042" y="136"/>
                    <a:pt x="1268" y="611"/>
                    <a:pt x="1856" y="131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2"/>
            <p:cNvSpPr/>
            <p:nvPr/>
          </p:nvSpPr>
          <p:spPr>
            <a:xfrm>
              <a:off x="3738975" y="1875550"/>
              <a:ext cx="53200" cy="61675"/>
            </a:xfrm>
            <a:custGeom>
              <a:avLst/>
              <a:gdLst/>
              <a:ahLst/>
              <a:cxnLst/>
              <a:rect l="l" t="t" r="r" b="b"/>
              <a:pathLst>
                <a:path w="2128" h="2467" fill="none" extrusionOk="0">
                  <a:moveTo>
                    <a:pt x="91" y="430"/>
                  </a:moveTo>
                  <a:cubicBezTo>
                    <a:pt x="204" y="204"/>
                    <a:pt x="430" y="0"/>
                    <a:pt x="679" y="0"/>
                  </a:cubicBezTo>
                  <a:cubicBezTo>
                    <a:pt x="996" y="0"/>
                    <a:pt x="1222" y="226"/>
                    <a:pt x="1426" y="453"/>
                  </a:cubicBezTo>
                  <a:cubicBezTo>
                    <a:pt x="1765" y="928"/>
                    <a:pt x="2128" y="1743"/>
                    <a:pt x="1992" y="2376"/>
                  </a:cubicBezTo>
                  <a:cubicBezTo>
                    <a:pt x="1969" y="2467"/>
                    <a:pt x="1200" y="2173"/>
                    <a:pt x="1132" y="2150"/>
                  </a:cubicBezTo>
                  <a:cubicBezTo>
                    <a:pt x="747" y="1969"/>
                    <a:pt x="453" y="1788"/>
                    <a:pt x="227" y="1381"/>
                  </a:cubicBezTo>
                  <a:cubicBezTo>
                    <a:pt x="91" y="1132"/>
                    <a:pt x="0" y="815"/>
                    <a:pt x="91" y="543"/>
                  </a:cubicBezTo>
                  <a:cubicBezTo>
                    <a:pt x="68" y="498"/>
                    <a:pt x="68" y="453"/>
                    <a:pt x="91" y="430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2"/>
            <p:cNvSpPr/>
            <p:nvPr/>
          </p:nvSpPr>
          <p:spPr>
            <a:xfrm>
              <a:off x="3745750" y="1882325"/>
              <a:ext cx="36250" cy="21525"/>
            </a:xfrm>
            <a:custGeom>
              <a:avLst/>
              <a:gdLst/>
              <a:ahLst/>
              <a:cxnLst/>
              <a:rect l="l" t="t" r="r" b="b"/>
              <a:pathLst>
                <a:path w="1450" h="861" fill="none" extrusionOk="0">
                  <a:moveTo>
                    <a:pt x="567" y="612"/>
                  </a:moveTo>
                  <a:cubicBezTo>
                    <a:pt x="250" y="340"/>
                    <a:pt x="1" y="114"/>
                    <a:pt x="1" y="1"/>
                  </a:cubicBezTo>
                  <a:cubicBezTo>
                    <a:pt x="521" y="1"/>
                    <a:pt x="838" y="385"/>
                    <a:pt x="1449" y="86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2"/>
            <p:cNvSpPr/>
            <p:nvPr/>
          </p:nvSpPr>
          <p:spPr>
            <a:xfrm>
              <a:off x="3740100" y="1897600"/>
              <a:ext cx="45275" cy="29450"/>
            </a:xfrm>
            <a:custGeom>
              <a:avLst/>
              <a:gdLst/>
              <a:ahLst/>
              <a:cxnLst/>
              <a:rect l="l" t="t" r="r" b="b"/>
              <a:pathLst>
                <a:path w="1811" h="1178" fill="none" extrusionOk="0">
                  <a:moveTo>
                    <a:pt x="0" y="46"/>
                  </a:moveTo>
                  <a:cubicBezTo>
                    <a:pt x="453" y="408"/>
                    <a:pt x="1019" y="929"/>
                    <a:pt x="1607" y="1155"/>
                  </a:cubicBezTo>
                  <a:cubicBezTo>
                    <a:pt x="1653" y="1178"/>
                    <a:pt x="1743" y="1178"/>
                    <a:pt x="1766" y="1132"/>
                  </a:cubicBezTo>
                  <a:cubicBezTo>
                    <a:pt x="1811" y="1087"/>
                    <a:pt x="1811" y="1064"/>
                    <a:pt x="1811" y="1042"/>
                  </a:cubicBezTo>
                  <a:cubicBezTo>
                    <a:pt x="1766" y="816"/>
                    <a:pt x="1245" y="363"/>
                    <a:pt x="793" y="1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2"/>
            <p:cNvSpPr/>
            <p:nvPr/>
          </p:nvSpPr>
          <p:spPr>
            <a:xfrm>
              <a:off x="3780275" y="10987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85"/>
                    <a:pt x="3169" y="679"/>
                    <a:pt x="3101" y="974"/>
                  </a:cubicBezTo>
                  <a:cubicBezTo>
                    <a:pt x="3010" y="1313"/>
                    <a:pt x="2716" y="1539"/>
                    <a:pt x="2399" y="1675"/>
                  </a:cubicBezTo>
                  <a:cubicBezTo>
                    <a:pt x="1766" y="1969"/>
                    <a:pt x="747" y="2150"/>
                    <a:pt x="68" y="1879"/>
                  </a:cubicBezTo>
                  <a:cubicBezTo>
                    <a:pt x="0" y="1856"/>
                    <a:pt x="521" y="1019"/>
                    <a:pt x="566" y="974"/>
                  </a:cubicBezTo>
                  <a:cubicBezTo>
                    <a:pt x="860" y="566"/>
                    <a:pt x="1177" y="295"/>
                    <a:pt x="1652" y="113"/>
                  </a:cubicBezTo>
                  <a:cubicBezTo>
                    <a:pt x="1969" y="0"/>
                    <a:pt x="2331" y="0"/>
                    <a:pt x="2648" y="159"/>
                  </a:cubicBezTo>
                  <a:cubicBezTo>
                    <a:pt x="2716" y="159"/>
                    <a:pt x="2739" y="181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2"/>
            <p:cNvSpPr/>
            <p:nvPr/>
          </p:nvSpPr>
          <p:spPr>
            <a:xfrm>
              <a:off x="3764425" y="681700"/>
              <a:ext cx="200325" cy="1895450"/>
            </a:xfrm>
            <a:custGeom>
              <a:avLst/>
              <a:gdLst/>
              <a:ahLst/>
              <a:cxnLst/>
              <a:rect l="l" t="t" r="r" b="b"/>
              <a:pathLst>
                <a:path w="8013" h="75818" fill="none" extrusionOk="0">
                  <a:moveTo>
                    <a:pt x="2649" y="1"/>
                  </a:moveTo>
                  <a:cubicBezTo>
                    <a:pt x="1811" y="4640"/>
                    <a:pt x="1359" y="9370"/>
                    <a:pt x="974" y="14032"/>
                  </a:cubicBezTo>
                  <a:cubicBezTo>
                    <a:pt x="69" y="25326"/>
                    <a:pt x="1" y="36687"/>
                    <a:pt x="906" y="47980"/>
                  </a:cubicBezTo>
                  <a:cubicBezTo>
                    <a:pt x="1223" y="51851"/>
                    <a:pt x="1653" y="55721"/>
                    <a:pt x="2219" y="59568"/>
                  </a:cubicBezTo>
                  <a:cubicBezTo>
                    <a:pt x="2784" y="63370"/>
                    <a:pt x="3237" y="67353"/>
                    <a:pt x="4097" y="71088"/>
                  </a:cubicBezTo>
                  <a:cubicBezTo>
                    <a:pt x="4255" y="71744"/>
                    <a:pt x="4504" y="72355"/>
                    <a:pt x="4980" y="72808"/>
                  </a:cubicBezTo>
                  <a:cubicBezTo>
                    <a:pt x="5478" y="73260"/>
                    <a:pt x="6202" y="73487"/>
                    <a:pt x="6790" y="73215"/>
                  </a:cubicBezTo>
                  <a:cubicBezTo>
                    <a:pt x="7537" y="72876"/>
                    <a:pt x="7763" y="71789"/>
                    <a:pt x="7243" y="71178"/>
                  </a:cubicBezTo>
                  <a:cubicBezTo>
                    <a:pt x="6745" y="70545"/>
                    <a:pt x="5636" y="70590"/>
                    <a:pt x="5183" y="71224"/>
                  </a:cubicBezTo>
                  <a:cubicBezTo>
                    <a:pt x="4957" y="71540"/>
                    <a:pt x="4867" y="71948"/>
                    <a:pt x="4867" y="72332"/>
                  </a:cubicBezTo>
                  <a:cubicBezTo>
                    <a:pt x="4844" y="74053"/>
                    <a:pt x="6292" y="75682"/>
                    <a:pt x="8012" y="7581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2"/>
            <p:cNvSpPr/>
            <p:nvPr/>
          </p:nvSpPr>
          <p:spPr>
            <a:xfrm>
              <a:off x="3700500" y="1489100"/>
              <a:ext cx="148250" cy="876450"/>
            </a:xfrm>
            <a:custGeom>
              <a:avLst/>
              <a:gdLst/>
              <a:ahLst/>
              <a:cxnLst/>
              <a:rect l="l" t="t" r="r" b="b"/>
              <a:pathLst>
                <a:path w="5930" h="35058" fill="none" extrusionOk="0">
                  <a:moveTo>
                    <a:pt x="3010" y="0"/>
                  </a:moveTo>
                  <a:cubicBezTo>
                    <a:pt x="3010" y="0"/>
                    <a:pt x="0" y="11294"/>
                    <a:pt x="5930" y="3505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2"/>
            <p:cNvSpPr/>
            <p:nvPr/>
          </p:nvSpPr>
          <p:spPr>
            <a:xfrm>
              <a:off x="3775750" y="670375"/>
              <a:ext cx="56600" cy="818750"/>
            </a:xfrm>
            <a:custGeom>
              <a:avLst/>
              <a:gdLst/>
              <a:ahLst/>
              <a:cxnLst/>
              <a:rect l="l" t="t" r="r" b="b"/>
              <a:pathLst>
                <a:path w="2264" h="32750" fill="none" extrusionOk="0">
                  <a:moveTo>
                    <a:pt x="2263" y="1"/>
                  </a:moveTo>
                  <a:cubicBezTo>
                    <a:pt x="2263" y="1"/>
                    <a:pt x="1698" y="15889"/>
                    <a:pt x="0" y="32749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1" name="Google Shape;11111;p32"/>
          <p:cNvGrpSpPr/>
          <p:nvPr/>
        </p:nvGrpSpPr>
        <p:grpSpPr>
          <a:xfrm flipH="1">
            <a:off x="3453782" y="-203525"/>
            <a:ext cx="292131" cy="1327718"/>
            <a:chOff x="2806525" y="620025"/>
            <a:chExt cx="148275" cy="673900"/>
          </a:xfrm>
        </p:grpSpPr>
        <p:sp>
          <p:nvSpPr>
            <p:cNvPr id="11112" name="Google Shape;11112;p32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2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2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2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2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2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2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2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0" name="Google Shape;11120;p32"/>
          <p:cNvGrpSpPr/>
          <p:nvPr/>
        </p:nvGrpSpPr>
        <p:grpSpPr>
          <a:xfrm flipH="1">
            <a:off x="8531712" y="-238789"/>
            <a:ext cx="476050" cy="2908409"/>
            <a:chOff x="2022900" y="563450"/>
            <a:chExt cx="241625" cy="1476200"/>
          </a:xfrm>
        </p:grpSpPr>
        <p:sp>
          <p:nvSpPr>
            <p:cNvPr id="11121" name="Google Shape;11121;p32"/>
            <p:cNvSpPr/>
            <p:nvPr/>
          </p:nvSpPr>
          <p:spPr>
            <a:xfrm>
              <a:off x="2022900" y="574200"/>
              <a:ext cx="241625" cy="1465450"/>
            </a:xfrm>
            <a:custGeom>
              <a:avLst/>
              <a:gdLst/>
              <a:ahLst/>
              <a:cxnLst/>
              <a:rect l="l" t="t" r="r" b="b"/>
              <a:pathLst>
                <a:path w="9665" h="58618" fill="none" extrusionOk="0">
                  <a:moveTo>
                    <a:pt x="3689" y="58617"/>
                  </a:moveTo>
                  <a:cubicBezTo>
                    <a:pt x="2512" y="58527"/>
                    <a:pt x="1494" y="57576"/>
                    <a:pt x="1154" y="56399"/>
                  </a:cubicBezTo>
                  <a:cubicBezTo>
                    <a:pt x="815" y="55268"/>
                    <a:pt x="1087" y="54000"/>
                    <a:pt x="1720" y="52982"/>
                  </a:cubicBezTo>
                  <a:cubicBezTo>
                    <a:pt x="1879" y="52710"/>
                    <a:pt x="2105" y="52416"/>
                    <a:pt x="2422" y="52303"/>
                  </a:cubicBezTo>
                  <a:cubicBezTo>
                    <a:pt x="3033" y="52077"/>
                    <a:pt x="3735" y="52733"/>
                    <a:pt x="3644" y="53389"/>
                  </a:cubicBezTo>
                  <a:cubicBezTo>
                    <a:pt x="3553" y="54023"/>
                    <a:pt x="2875" y="54476"/>
                    <a:pt x="2218" y="54408"/>
                  </a:cubicBezTo>
                  <a:cubicBezTo>
                    <a:pt x="1585" y="54340"/>
                    <a:pt x="1041" y="53842"/>
                    <a:pt x="792" y="53231"/>
                  </a:cubicBezTo>
                  <a:cubicBezTo>
                    <a:pt x="340" y="52167"/>
                    <a:pt x="747" y="50877"/>
                    <a:pt x="1381" y="49904"/>
                  </a:cubicBezTo>
                  <a:cubicBezTo>
                    <a:pt x="1992" y="48908"/>
                    <a:pt x="2829" y="48003"/>
                    <a:pt x="3282" y="46917"/>
                  </a:cubicBezTo>
                  <a:cubicBezTo>
                    <a:pt x="3780" y="45672"/>
                    <a:pt x="3757" y="44223"/>
                    <a:pt x="3191" y="42956"/>
                  </a:cubicBezTo>
                  <a:cubicBezTo>
                    <a:pt x="2603" y="41711"/>
                    <a:pt x="1494" y="40738"/>
                    <a:pt x="1041" y="39403"/>
                  </a:cubicBezTo>
                  <a:cubicBezTo>
                    <a:pt x="0" y="36370"/>
                    <a:pt x="3214" y="34175"/>
                    <a:pt x="4685" y="31957"/>
                  </a:cubicBezTo>
                  <a:cubicBezTo>
                    <a:pt x="6292" y="29580"/>
                    <a:pt x="6812" y="26503"/>
                    <a:pt x="6066" y="23696"/>
                  </a:cubicBezTo>
                  <a:cubicBezTo>
                    <a:pt x="5364" y="21048"/>
                    <a:pt x="3553" y="18581"/>
                    <a:pt x="3802" y="15843"/>
                  </a:cubicBezTo>
                  <a:cubicBezTo>
                    <a:pt x="4097" y="12629"/>
                    <a:pt x="7039" y="10366"/>
                    <a:pt x="8442" y="7492"/>
                  </a:cubicBezTo>
                  <a:cubicBezTo>
                    <a:pt x="9574" y="5161"/>
                    <a:pt x="9664" y="2377"/>
                    <a:pt x="8714" y="0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2"/>
            <p:cNvSpPr/>
            <p:nvPr/>
          </p:nvSpPr>
          <p:spPr>
            <a:xfrm>
              <a:off x="2033650" y="563450"/>
              <a:ext cx="220125" cy="1324575"/>
            </a:xfrm>
            <a:custGeom>
              <a:avLst/>
              <a:gdLst/>
              <a:ahLst/>
              <a:cxnLst/>
              <a:rect l="l" t="t" r="r" b="b"/>
              <a:pathLst>
                <a:path w="8805" h="52983" fill="none" extrusionOk="0">
                  <a:moveTo>
                    <a:pt x="498" y="52982"/>
                  </a:moveTo>
                  <a:cubicBezTo>
                    <a:pt x="0" y="51330"/>
                    <a:pt x="227" y="49451"/>
                    <a:pt x="1109" y="47935"/>
                  </a:cubicBezTo>
                  <a:cubicBezTo>
                    <a:pt x="2082" y="46260"/>
                    <a:pt x="3870" y="44767"/>
                    <a:pt x="3576" y="42865"/>
                  </a:cubicBezTo>
                  <a:cubicBezTo>
                    <a:pt x="3305" y="40987"/>
                    <a:pt x="1132" y="39946"/>
                    <a:pt x="566" y="38158"/>
                  </a:cubicBezTo>
                  <a:cubicBezTo>
                    <a:pt x="181" y="36913"/>
                    <a:pt x="657" y="35533"/>
                    <a:pt x="1358" y="34424"/>
                  </a:cubicBezTo>
                  <a:cubicBezTo>
                    <a:pt x="2105" y="33337"/>
                    <a:pt x="3078" y="32432"/>
                    <a:pt x="3825" y="31346"/>
                  </a:cubicBezTo>
                  <a:cubicBezTo>
                    <a:pt x="5274" y="29309"/>
                    <a:pt x="5930" y="26729"/>
                    <a:pt x="5636" y="24285"/>
                  </a:cubicBezTo>
                  <a:cubicBezTo>
                    <a:pt x="5500" y="23062"/>
                    <a:pt x="5138" y="21908"/>
                    <a:pt x="4934" y="20686"/>
                  </a:cubicBezTo>
                  <a:cubicBezTo>
                    <a:pt x="4617" y="18694"/>
                    <a:pt x="4798" y="16635"/>
                    <a:pt x="5455" y="14711"/>
                  </a:cubicBezTo>
                  <a:cubicBezTo>
                    <a:pt x="5975" y="13127"/>
                    <a:pt x="6835" y="11679"/>
                    <a:pt x="7446" y="10162"/>
                  </a:cubicBezTo>
                  <a:cubicBezTo>
                    <a:pt x="8170" y="8465"/>
                    <a:pt x="8193" y="6745"/>
                    <a:pt x="8465" y="4979"/>
                  </a:cubicBezTo>
                  <a:cubicBezTo>
                    <a:pt x="8736" y="3395"/>
                    <a:pt x="8804" y="1585"/>
                    <a:pt x="8397" y="0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2"/>
            <p:cNvSpPr/>
            <p:nvPr/>
          </p:nvSpPr>
          <p:spPr>
            <a:xfrm>
              <a:off x="2171125" y="1261025"/>
              <a:ext cx="73600" cy="57800"/>
            </a:xfrm>
            <a:custGeom>
              <a:avLst/>
              <a:gdLst/>
              <a:ahLst/>
              <a:cxnLst/>
              <a:rect l="l" t="t" r="r" b="b"/>
              <a:pathLst>
                <a:path w="2944" h="2312" extrusionOk="0">
                  <a:moveTo>
                    <a:pt x="2445" y="501"/>
                  </a:moveTo>
                  <a:cubicBezTo>
                    <a:pt x="2468" y="501"/>
                    <a:pt x="2490" y="523"/>
                    <a:pt x="2490" y="591"/>
                  </a:cubicBezTo>
                  <a:cubicBezTo>
                    <a:pt x="2490" y="636"/>
                    <a:pt x="2468" y="727"/>
                    <a:pt x="2445" y="817"/>
                  </a:cubicBezTo>
                  <a:cubicBezTo>
                    <a:pt x="2241" y="1270"/>
                    <a:pt x="1925" y="1496"/>
                    <a:pt x="1449" y="1519"/>
                  </a:cubicBezTo>
                  <a:cubicBezTo>
                    <a:pt x="1155" y="1542"/>
                    <a:pt x="861" y="1587"/>
                    <a:pt x="521" y="1632"/>
                  </a:cubicBezTo>
                  <a:cubicBezTo>
                    <a:pt x="635" y="1044"/>
                    <a:pt x="1087" y="591"/>
                    <a:pt x="1381" y="546"/>
                  </a:cubicBezTo>
                  <a:cubicBezTo>
                    <a:pt x="1434" y="538"/>
                    <a:pt x="1489" y="535"/>
                    <a:pt x="1544" y="535"/>
                  </a:cubicBezTo>
                  <a:cubicBezTo>
                    <a:pt x="1704" y="535"/>
                    <a:pt x="1873" y="560"/>
                    <a:pt x="2045" y="560"/>
                  </a:cubicBezTo>
                  <a:cubicBezTo>
                    <a:pt x="2148" y="560"/>
                    <a:pt x="2251" y="551"/>
                    <a:pt x="2355" y="523"/>
                  </a:cubicBezTo>
                  <a:cubicBezTo>
                    <a:pt x="2355" y="501"/>
                    <a:pt x="2400" y="501"/>
                    <a:pt x="2445" y="501"/>
                  </a:cubicBezTo>
                  <a:close/>
                  <a:moveTo>
                    <a:pt x="1430" y="1"/>
                  </a:moveTo>
                  <a:cubicBezTo>
                    <a:pt x="1334" y="1"/>
                    <a:pt x="1242" y="13"/>
                    <a:pt x="1155" y="48"/>
                  </a:cubicBezTo>
                  <a:cubicBezTo>
                    <a:pt x="680" y="139"/>
                    <a:pt x="114" y="1270"/>
                    <a:pt x="23" y="2153"/>
                  </a:cubicBezTo>
                  <a:cubicBezTo>
                    <a:pt x="1" y="2198"/>
                    <a:pt x="1" y="2266"/>
                    <a:pt x="1" y="2311"/>
                  </a:cubicBezTo>
                  <a:cubicBezTo>
                    <a:pt x="69" y="2289"/>
                    <a:pt x="114" y="2221"/>
                    <a:pt x="182" y="2198"/>
                  </a:cubicBezTo>
                  <a:cubicBezTo>
                    <a:pt x="318" y="2107"/>
                    <a:pt x="431" y="2085"/>
                    <a:pt x="544" y="2062"/>
                  </a:cubicBezTo>
                  <a:cubicBezTo>
                    <a:pt x="684" y="2042"/>
                    <a:pt x="819" y="2036"/>
                    <a:pt x="946" y="2036"/>
                  </a:cubicBezTo>
                  <a:cubicBezTo>
                    <a:pt x="1156" y="2036"/>
                    <a:pt x="1346" y="2053"/>
                    <a:pt x="1513" y="2053"/>
                  </a:cubicBezTo>
                  <a:cubicBezTo>
                    <a:pt x="1587" y="2053"/>
                    <a:pt x="1657" y="2049"/>
                    <a:pt x="1721" y="2040"/>
                  </a:cubicBezTo>
                  <a:cubicBezTo>
                    <a:pt x="2241" y="1994"/>
                    <a:pt x="2604" y="1519"/>
                    <a:pt x="2830" y="817"/>
                  </a:cubicBezTo>
                  <a:cubicBezTo>
                    <a:pt x="2898" y="614"/>
                    <a:pt x="2943" y="410"/>
                    <a:pt x="2943" y="252"/>
                  </a:cubicBezTo>
                  <a:cubicBezTo>
                    <a:pt x="2943" y="79"/>
                    <a:pt x="2862" y="20"/>
                    <a:pt x="2712" y="20"/>
                  </a:cubicBezTo>
                  <a:cubicBezTo>
                    <a:pt x="2686" y="20"/>
                    <a:pt x="2657" y="22"/>
                    <a:pt x="2626" y="25"/>
                  </a:cubicBezTo>
                  <a:cubicBezTo>
                    <a:pt x="2513" y="48"/>
                    <a:pt x="2400" y="71"/>
                    <a:pt x="2309" y="71"/>
                  </a:cubicBezTo>
                  <a:cubicBezTo>
                    <a:pt x="2267" y="75"/>
                    <a:pt x="2225" y="77"/>
                    <a:pt x="2183" y="77"/>
                  </a:cubicBezTo>
                  <a:cubicBezTo>
                    <a:pt x="1923" y="77"/>
                    <a:pt x="1666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2"/>
            <p:cNvSpPr/>
            <p:nvPr/>
          </p:nvSpPr>
          <p:spPr>
            <a:xfrm>
              <a:off x="2178500" y="1263900"/>
              <a:ext cx="59425" cy="45875"/>
            </a:xfrm>
            <a:custGeom>
              <a:avLst/>
              <a:gdLst/>
              <a:ahLst/>
              <a:cxnLst/>
              <a:rect l="l" t="t" r="r" b="b"/>
              <a:pathLst>
                <a:path w="2377" h="1835" extrusionOk="0">
                  <a:moveTo>
                    <a:pt x="1291" y="872"/>
                  </a:moveTo>
                  <a:cubicBezTo>
                    <a:pt x="1270" y="890"/>
                    <a:pt x="1258" y="913"/>
                    <a:pt x="1245" y="951"/>
                  </a:cubicBezTo>
                  <a:lnTo>
                    <a:pt x="1200" y="974"/>
                  </a:lnTo>
                  <a:cubicBezTo>
                    <a:pt x="1064" y="1132"/>
                    <a:pt x="905" y="1268"/>
                    <a:pt x="679" y="1314"/>
                  </a:cubicBezTo>
                  <a:cubicBezTo>
                    <a:pt x="842" y="1109"/>
                    <a:pt x="1080" y="979"/>
                    <a:pt x="1291" y="872"/>
                  </a:cubicBezTo>
                  <a:close/>
                  <a:moveTo>
                    <a:pt x="1743" y="1"/>
                  </a:moveTo>
                  <a:cubicBezTo>
                    <a:pt x="1267" y="295"/>
                    <a:pt x="588" y="340"/>
                    <a:pt x="113" y="1314"/>
                  </a:cubicBezTo>
                  <a:cubicBezTo>
                    <a:pt x="0" y="1540"/>
                    <a:pt x="23" y="1744"/>
                    <a:pt x="158" y="1766"/>
                  </a:cubicBezTo>
                  <a:cubicBezTo>
                    <a:pt x="249" y="1811"/>
                    <a:pt x="294" y="1811"/>
                    <a:pt x="362" y="1811"/>
                  </a:cubicBezTo>
                  <a:cubicBezTo>
                    <a:pt x="375" y="1811"/>
                    <a:pt x="388" y="1797"/>
                    <a:pt x="393" y="1797"/>
                  </a:cubicBezTo>
                  <a:cubicBezTo>
                    <a:pt x="396" y="1797"/>
                    <a:pt x="395" y="1805"/>
                    <a:pt x="385" y="1834"/>
                  </a:cubicBezTo>
                  <a:cubicBezTo>
                    <a:pt x="951" y="1834"/>
                    <a:pt x="1267" y="1721"/>
                    <a:pt x="1516" y="1427"/>
                  </a:cubicBezTo>
                  <a:lnTo>
                    <a:pt x="1539" y="1404"/>
                  </a:lnTo>
                  <a:cubicBezTo>
                    <a:pt x="1833" y="1087"/>
                    <a:pt x="2105" y="793"/>
                    <a:pt x="2376" y="295"/>
                  </a:cubicBezTo>
                  <a:cubicBezTo>
                    <a:pt x="2263" y="272"/>
                    <a:pt x="2173" y="227"/>
                    <a:pt x="2060" y="137"/>
                  </a:cubicBezTo>
                  <a:cubicBezTo>
                    <a:pt x="2037" y="182"/>
                    <a:pt x="1969" y="227"/>
                    <a:pt x="1946" y="272"/>
                  </a:cubicBezTo>
                  <a:cubicBezTo>
                    <a:pt x="1879" y="182"/>
                    <a:pt x="1811" y="69"/>
                    <a:pt x="17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2"/>
            <p:cNvSpPr/>
            <p:nvPr/>
          </p:nvSpPr>
          <p:spPr>
            <a:xfrm>
              <a:off x="2094750" y="1580725"/>
              <a:ext cx="60575" cy="75300"/>
            </a:xfrm>
            <a:custGeom>
              <a:avLst/>
              <a:gdLst/>
              <a:ahLst/>
              <a:cxnLst/>
              <a:rect l="l" t="t" r="r" b="b"/>
              <a:pathLst>
                <a:path w="2423" h="3012" extrusionOk="0">
                  <a:moveTo>
                    <a:pt x="2032" y="514"/>
                  </a:moveTo>
                  <a:cubicBezTo>
                    <a:pt x="2050" y="514"/>
                    <a:pt x="2071" y="539"/>
                    <a:pt x="2105" y="590"/>
                  </a:cubicBezTo>
                  <a:cubicBezTo>
                    <a:pt x="2128" y="681"/>
                    <a:pt x="2105" y="726"/>
                    <a:pt x="2105" y="839"/>
                  </a:cubicBezTo>
                  <a:cubicBezTo>
                    <a:pt x="2037" y="1314"/>
                    <a:pt x="1811" y="1654"/>
                    <a:pt x="1358" y="1835"/>
                  </a:cubicBezTo>
                  <a:cubicBezTo>
                    <a:pt x="1087" y="1948"/>
                    <a:pt x="793" y="2061"/>
                    <a:pt x="476" y="2220"/>
                  </a:cubicBezTo>
                  <a:cubicBezTo>
                    <a:pt x="431" y="1609"/>
                    <a:pt x="702" y="1043"/>
                    <a:pt x="1019" y="884"/>
                  </a:cubicBezTo>
                  <a:cubicBezTo>
                    <a:pt x="1268" y="726"/>
                    <a:pt x="1607" y="726"/>
                    <a:pt x="1924" y="568"/>
                  </a:cubicBezTo>
                  <a:cubicBezTo>
                    <a:pt x="1947" y="568"/>
                    <a:pt x="1992" y="522"/>
                    <a:pt x="2015" y="522"/>
                  </a:cubicBezTo>
                  <a:cubicBezTo>
                    <a:pt x="2020" y="517"/>
                    <a:pt x="2026" y="514"/>
                    <a:pt x="2032" y="514"/>
                  </a:cubicBezTo>
                  <a:close/>
                  <a:moveTo>
                    <a:pt x="2193" y="1"/>
                  </a:moveTo>
                  <a:cubicBezTo>
                    <a:pt x="2144" y="1"/>
                    <a:pt x="2085" y="16"/>
                    <a:pt x="2015" y="47"/>
                  </a:cubicBezTo>
                  <a:cubicBezTo>
                    <a:pt x="1902" y="115"/>
                    <a:pt x="1811" y="160"/>
                    <a:pt x="1721" y="183"/>
                  </a:cubicBezTo>
                  <a:cubicBezTo>
                    <a:pt x="1358" y="364"/>
                    <a:pt x="906" y="296"/>
                    <a:pt x="634" y="522"/>
                  </a:cubicBezTo>
                  <a:cubicBezTo>
                    <a:pt x="204" y="726"/>
                    <a:pt x="1" y="1993"/>
                    <a:pt x="204" y="2853"/>
                  </a:cubicBezTo>
                  <a:cubicBezTo>
                    <a:pt x="204" y="2899"/>
                    <a:pt x="227" y="2967"/>
                    <a:pt x="227" y="3012"/>
                  </a:cubicBezTo>
                  <a:cubicBezTo>
                    <a:pt x="249" y="2967"/>
                    <a:pt x="317" y="2899"/>
                    <a:pt x="340" y="2853"/>
                  </a:cubicBezTo>
                  <a:cubicBezTo>
                    <a:pt x="453" y="2763"/>
                    <a:pt x="544" y="2672"/>
                    <a:pt x="657" y="2627"/>
                  </a:cubicBezTo>
                  <a:cubicBezTo>
                    <a:pt x="1087" y="2401"/>
                    <a:pt x="1494" y="2378"/>
                    <a:pt x="1743" y="2220"/>
                  </a:cubicBezTo>
                  <a:cubicBezTo>
                    <a:pt x="2241" y="2039"/>
                    <a:pt x="2422" y="1473"/>
                    <a:pt x="2422" y="726"/>
                  </a:cubicBezTo>
                  <a:cubicBezTo>
                    <a:pt x="2422" y="522"/>
                    <a:pt x="2422" y="296"/>
                    <a:pt x="2377" y="160"/>
                  </a:cubicBezTo>
                  <a:cubicBezTo>
                    <a:pt x="2347" y="56"/>
                    <a:pt x="2288" y="1"/>
                    <a:pt x="2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2"/>
            <p:cNvSpPr/>
            <p:nvPr/>
          </p:nvSpPr>
          <p:spPr>
            <a:xfrm>
              <a:off x="2102675" y="1587550"/>
              <a:ext cx="48125" cy="55475"/>
            </a:xfrm>
            <a:custGeom>
              <a:avLst/>
              <a:gdLst/>
              <a:ahLst/>
              <a:cxnLst/>
              <a:rect l="l" t="t" r="r" b="b"/>
              <a:pathLst>
                <a:path w="1925" h="2219" extrusionOk="0">
                  <a:moveTo>
                    <a:pt x="1041" y="974"/>
                  </a:moveTo>
                  <a:cubicBezTo>
                    <a:pt x="1019" y="996"/>
                    <a:pt x="996" y="1041"/>
                    <a:pt x="974" y="1087"/>
                  </a:cubicBezTo>
                  <a:cubicBezTo>
                    <a:pt x="951" y="1087"/>
                    <a:pt x="951" y="1109"/>
                    <a:pt x="951" y="1109"/>
                  </a:cubicBezTo>
                  <a:cubicBezTo>
                    <a:pt x="838" y="1313"/>
                    <a:pt x="725" y="1471"/>
                    <a:pt x="544" y="1607"/>
                  </a:cubicBezTo>
                  <a:cubicBezTo>
                    <a:pt x="679" y="1336"/>
                    <a:pt x="838" y="1132"/>
                    <a:pt x="1041" y="974"/>
                  </a:cubicBezTo>
                  <a:close/>
                  <a:moveTo>
                    <a:pt x="1223" y="0"/>
                  </a:moveTo>
                  <a:cubicBezTo>
                    <a:pt x="838" y="453"/>
                    <a:pt x="227" y="679"/>
                    <a:pt x="46" y="1788"/>
                  </a:cubicBezTo>
                  <a:cubicBezTo>
                    <a:pt x="0" y="2060"/>
                    <a:pt x="91" y="2218"/>
                    <a:pt x="227" y="2218"/>
                  </a:cubicBezTo>
                  <a:cubicBezTo>
                    <a:pt x="272" y="2218"/>
                    <a:pt x="340" y="2218"/>
                    <a:pt x="385" y="2173"/>
                  </a:cubicBezTo>
                  <a:cubicBezTo>
                    <a:pt x="430" y="2150"/>
                    <a:pt x="453" y="2150"/>
                    <a:pt x="476" y="2128"/>
                  </a:cubicBezTo>
                  <a:cubicBezTo>
                    <a:pt x="1019" y="1992"/>
                    <a:pt x="1268" y="1788"/>
                    <a:pt x="1449" y="1426"/>
                  </a:cubicBezTo>
                  <a:cubicBezTo>
                    <a:pt x="1471" y="1426"/>
                    <a:pt x="1471" y="1381"/>
                    <a:pt x="1471" y="1381"/>
                  </a:cubicBezTo>
                  <a:cubicBezTo>
                    <a:pt x="1675" y="1041"/>
                    <a:pt x="1811" y="657"/>
                    <a:pt x="1924" y="114"/>
                  </a:cubicBezTo>
                  <a:cubicBezTo>
                    <a:pt x="1811" y="114"/>
                    <a:pt x="1675" y="91"/>
                    <a:pt x="1562" y="23"/>
                  </a:cubicBezTo>
                  <a:cubicBezTo>
                    <a:pt x="1562" y="91"/>
                    <a:pt x="1517" y="136"/>
                    <a:pt x="1494" y="204"/>
                  </a:cubicBezTo>
                  <a:cubicBezTo>
                    <a:pt x="1404" y="136"/>
                    <a:pt x="1290" y="91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2"/>
            <p:cNvSpPr/>
            <p:nvPr/>
          </p:nvSpPr>
          <p:spPr>
            <a:xfrm>
              <a:off x="2031950" y="1737475"/>
              <a:ext cx="40750" cy="84900"/>
            </a:xfrm>
            <a:custGeom>
              <a:avLst/>
              <a:gdLst/>
              <a:ahLst/>
              <a:cxnLst/>
              <a:rect l="l" t="t" r="r" b="b"/>
              <a:pathLst>
                <a:path w="1630" h="3396" fill="none" extrusionOk="0">
                  <a:moveTo>
                    <a:pt x="362" y="227"/>
                  </a:moveTo>
                  <a:cubicBezTo>
                    <a:pt x="430" y="182"/>
                    <a:pt x="453" y="91"/>
                    <a:pt x="521" y="69"/>
                  </a:cubicBezTo>
                  <a:cubicBezTo>
                    <a:pt x="679" y="1"/>
                    <a:pt x="838" y="24"/>
                    <a:pt x="996" y="91"/>
                  </a:cubicBezTo>
                  <a:cubicBezTo>
                    <a:pt x="1132" y="137"/>
                    <a:pt x="1177" y="250"/>
                    <a:pt x="1245" y="363"/>
                  </a:cubicBezTo>
                  <a:cubicBezTo>
                    <a:pt x="1517" y="884"/>
                    <a:pt x="1630" y="1449"/>
                    <a:pt x="1607" y="2015"/>
                  </a:cubicBezTo>
                  <a:cubicBezTo>
                    <a:pt x="1607" y="2490"/>
                    <a:pt x="1607" y="3056"/>
                    <a:pt x="1019" y="3396"/>
                  </a:cubicBezTo>
                  <a:cubicBezTo>
                    <a:pt x="362" y="2943"/>
                    <a:pt x="68" y="2128"/>
                    <a:pt x="23" y="1472"/>
                  </a:cubicBezTo>
                  <a:cubicBezTo>
                    <a:pt x="0" y="1087"/>
                    <a:pt x="114" y="635"/>
                    <a:pt x="362" y="227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2"/>
            <p:cNvSpPr/>
            <p:nvPr/>
          </p:nvSpPr>
          <p:spPr>
            <a:xfrm>
              <a:off x="2090225" y="1282575"/>
              <a:ext cx="73575" cy="78100"/>
            </a:xfrm>
            <a:custGeom>
              <a:avLst/>
              <a:gdLst/>
              <a:ahLst/>
              <a:cxnLst/>
              <a:rect l="l" t="t" r="r" b="b"/>
              <a:pathLst>
                <a:path w="2943" h="3124" fill="none" extrusionOk="0">
                  <a:moveTo>
                    <a:pt x="136" y="385"/>
                  </a:moveTo>
                  <a:cubicBezTo>
                    <a:pt x="272" y="114"/>
                    <a:pt x="770" y="1"/>
                    <a:pt x="1336" y="114"/>
                  </a:cubicBezTo>
                  <a:cubicBezTo>
                    <a:pt x="1992" y="227"/>
                    <a:pt x="2377" y="589"/>
                    <a:pt x="2558" y="906"/>
                  </a:cubicBezTo>
                  <a:cubicBezTo>
                    <a:pt x="2943" y="1540"/>
                    <a:pt x="2694" y="2422"/>
                    <a:pt x="2422" y="3033"/>
                  </a:cubicBezTo>
                  <a:cubicBezTo>
                    <a:pt x="2445" y="3124"/>
                    <a:pt x="2037" y="2717"/>
                    <a:pt x="1902" y="2671"/>
                  </a:cubicBezTo>
                  <a:cubicBezTo>
                    <a:pt x="1562" y="2400"/>
                    <a:pt x="1177" y="2106"/>
                    <a:pt x="657" y="1562"/>
                  </a:cubicBezTo>
                  <a:cubicBezTo>
                    <a:pt x="317" y="1223"/>
                    <a:pt x="0" y="838"/>
                    <a:pt x="91" y="521"/>
                  </a:cubicBezTo>
                  <a:cubicBezTo>
                    <a:pt x="68" y="431"/>
                    <a:pt x="91" y="408"/>
                    <a:pt x="136" y="385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2"/>
            <p:cNvSpPr/>
            <p:nvPr/>
          </p:nvSpPr>
          <p:spPr>
            <a:xfrm>
              <a:off x="2172825" y="722450"/>
              <a:ext cx="49825" cy="60550"/>
            </a:xfrm>
            <a:custGeom>
              <a:avLst/>
              <a:gdLst/>
              <a:ahLst/>
              <a:cxnLst/>
              <a:rect l="l" t="t" r="r" b="b"/>
              <a:pathLst>
                <a:path w="1993" h="2422" fill="none" extrusionOk="0">
                  <a:moveTo>
                    <a:pt x="69" y="634"/>
                  </a:moveTo>
                  <a:cubicBezTo>
                    <a:pt x="182" y="430"/>
                    <a:pt x="476" y="272"/>
                    <a:pt x="793" y="158"/>
                  </a:cubicBezTo>
                  <a:cubicBezTo>
                    <a:pt x="1155" y="0"/>
                    <a:pt x="1404" y="158"/>
                    <a:pt x="1585" y="385"/>
                  </a:cubicBezTo>
                  <a:cubicBezTo>
                    <a:pt x="1879" y="815"/>
                    <a:pt x="1992" y="1856"/>
                    <a:pt x="1766" y="2422"/>
                  </a:cubicBezTo>
                  <a:cubicBezTo>
                    <a:pt x="1743" y="2422"/>
                    <a:pt x="1178" y="2150"/>
                    <a:pt x="1087" y="2195"/>
                  </a:cubicBezTo>
                  <a:cubicBezTo>
                    <a:pt x="748" y="2105"/>
                    <a:pt x="499" y="1924"/>
                    <a:pt x="272" y="1539"/>
                  </a:cubicBezTo>
                  <a:cubicBezTo>
                    <a:pt x="114" y="1245"/>
                    <a:pt x="1" y="951"/>
                    <a:pt x="69" y="724"/>
                  </a:cubicBezTo>
                  <a:cubicBezTo>
                    <a:pt x="46" y="679"/>
                    <a:pt x="46" y="656"/>
                    <a:pt x="69" y="634"/>
                  </a:cubicBezTo>
                  <a:close/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2"/>
            <p:cNvSpPr/>
            <p:nvPr/>
          </p:nvSpPr>
          <p:spPr>
            <a:xfrm>
              <a:off x="2173400" y="735450"/>
              <a:ext cx="45850" cy="39075"/>
            </a:xfrm>
            <a:custGeom>
              <a:avLst/>
              <a:gdLst/>
              <a:ahLst/>
              <a:cxnLst/>
              <a:rect l="l" t="t" r="r" b="b"/>
              <a:pathLst>
                <a:path w="1834" h="1563" fill="none" extrusionOk="0">
                  <a:moveTo>
                    <a:pt x="0" y="566"/>
                  </a:moveTo>
                  <a:cubicBezTo>
                    <a:pt x="498" y="1132"/>
                    <a:pt x="1041" y="1291"/>
                    <a:pt x="1494" y="1517"/>
                  </a:cubicBezTo>
                  <a:cubicBezTo>
                    <a:pt x="1517" y="1562"/>
                    <a:pt x="1607" y="1562"/>
                    <a:pt x="1675" y="1494"/>
                  </a:cubicBezTo>
                  <a:cubicBezTo>
                    <a:pt x="1698" y="1472"/>
                    <a:pt x="1698" y="1449"/>
                    <a:pt x="1698" y="1404"/>
                  </a:cubicBezTo>
                  <a:cubicBezTo>
                    <a:pt x="1834" y="793"/>
                    <a:pt x="317" y="317"/>
                    <a:pt x="249" y="23"/>
                  </a:cubicBezTo>
                  <a:cubicBezTo>
                    <a:pt x="906" y="1"/>
                    <a:pt x="1245" y="23"/>
                    <a:pt x="1743" y="589"/>
                  </a:cubicBezTo>
                </a:path>
              </a:pathLst>
            </a:custGeom>
            <a:solidFill>
              <a:schemeClr val="lt2"/>
            </a:solidFill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32"/>
          <p:cNvGrpSpPr/>
          <p:nvPr/>
        </p:nvGrpSpPr>
        <p:grpSpPr>
          <a:xfrm flipH="1">
            <a:off x="800657" y="-99961"/>
            <a:ext cx="380199" cy="2861617"/>
            <a:chOff x="3345725" y="238675"/>
            <a:chExt cx="192975" cy="1452450"/>
          </a:xfrm>
        </p:grpSpPr>
        <p:sp>
          <p:nvSpPr>
            <p:cNvPr id="11132" name="Google Shape;11132;p32"/>
            <p:cNvSpPr/>
            <p:nvPr/>
          </p:nvSpPr>
          <p:spPr>
            <a:xfrm>
              <a:off x="3345725" y="250550"/>
              <a:ext cx="185625" cy="1427550"/>
            </a:xfrm>
            <a:custGeom>
              <a:avLst/>
              <a:gdLst/>
              <a:ahLst/>
              <a:cxnLst/>
              <a:rect l="l" t="t" r="r" b="b"/>
              <a:pathLst>
                <a:path w="7425" h="57102" fill="none" extrusionOk="0">
                  <a:moveTo>
                    <a:pt x="4233" y="54635"/>
                  </a:moveTo>
                  <a:cubicBezTo>
                    <a:pt x="3599" y="54069"/>
                    <a:pt x="4346" y="53345"/>
                    <a:pt x="4957" y="53322"/>
                  </a:cubicBezTo>
                  <a:cubicBezTo>
                    <a:pt x="7424" y="53254"/>
                    <a:pt x="6293" y="56309"/>
                    <a:pt x="4708" y="56785"/>
                  </a:cubicBezTo>
                  <a:cubicBezTo>
                    <a:pt x="3690" y="57102"/>
                    <a:pt x="2445" y="56604"/>
                    <a:pt x="1993" y="55630"/>
                  </a:cubicBezTo>
                  <a:cubicBezTo>
                    <a:pt x="1744" y="55133"/>
                    <a:pt x="1744" y="54521"/>
                    <a:pt x="1811" y="53956"/>
                  </a:cubicBezTo>
                  <a:cubicBezTo>
                    <a:pt x="2015" y="52801"/>
                    <a:pt x="2581" y="51783"/>
                    <a:pt x="3102" y="50742"/>
                  </a:cubicBezTo>
                  <a:cubicBezTo>
                    <a:pt x="3667" y="49610"/>
                    <a:pt x="4278" y="48479"/>
                    <a:pt x="4618" y="47234"/>
                  </a:cubicBezTo>
                  <a:cubicBezTo>
                    <a:pt x="4957" y="45921"/>
                    <a:pt x="4754" y="44450"/>
                    <a:pt x="4029" y="43319"/>
                  </a:cubicBezTo>
                  <a:cubicBezTo>
                    <a:pt x="3283" y="42164"/>
                    <a:pt x="2038" y="41327"/>
                    <a:pt x="1427" y="40082"/>
                  </a:cubicBezTo>
                  <a:cubicBezTo>
                    <a:pt x="1" y="37208"/>
                    <a:pt x="2898" y="34605"/>
                    <a:pt x="4075" y="32229"/>
                  </a:cubicBezTo>
                  <a:cubicBezTo>
                    <a:pt x="5387" y="29672"/>
                    <a:pt x="5501" y="26526"/>
                    <a:pt x="4392" y="23855"/>
                  </a:cubicBezTo>
                  <a:cubicBezTo>
                    <a:pt x="3350" y="21320"/>
                    <a:pt x="1223" y="19102"/>
                    <a:pt x="1133" y="16364"/>
                  </a:cubicBezTo>
                  <a:cubicBezTo>
                    <a:pt x="997" y="13150"/>
                    <a:pt x="3622" y="10525"/>
                    <a:pt x="4686" y="7469"/>
                  </a:cubicBezTo>
                  <a:cubicBezTo>
                    <a:pt x="5501" y="5048"/>
                    <a:pt x="5206" y="2241"/>
                    <a:pt x="3962" y="1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2"/>
            <p:cNvSpPr/>
            <p:nvPr/>
          </p:nvSpPr>
          <p:spPr>
            <a:xfrm>
              <a:off x="3360103" y="238675"/>
              <a:ext cx="143750" cy="1452450"/>
            </a:xfrm>
            <a:custGeom>
              <a:avLst/>
              <a:gdLst/>
              <a:ahLst/>
              <a:cxnLst/>
              <a:rect l="l" t="t" r="r" b="b"/>
              <a:pathLst>
                <a:path w="5750" h="58098" fill="none" extrusionOk="0">
                  <a:moveTo>
                    <a:pt x="5749" y="56083"/>
                  </a:moveTo>
                  <a:cubicBezTo>
                    <a:pt x="5432" y="56694"/>
                    <a:pt x="5025" y="57373"/>
                    <a:pt x="4369" y="57667"/>
                  </a:cubicBezTo>
                  <a:cubicBezTo>
                    <a:pt x="3396" y="58029"/>
                    <a:pt x="1970" y="58097"/>
                    <a:pt x="1110" y="57418"/>
                  </a:cubicBezTo>
                  <a:cubicBezTo>
                    <a:pt x="974" y="57260"/>
                    <a:pt x="861" y="57101"/>
                    <a:pt x="748" y="56920"/>
                  </a:cubicBezTo>
                  <a:cubicBezTo>
                    <a:pt x="1" y="55630"/>
                    <a:pt x="612" y="54521"/>
                    <a:pt x="1291" y="53299"/>
                  </a:cubicBezTo>
                  <a:cubicBezTo>
                    <a:pt x="1857" y="52281"/>
                    <a:pt x="2694" y="51421"/>
                    <a:pt x="3305" y="50425"/>
                  </a:cubicBezTo>
                  <a:cubicBezTo>
                    <a:pt x="4618" y="48365"/>
                    <a:pt x="5251" y="45197"/>
                    <a:pt x="4120" y="42934"/>
                  </a:cubicBezTo>
                  <a:cubicBezTo>
                    <a:pt x="3282" y="41281"/>
                    <a:pt x="1359" y="40580"/>
                    <a:pt x="612" y="38905"/>
                  </a:cubicBezTo>
                  <a:cubicBezTo>
                    <a:pt x="46" y="37728"/>
                    <a:pt x="340" y="36280"/>
                    <a:pt x="906" y="35080"/>
                  </a:cubicBezTo>
                  <a:cubicBezTo>
                    <a:pt x="1494" y="33903"/>
                    <a:pt x="2332" y="32885"/>
                    <a:pt x="2943" y="31685"/>
                  </a:cubicBezTo>
                  <a:cubicBezTo>
                    <a:pt x="4142" y="29490"/>
                    <a:pt x="4437" y="26865"/>
                    <a:pt x="3826" y="24421"/>
                  </a:cubicBezTo>
                  <a:cubicBezTo>
                    <a:pt x="3509" y="23244"/>
                    <a:pt x="3011" y="22135"/>
                    <a:pt x="2671" y="20981"/>
                  </a:cubicBezTo>
                  <a:cubicBezTo>
                    <a:pt x="2106" y="19057"/>
                    <a:pt x="2015" y="16952"/>
                    <a:pt x="2400" y="15006"/>
                  </a:cubicBezTo>
                  <a:cubicBezTo>
                    <a:pt x="2739" y="13354"/>
                    <a:pt x="3373" y="11837"/>
                    <a:pt x="3803" y="10230"/>
                  </a:cubicBezTo>
                  <a:cubicBezTo>
                    <a:pt x="4278" y="8442"/>
                    <a:pt x="4074" y="6745"/>
                    <a:pt x="4142" y="4934"/>
                  </a:cubicBezTo>
                  <a:cubicBezTo>
                    <a:pt x="4188" y="3350"/>
                    <a:pt x="4029" y="1517"/>
                    <a:pt x="3418" y="1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2"/>
            <p:cNvSpPr/>
            <p:nvPr/>
          </p:nvSpPr>
          <p:spPr>
            <a:xfrm>
              <a:off x="3471350" y="932250"/>
              <a:ext cx="67350" cy="65750"/>
            </a:xfrm>
            <a:custGeom>
              <a:avLst/>
              <a:gdLst/>
              <a:ahLst/>
              <a:cxnLst/>
              <a:rect l="l" t="t" r="r" b="b"/>
              <a:pathLst>
                <a:path w="2694" h="2630" extrusionOk="0">
                  <a:moveTo>
                    <a:pt x="2218" y="502"/>
                  </a:moveTo>
                  <a:cubicBezTo>
                    <a:pt x="2263" y="502"/>
                    <a:pt x="2286" y="525"/>
                    <a:pt x="2286" y="593"/>
                  </a:cubicBezTo>
                  <a:cubicBezTo>
                    <a:pt x="2309" y="638"/>
                    <a:pt x="2286" y="729"/>
                    <a:pt x="2263" y="819"/>
                  </a:cubicBezTo>
                  <a:cubicBezTo>
                    <a:pt x="2105" y="1295"/>
                    <a:pt x="1833" y="1566"/>
                    <a:pt x="1358" y="1657"/>
                  </a:cubicBezTo>
                  <a:cubicBezTo>
                    <a:pt x="1041" y="1725"/>
                    <a:pt x="747" y="1770"/>
                    <a:pt x="408" y="1883"/>
                  </a:cubicBezTo>
                  <a:cubicBezTo>
                    <a:pt x="476" y="1295"/>
                    <a:pt x="838" y="774"/>
                    <a:pt x="1200" y="706"/>
                  </a:cubicBezTo>
                  <a:cubicBezTo>
                    <a:pt x="1471" y="593"/>
                    <a:pt x="1811" y="638"/>
                    <a:pt x="2150" y="525"/>
                  </a:cubicBezTo>
                  <a:cubicBezTo>
                    <a:pt x="2173" y="525"/>
                    <a:pt x="2196" y="502"/>
                    <a:pt x="2218" y="502"/>
                  </a:cubicBezTo>
                  <a:close/>
                  <a:moveTo>
                    <a:pt x="2473" y="1"/>
                  </a:moveTo>
                  <a:cubicBezTo>
                    <a:pt x="2432" y="1"/>
                    <a:pt x="2385" y="9"/>
                    <a:pt x="2331" y="27"/>
                  </a:cubicBezTo>
                  <a:cubicBezTo>
                    <a:pt x="2218" y="50"/>
                    <a:pt x="2105" y="72"/>
                    <a:pt x="2037" y="95"/>
                  </a:cubicBezTo>
                  <a:cubicBezTo>
                    <a:pt x="1607" y="208"/>
                    <a:pt x="1177" y="72"/>
                    <a:pt x="860" y="253"/>
                  </a:cubicBezTo>
                  <a:cubicBezTo>
                    <a:pt x="385" y="367"/>
                    <a:pt x="0" y="1566"/>
                    <a:pt x="23" y="2449"/>
                  </a:cubicBezTo>
                  <a:lnTo>
                    <a:pt x="23" y="2630"/>
                  </a:lnTo>
                  <a:cubicBezTo>
                    <a:pt x="68" y="2562"/>
                    <a:pt x="113" y="2494"/>
                    <a:pt x="159" y="2471"/>
                  </a:cubicBezTo>
                  <a:cubicBezTo>
                    <a:pt x="272" y="2404"/>
                    <a:pt x="385" y="2336"/>
                    <a:pt x="498" y="2313"/>
                  </a:cubicBezTo>
                  <a:cubicBezTo>
                    <a:pt x="973" y="2177"/>
                    <a:pt x="1381" y="2222"/>
                    <a:pt x="1720" y="2109"/>
                  </a:cubicBezTo>
                  <a:cubicBezTo>
                    <a:pt x="2218" y="1996"/>
                    <a:pt x="2512" y="1498"/>
                    <a:pt x="2648" y="751"/>
                  </a:cubicBezTo>
                  <a:cubicBezTo>
                    <a:pt x="2671" y="548"/>
                    <a:pt x="2693" y="367"/>
                    <a:pt x="2671" y="186"/>
                  </a:cubicBezTo>
                  <a:cubicBezTo>
                    <a:pt x="2654" y="69"/>
                    <a:pt x="2588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2"/>
            <p:cNvSpPr/>
            <p:nvPr/>
          </p:nvSpPr>
          <p:spPr>
            <a:xfrm>
              <a:off x="3475875" y="936300"/>
              <a:ext cx="55475" cy="50400"/>
            </a:xfrm>
            <a:custGeom>
              <a:avLst/>
              <a:gdLst/>
              <a:ahLst/>
              <a:cxnLst/>
              <a:rect l="l" t="t" r="r" b="b"/>
              <a:pathLst>
                <a:path w="2219" h="2016" extrusionOk="0">
                  <a:moveTo>
                    <a:pt x="1239" y="938"/>
                  </a:moveTo>
                  <a:cubicBezTo>
                    <a:pt x="1211" y="967"/>
                    <a:pt x="1200" y="1004"/>
                    <a:pt x="1200" y="1019"/>
                  </a:cubicBezTo>
                  <a:lnTo>
                    <a:pt x="1177" y="1042"/>
                  </a:lnTo>
                  <a:cubicBezTo>
                    <a:pt x="1019" y="1223"/>
                    <a:pt x="860" y="1381"/>
                    <a:pt x="657" y="1472"/>
                  </a:cubicBezTo>
                  <a:cubicBezTo>
                    <a:pt x="845" y="1242"/>
                    <a:pt x="1033" y="1070"/>
                    <a:pt x="1239" y="938"/>
                  </a:cubicBezTo>
                  <a:close/>
                  <a:moveTo>
                    <a:pt x="1539" y="1"/>
                  </a:moveTo>
                  <a:cubicBezTo>
                    <a:pt x="1109" y="363"/>
                    <a:pt x="453" y="476"/>
                    <a:pt x="91" y="1517"/>
                  </a:cubicBezTo>
                  <a:cubicBezTo>
                    <a:pt x="0" y="1789"/>
                    <a:pt x="68" y="1947"/>
                    <a:pt x="204" y="1970"/>
                  </a:cubicBezTo>
                  <a:cubicBezTo>
                    <a:pt x="234" y="1985"/>
                    <a:pt x="259" y="1990"/>
                    <a:pt x="282" y="1990"/>
                  </a:cubicBezTo>
                  <a:cubicBezTo>
                    <a:pt x="327" y="1990"/>
                    <a:pt x="362" y="1970"/>
                    <a:pt x="408" y="1970"/>
                  </a:cubicBezTo>
                  <a:cubicBezTo>
                    <a:pt x="453" y="1970"/>
                    <a:pt x="498" y="1970"/>
                    <a:pt x="453" y="2015"/>
                  </a:cubicBezTo>
                  <a:cubicBezTo>
                    <a:pt x="1019" y="1947"/>
                    <a:pt x="1313" y="1789"/>
                    <a:pt x="1539" y="1472"/>
                  </a:cubicBezTo>
                  <a:lnTo>
                    <a:pt x="1562" y="1449"/>
                  </a:lnTo>
                  <a:cubicBezTo>
                    <a:pt x="1788" y="1133"/>
                    <a:pt x="2015" y="770"/>
                    <a:pt x="2218" y="250"/>
                  </a:cubicBezTo>
                  <a:cubicBezTo>
                    <a:pt x="2105" y="227"/>
                    <a:pt x="1992" y="205"/>
                    <a:pt x="1879" y="114"/>
                  </a:cubicBezTo>
                  <a:cubicBezTo>
                    <a:pt x="1856" y="159"/>
                    <a:pt x="1811" y="205"/>
                    <a:pt x="1788" y="250"/>
                  </a:cubicBezTo>
                  <a:lnTo>
                    <a:pt x="15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2"/>
            <p:cNvSpPr/>
            <p:nvPr/>
          </p:nvSpPr>
          <p:spPr>
            <a:xfrm>
              <a:off x="3435700" y="1260450"/>
              <a:ext cx="58875" cy="81000"/>
            </a:xfrm>
            <a:custGeom>
              <a:avLst/>
              <a:gdLst/>
              <a:ahLst/>
              <a:cxnLst/>
              <a:rect l="l" t="t" r="r" b="b"/>
              <a:pathLst>
                <a:path w="2355" h="3240" extrusionOk="0">
                  <a:moveTo>
                    <a:pt x="1834" y="546"/>
                  </a:moveTo>
                  <a:cubicBezTo>
                    <a:pt x="1879" y="546"/>
                    <a:pt x="1902" y="569"/>
                    <a:pt x="1924" y="614"/>
                  </a:cubicBezTo>
                  <a:cubicBezTo>
                    <a:pt x="1947" y="659"/>
                    <a:pt x="1947" y="727"/>
                    <a:pt x="1947" y="840"/>
                  </a:cubicBezTo>
                  <a:cubicBezTo>
                    <a:pt x="1992" y="1338"/>
                    <a:pt x="1788" y="1678"/>
                    <a:pt x="1358" y="1904"/>
                  </a:cubicBezTo>
                  <a:cubicBezTo>
                    <a:pt x="1109" y="2085"/>
                    <a:pt x="815" y="2221"/>
                    <a:pt x="544" y="2425"/>
                  </a:cubicBezTo>
                  <a:cubicBezTo>
                    <a:pt x="408" y="1836"/>
                    <a:pt x="589" y="1225"/>
                    <a:pt x="906" y="1067"/>
                  </a:cubicBezTo>
                  <a:cubicBezTo>
                    <a:pt x="1132" y="863"/>
                    <a:pt x="1472" y="840"/>
                    <a:pt x="1766" y="614"/>
                  </a:cubicBezTo>
                  <a:cubicBezTo>
                    <a:pt x="1788" y="569"/>
                    <a:pt x="1811" y="546"/>
                    <a:pt x="1834" y="546"/>
                  </a:cubicBezTo>
                  <a:close/>
                  <a:moveTo>
                    <a:pt x="1942" y="0"/>
                  </a:moveTo>
                  <a:cubicBezTo>
                    <a:pt x="1890" y="0"/>
                    <a:pt x="1832" y="24"/>
                    <a:pt x="1766" y="71"/>
                  </a:cubicBezTo>
                  <a:lnTo>
                    <a:pt x="1494" y="252"/>
                  </a:lnTo>
                  <a:cubicBezTo>
                    <a:pt x="1155" y="456"/>
                    <a:pt x="702" y="433"/>
                    <a:pt x="453" y="727"/>
                  </a:cubicBezTo>
                  <a:cubicBezTo>
                    <a:pt x="23" y="976"/>
                    <a:pt x="0" y="2244"/>
                    <a:pt x="317" y="3081"/>
                  </a:cubicBezTo>
                  <a:cubicBezTo>
                    <a:pt x="340" y="3126"/>
                    <a:pt x="340" y="3194"/>
                    <a:pt x="363" y="3239"/>
                  </a:cubicBezTo>
                  <a:lnTo>
                    <a:pt x="453" y="3081"/>
                  </a:lnTo>
                  <a:cubicBezTo>
                    <a:pt x="544" y="2923"/>
                    <a:pt x="657" y="2855"/>
                    <a:pt x="747" y="2787"/>
                  </a:cubicBezTo>
                  <a:cubicBezTo>
                    <a:pt x="1132" y="2538"/>
                    <a:pt x="1562" y="2447"/>
                    <a:pt x="1788" y="2244"/>
                  </a:cubicBezTo>
                  <a:cubicBezTo>
                    <a:pt x="2241" y="1995"/>
                    <a:pt x="2354" y="1406"/>
                    <a:pt x="2264" y="659"/>
                  </a:cubicBezTo>
                  <a:cubicBezTo>
                    <a:pt x="2241" y="501"/>
                    <a:pt x="2218" y="275"/>
                    <a:pt x="2128" y="139"/>
                  </a:cubicBezTo>
                  <a:cubicBezTo>
                    <a:pt x="2075" y="46"/>
                    <a:pt x="2015" y="0"/>
                    <a:pt x="19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2"/>
            <p:cNvSpPr/>
            <p:nvPr/>
          </p:nvSpPr>
          <p:spPr>
            <a:xfrm>
              <a:off x="3444750" y="1270125"/>
              <a:ext cx="41325" cy="57250"/>
            </a:xfrm>
            <a:custGeom>
              <a:avLst/>
              <a:gdLst/>
              <a:ahLst/>
              <a:cxnLst/>
              <a:rect l="l" t="t" r="r" b="b"/>
              <a:pathLst>
                <a:path w="1653" h="2290" extrusionOk="0">
                  <a:moveTo>
                    <a:pt x="883" y="929"/>
                  </a:moveTo>
                  <a:cubicBezTo>
                    <a:pt x="883" y="997"/>
                    <a:pt x="861" y="1019"/>
                    <a:pt x="793" y="1065"/>
                  </a:cubicBezTo>
                  <a:lnTo>
                    <a:pt x="793" y="1087"/>
                  </a:lnTo>
                  <a:cubicBezTo>
                    <a:pt x="725" y="1291"/>
                    <a:pt x="634" y="1495"/>
                    <a:pt x="453" y="1630"/>
                  </a:cubicBezTo>
                  <a:cubicBezTo>
                    <a:pt x="566" y="1359"/>
                    <a:pt x="725" y="1132"/>
                    <a:pt x="883" y="929"/>
                  </a:cubicBezTo>
                  <a:close/>
                  <a:moveTo>
                    <a:pt x="906" y="1"/>
                  </a:moveTo>
                  <a:cubicBezTo>
                    <a:pt x="634" y="476"/>
                    <a:pt x="46" y="793"/>
                    <a:pt x="1" y="1902"/>
                  </a:cubicBezTo>
                  <a:cubicBezTo>
                    <a:pt x="1" y="2154"/>
                    <a:pt x="79" y="2289"/>
                    <a:pt x="198" y="2289"/>
                  </a:cubicBezTo>
                  <a:cubicBezTo>
                    <a:pt x="208" y="2289"/>
                    <a:pt x="217" y="2288"/>
                    <a:pt x="227" y="2287"/>
                  </a:cubicBezTo>
                  <a:cubicBezTo>
                    <a:pt x="295" y="2287"/>
                    <a:pt x="340" y="2264"/>
                    <a:pt x="408" y="2241"/>
                  </a:cubicBezTo>
                  <a:cubicBezTo>
                    <a:pt x="431" y="2196"/>
                    <a:pt x="453" y="2196"/>
                    <a:pt x="521" y="2196"/>
                  </a:cubicBezTo>
                  <a:cubicBezTo>
                    <a:pt x="1019" y="1970"/>
                    <a:pt x="1245" y="1743"/>
                    <a:pt x="1358" y="1381"/>
                  </a:cubicBezTo>
                  <a:lnTo>
                    <a:pt x="1358" y="1359"/>
                  </a:lnTo>
                  <a:cubicBezTo>
                    <a:pt x="1494" y="997"/>
                    <a:pt x="1607" y="589"/>
                    <a:pt x="1653" y="23"/>
                  </a:cubicBezTo>
                  <a:lnTo>
                    <a:pt x="1653" y="23"/>
                  </a:lnTo>
                  <a:cubicBezTo>
                    <a:pt x="1620" y="30"/>
                    <a:pt x="1586" y="33"/>
                    <a:pt x="1552" y="33"/>
                  </a:cubicBezTo>
                  <a:cubicBezTo>
                    <a:pt x="1469" y="33"/>
                    <a:pt x="1380" y="17"/>
                    <a:pt x="1268" y="1"/>
                  </a:cubicBezTo>
                  <a:cubicBezTo>
                    <a:pt x="1245" y="46"/>
                    <a:pt x="1245" y="114"/>
                    <a:pt x="1223" y="159"/>
                  </a:cubicBezTo>
                  <a:cubicBezTo>
                    <a:pt x="1110" y="114"/>
                    <a:pt x="1019" y="46"/>
                    <a:pt x="9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2"/>
            <p:cNvSpPr/>
            <p:nvPr/>
          </p:nvSpPr>
          <p:spPr>
            <a:xfrm>
              <a:off x="3390425" y="1428550"/>
              <a:ext cx="47550" cy="82650"/>
            </a:xfrm>
            <a:custGeom>
              <a:avLst/>
              <a:gdLst/>
              <a:ahLst/>
              <a:cxnLst/>
              <a:rect l="l" t="t" r="r" b="b"/>
              <a:pathLst>
                <a:path w="1902" h="3306" fill="none" extrusionOk="0">
                  <a:moveTo>
                    <a:pt x="295" y="272"/>
                  </a:moveTo>
                  <a:cubicBezTo>
                    <a:pt x="318" y="227"/>
                    <a:pt x="363" y="137"/>
                    <a:pt x="431" y="91"/>
                  </a:cubicBezTo>
                  <a:cubicBezTo>
                    <a:pt x="544" y="1"/>
                    <a:pt x="748" y="1"/>
                    <a:pt x="884" y="46"/>
                  </a:cubicBezTo>
                  <a:cubicBezTo>
                    <a:pt x="1019" y="114"/>
                    <a:pt x="1110" y="204"/>
                    <a:pt x="1155" y="318"/>
                  </a:cubicBezTo>
                  <a:cubicBezTo>
                    <a:pt x="1495" y="793"/>
                    <a:pt x="1676" y="1336"/>
                    <a:pt x="1766" y="1857"/>
                  </a:cubicBezTo>
                  <a:cubicBezTo>
                    <a:pt x="1811" y="2355"/>
                    <a:pt x="1902" y="2920"/>
                    <a:pt x="1359" y="3305"/>
                  </a:cubicBezTo>
                  <a:cubicBezTo>
                    <a:pt x="657" y="2943"/>
                    <a:pt x="250" y="2151"/>
                    <a:pt x="114" y="1517"/>
                  </a:cubicBezTo>
                  <a:cubicBezTo>
                    <a:pt x="1" y="1155"/>
                    <a:pt x="69" y="702"/>
                    <a:pt x="295" y="272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2"/>
            <p:cNvSpPr/>
            <p:nvPr/>
          </p:nvSpPr>
          <p:spPr>
            <a:xfrm>
              <a:off x="3395525" y="1432525"/>
              <a:ext cx="39075" cy="72450"/>
            </a:xfrm>
            <a:custGeom>
              <a:avLst/>
              <a:gdLst/>
              <a:ahLst/>
              <a:cxnLst/>
              <a:rect l="l" t="t" r="r" b="b"/>
              <a:pathLst>
                <a:path w="1563" h="2898" fill="none" extrusionOk="0">
                  <a:moveTo>
                    <a:pt x="1" y="294"/>
                  </a:moveTo>
                  <a:cubicBezTo>
                    <a:pt x="227" y="1087"/>
                    <a:pt x="566" y="2014"/>
                    <a:pt x="1042" y="2761"/>
                  </a:cubicBezTo>
                  <a:cubicBezTo>
                    <a:pt x="1064" y="2807"/>
                    <a:pt x="1155" y="2897"/>
                    <a:pt x="1245" y="2829"/>
                  </a:cubicBezTo>
                  <a:cubicBezTo>
                    <a:pt x="1291" y="2807"/>
                    <a:pt x="1291" y="2784"/>
                    <a:pt x="1313" y="2761"/>
                  </a:cubicBezTo>
                  <a:cubicBezTo>
                    <a:pt x="1562" y="2263"/>
                    <a:pt x="1268" y="1811"/>
                    <a:pt x="996" y="1403"/>
                  </a:cubicBezTo>
                  <a:cubicBezTo>
                    <a:pt x="725" y="973"/>
                    <a:pt x="476" y="498"/>
                    <a:pt x="317" y="0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2"/>
            <p:cNvSpPr/>
            <p:nvPr/>
          </p:nvSpPr>
          <p:spPr>
            <a:xfrm>
              <a:off x="3389300" y="970250"/>
              <a:ext cx="75275" cy="71325"/>
            </a:xfrm>
            <a:custGeom>
              <a:avLst/>
              <a:gdLst/>
              <a:ahLst/>
              <a:cxnLst/>
              <a:rect l="l" t="t" r="r" b="b"/>
              <a:pathLst>
                <a:path w="3011" h="2853" fill="none" extrusionOk="0">
                  <a:moveTo>
                    <a:pt x="68" y="453"/>
                  </a:moveTo>
                  <a:cubicBezTo>
                    <a:pt x="182" y="182"/>
                    <a:pt x="702" y="1"/>
                    <a:pt x="1245" y="23"/>
                  </a:cubicBezTo>
                  <a:cubicBezTo>
                    <a:pt x="1924" y="46"/>
                    <a:pt x="2332" y="363"/>
                    <a:pt x="2535" y="657"/>
                  </a:cubicBezTo>
                  <a:cubicBezTo>
                    <a:pt x="3011" y="1223"/>
                    <a:pt x="2875" y="2128"/>
                    <a:pt x="2649" y="2762"/>
                  </a:cubicBezTo>
                  <a:cubicBezTo>
                    <a:pt x="2671" y="2852"/>
                    <a:pt x="2219" y="2513"/>
                    <a:pt x="2105" y="2468"/>
                  </a:cubicBezTo>
                  <a:cubicBezTo>
                    <a:pt x="1743" y="2241"/>
                    <a:pt x="1291" y="1970"/>
                    <a:pt x="725" y="1517"/>
                  </a:cubicBezTo>
                  <a:cubicBezTo>
                    <a:pt x="363" y="1246"/>
                    <a:pt x="1" y="884"/>
                    <a:pt x="23" y="567"/>
                  </a:cubicBezTo>
                  <a:cubicBezTo>
                    <a:pt x="46" y="499"/>
                    <a:pt x="46" y="476"/>
                    <a:pt x="68" y="45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2"/>
            <p:cNvSpPr/>
            <p:nvPr/>
          </p:nvSpPr>
          <p:spPr>
            <a:xfrm>
              <a:off x="3399475" y="403900"/>
              <a:ext cx="52650" cy="57725"/>
            </a:xfrm>
            <a:custGeom>
              <a:avLst/>
              <a:gdLst/>
              <a:ahLst/>
              <a:cxnLst/>
              <a:rect l="l" t="t" r="r" b="b"/>
              <a:pathLst>
                <a:path w="2106" h="2309" fill="none" extrusionOk="0">
                  <a:moveTo>
                    <a:pt x="46" y="724"/>
                  </a:moveTo>
                  <a:cubicBezTo>
                    <a:pt x="114" y="521"/>
                    <a:pt x="386" y="294"/>
                    <a:pt x="657" y="159"/>
                  </a:cubicBezTo>
                  <a:cubicBezTo>
                    <a:pt x="997" y="0"/>
                    <a:pt x="1291" y="68"/>
                    <a:pt x="1472" y="294"/>
                  </a:cubicBezTo>
                  <a:cubicBezTo>
                    <a:pt x="1857" y="702"/>
                    <a:pt x="2106" y="1720"/>
                    <a:pt x="1925" y="2309"/>
                  </a:cubicBezTo>
                  <a:cubicBezTo>
                    <a:pt x="1902" y="2309"/>
                    <a:pt x="1314" y="2150"/>
                    <a:pt x="1246" y="2195"/>
                  </a:cubicBezTo>
                  <a:cubicBezTo>
                    <a:pt x="906" y="2173"/>
                    <a:pt x="635" y="2037"/>
                    <a:pt x="340" y="1652"/>
                  </a:cubicBezTo>
                  <a:cubicBezTo>
                    <a:pt x="159" y="1403"/>
                    <a:pt x="1" y="1087"/>
                    <a:pt x="46" y="860"/>
                  </a:cubicBezTo>
                  <a:cubicBezTo>
                    <a:pt x="1" y="792"/>
                    <a:pt x="46" y="747"/>
                    <a:pt x="46" y="724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2"/>
            <p:cNvSpPr/>
            <p:nvPr/>
          </p:nvSpPr>
          <p:spPr>
            <a:xfrm>
              <a:off x="3401175" y="416350"/>
              <a:ext cx="47550" cy="36800"/>
            </a:xfrm>
            <a:custGeom>
              <a:avLst/>
              <a:gdLst/>
              <a:ahLst/>
              <a:cxnLst/>
              <a:rect l="l" t="t" r="r" b="b"/>
              <a:pathLst>
                <a:path w="1902" h="1472" fill="none" extrusionOk="0">
                  <a:moveTo>
                    <a:pt x="1" y="679"/>
                  </a:moveTo>
                  <a:cubicBezTo>
                    <a:pt x="589" y="1154"/>
                    <a:pt x="1132" y="1267"/>
                    <a:pt x="1608" y="1449"/>
                  </a:cubicBezTo>
                  <a:cubicBezTo>
                    <a:pt x="1630" y="1449"/>
                    <a:pt x="1721" y="1471"/>
                    <a:pt x="1789" y="1381"/>
                  </a:cubicBezTo>
                  <a:cubicBezTo>
                    <a:pt x="1811" y="1358"/>
                    <a:pt x="1811" y="1335"/>
                    <a:pt x="1811" y="1313"/>
                  </a:cubicBezTo>
                  <a:cubicBezTo>
                    <a:pt x="1902" y="679"/>
                    <a:pt x="272" y="407"/>
                    <a:pt x="205" y="113"/>
                  </a:cubicBezTo>
                  <a:cubicBezTo>
                    <a:pt x="816" y="0"/>
                    <a:pt x="1155" y="0"/>
                    <a:pt x="1744" y="475"/>
                  </a:cubicBezTo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3" name="Google Shape;11143;p32"/>
          <p:cNvGrpSpPr/>
          <p:nvPr/>
        </p:nvGrpSpPr>
        <p:grpSpPr>
          <a:xfrm flipH="1">
            <a:off x="4040916" y="156705"/>
            <a:ext cx="237508" cy="247359"/>
            <a:chOff x="2650925" y="4637475"/>
            <a:chExt cx="120550" cy="125550"/>
          </a:xfrm>
        </p:grpSpPr>
        <p:sp>
          <p:nvSpPr>
            <p:cNvPr id="11144" name="Google Shape;11144;p32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2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6" name="Google Shape;11146;p32"/>
          <p:cNvGrpSpPr/>
          <p:nvPr/>
        </p:nvGrpSpPr>
        <p:grpSpPr>
          <a:xfrm flipH="1">
            <a:off x="2416145" y="-85831"/>
            <a:ext cx="949833" cy="732422"/>
            <a:chOff x="4866600" y="2956225"/>
            <a:chExt cx="482100" cy="371750"/>
          </a:xfrm>
        </p:grpSpPr>
        <p:sp>
          <p:nvSpPr>
            <p:cNvPr id="11147" name="Google Shape;11147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5" name="Google Shape;11155;p32"/>
          <p:cNvGrpSpPr/>
          <p:nvPr/>
        </p:nvGrpSpPr>
        <p:grpSpPr>
          <a:xfrm flipH="1">
            <a:off x="-136244" y="-152407"/>
            <a:ext cx="3804702" cy="3830266"/>
            <a:chOff x="3667100" y="238125"/>
            <a:chExt cx="1931125" cy="1944100"/>
          </a:xfrm>
        </p:grpSpPr>
        <p:sp>
          <p:nvSpPr>
            <p:cNvPr id="11156" name="Google Shape;11156;p32"/>
            <p:cNvSpPr/>
            <p:nvPr/>
          </p:nvSpPr>
          <p:spPr>
            <a:xfrm>
              <a:off x="5226450" y="255075"/>
              <a:ext cx="321975" cy="980575"/>
            </a:xfrm>
            <a:custGeom>
              <a:avLst/>
              <a:gdLst/>
              <a:ahLst/>
              <a:cxnLst/>
              <a:rect l="l" t="t" r="r" b="b"/>
              <a:pathLst>
                <a:path w="12879" h="39223" fill="none" extrusionOk="0">
                  <a:moveTo>
                    <a:pt x="6677" y="1"/>
                  </a:moveTo>
                  <a:cubicBezTo>
                    <a:pt x="1811" y="12358"/>
                    <a:pt x="1" y="31663"/>
                    <a:pt x="12878" y="39222"/>
                  </a:cubicBezTo>
                </a:path>
              </a:pathLst>
            </a:custGeom>
            <a:noFill/>
            <a:ln w="510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2"/>
            <p:cNvSpPr/>
            <p:nvPr/>
          </p:nvSpPr>
          <p:spPr>
            <a:xfrm>
              <a:off x="5142150" y="238125"/>
              <a:ext cx="49250" cy="170325"/>
            </a:xfrm>
            <a:custGeom>
              <a:avLst/>
              <a:gdLst/>
              <a:ahLst/>
              <a:cxnLst/>
              <a:rect l="l" t="t" r="r" b="b"/>
              <a:pathLst>
                <a:path w="1970" h="6813" fill="none" extrusionOk="0">
                  <a:moveTo>
                    <a:pt x="1" y="0"/>
                  </a:moveTo>
                  <a:cubicBezTo>
                    <a:pt x="159" y="2014"/>
                    <a:pt x="499" y="5454"/>
                    <a:pt x="1970" y="6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32"/>
            <p:cNvSpPr/>
            <p:nvPr/>
          </p:nvSpPr>
          <p:spPr>
            <a:xfrm>
              <a:off x="4463200" y="263575"/>
              <a:ext cx="684075" cy="737825"/>
            </a:xfrm>
            <a:custGeom>
              <a:avLst/>
              <a:gdLst/>
              <a:ahLst/>
              <a:cxnLst/>
              <a:rect l="l" t="t" r="r" b="b"/>
              <a:pathLst>
                <a:path w="27363" h="29513" fill="none" extrusionOk="0">
                  <a:moveTo>
                    <a:pt x="20754" y="0"/>
                  </a:moveTo>
                  <a:cubicBezTo>
                    <a:pt x="18943" y="14734"/>
                    <a:pt x="25914" y="28494"/>
                    <a:pt x="27362" y="29513"/>
                  </a:cubicBezTo>
                  <a:cubicBezTo>
                    <a:pt x="24081" y="27793"/>
                    <a:pt x="17631" y="25416"/>
                    <a:pt x="14077" y="24443"/>
                  </a:cubicBezTo>
                  <a:cubicBezTo>
                    <a:pt x="5024" y="21976"/>
                    <a:pt x="2490" y="22429"/>
                    <a:pt x="0" y="20958"/>
                  </a:cubicBezTo>
                </a:path>
              </a:pathLst>
            </a:custGeom>
            <a:solidFill>
              <a:schemeClr val="dk1"/>
            </a:solidFill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32"/>
            <p:cNvSpPr/>
            <p:nvPr/>
          </p:nvSpPr>
          <p:spPr>
            <a:xfrm>
              <a:off x="4436600" y="875200"/>
              <a:ext cx="1131050" cy="1307025"/>
            </a:xfrm>
            <a:custGeom>
              <a:avLst/>
              <a:gdLst/>
              <a:ahLst/>
              <a:cxnLst/>
              <a:rect l="l" t="t" r="r" b="b"/>
              <a:pathLst>
                <a:path w="45242" h="52281" fill="none" extrusionOk="0">
                  <a:moveTo>
                    <a:pt x="0" y="1"/>
                  </a:moveTo>
                  <a:cubicBezTo>
                    <a:pt x="1856" y="1924"/>
                    <a:pt x="3735" y="3486"/>
                    <a:pt x="5545" y="4301"/>
                  </a:cubicBezTo>
                  <a:cubicBezTo>
                    <a:pt x="9393" y="6089"/>
                    <a:pt x="26933" y="15730"/>
                    <a:pt x="30757" y="18174"/>
                  </a:cubicBezTo>
                  <a:cubicBezTo>
                    <a:pt x="32613" y="19351"/>
                    <a:pt x="34401" y="20822"/>
                    <a:pt x="35623" y="22723"/>
                  </a:cubicBezTo>
                  <a:cubicBezTo>
                    <a:pt x="36981" y="24828"/>
                    <a:pt x="37162" y="27838"/>
                    <a:pt x="37728" y="30282"/>
                  </a:cubicBezTo>
                  <a:cubicBezTo>
                    <a:pt x="39493" y="37841"/>
                    <a:pt x="41213" y="45604"/>
                    <a:pt x="45242" y="52281"/>
                  </a:cubicBezTo>
                </a:path>
              </a:pathLst>
            </a:custGeom>
            <a:noFill/>
            <a:ln w="51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32"/>
            <p:cNvSpPr/>
            <p:nvPr/>
          </p:nvSpPr>
          <p:spPr>
            <a:xfrm>
              <a:off x="3814225" y="252250"/>
              <a:ext cx="482075" cy="458325"/>
            </a:xfrm>
            <a:custGeom>
              <a:avLst/>
              <a:gdLst/>
              <a:ahLst/>
              <a:cxnLst/>
              <a:rect l="l" t="t" r="r" b="b"/>
              <a:pathLst>
                <a:path w="19283" h="18333" fill="none" extrusionOk="0">
                  <a:moveTo>
                    <a:pt x="0" y="1"/>
                  </a:moveTo>
                  <a:cubicBezTo>
                    <a:pt x="3508" y="1449"/>
                    <a:pt x="7356" y="4889"/>
                    <a:pt x="10117" y="7447"/>
                  </a:cubicBezTo>
                  <a:cubicBezTo>
                    <a:pt x="12946" y="10049"/>
                    <a:pt x="16069" y="14259"/>
                    <a:pt x="19283" y="1833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32"/>
            <p:cNvSpPr/>
            <p:nvPr/>
          </p:nvSpPr>
          <p:spPr>
            <a:xfrm>
              <a:off x="3667100" y="252825"/>
              <a:ext cx="1900550" cy="1916950"/>
            </a:xfrm>
            <a:custGeom>
              <a:avLst/>
              <a:gdLst/>
              <a:ahLst/>
              <a:cxnLst/>
              <a:rect l="l" t="t" r="r" b="b"/>
              <a:pathLst>
                <a:path w="76022" h="76678" extrusionOk="0">
                  <a:moveTo>
                    <a:pt x="52643" y="0"/>
                  </a:moveTo>
                  <a:lnTo>
                    <a:pt x="52643" y="1539"/>
                  </a:lnTo>
                  <a:cubicBezTo>
                    <a:pt x="52711" y="5862"/>
                    <a:pt x="53186" y="10185"/>
                    <a:pt x="53933" y="14462"/>
                  </a:cubicBezTo>
                  <a:cubicBezTo>
                    <a:pt x="54408" y="16974"/>
                    <a:pt x="54974" y="19464"/>
                    <a:pt x="55676" y="21908"/>
                  </a:cubicBezTo>
                  <a:cubicBezTo>
                    <a:pt x="56038" y="23176"/>
                    <a:pt x="56445" y="24420"/>
                    <a:pt x="56898" y="25643"/>
                  </a:cubicBezTo>
                  <a:cubicBezTo>
                    <a:pt x="57147" y="26321"/>
                    <a:pt x="58210" y="28019"/>
                    <a:pt x="57169" y="28449"/>
                  </a:cubicBezTo>
                  <a:cubicBezTo>
                    <a:pt x="57019" y="28509"/>
                    <a:pt x="56865" y="28529"/>
                    <a:pt x="56708" y="28529"/>
                  </a:cubicBezTo>
                  <a:cubicBezTo>
                    <a:pt x="56510" y="28529"/>
                    <a:pt x="56308" y="28497"/>
                    <a:pt x="56106" y="28472"/>
                  </a:cubicBezTo>
                  <a:cubicBezTo>
                    <a:pt x="55925" y="28449"/>
                    <a:pt x="55721" y="28404"/>
                    <a:pt x="55563" y="28358"/>
                  </a:cubicBezTo>
                  <a:cubicBezTo>
                    <a:pt x="48411" y="26367"/>
                    <a:pt x="41327" y="23809"/>
                    <a:pt x="34221" y="21614"/>
                  </a:cubicBezTo>
                  <a:cubicBezTo>
                    <a:pt x="29626" y="20211"/>
                    <a:pt x="17201" y="9845"/>
                    <a:pt x="11475" y="3780"/>
                  </a:cubicBezTo>
                  <a:cubicBezTo>
                    <a:pt x="10004" y="2218"/>
                    <a:pt x="8081" y="996"/>
                    <a:pt x="6021" y="46"/>
                  </a:cubicBezTo>
                  <a:lnTo>
                    <a:pt x="1" y="46"/>
                  </a:lnTo>
                  <a:cubicBezTo>
                    <a:pt x="13625" y="6179"/>
                    <a:pt x="21184" y="22497"/>
                    <a:pt x="32591" y="27453"/>
                  </a:cubicBezTo>
                  <a:cubicBezTo>
                    <a:pt x="38181" y="29875"/>
                    <a:pt x="42979" y="32115"/>
                    <a:pt x="46646" y="33813"/>
                  </a:cubicBezTo>
                  <a:cubicBezTo>
                    <a:pt x="59387" y="39674"/>
                    <a:pt x="64321" y="45355"/>
                    <a:pt x="66335" y="49610"/>
                  </a:cubicBezTo>
                  <a:cubicBezTo>
                    <a:pt x="73261" y="64230"/>
                    <a:pt x="76022" y="76678"/>
                    <a:pt x="76022" y="76678"/>
                  </a:cubicBezTo>
                  <a:lnTo>
                    <a:pt x="76022" y="76316"/>
                  </a:lnTo>
                  <a:lnTo>
                    <a:pt x="76022" y="64954"/>
                  </a:lnTo>
                  <a:lnTo>
                    <a:pt x="76022" y="47935"/>
                  </a:lnTo>
                  <a:cubicBezTo>
                    <a:pt x="76022" y="45016"/>
                    <a:pt x="75863" y="42028"/>
                    <a:pt x="76022" y="39109"/>
                  </a:cubicBezTo>
                  <a:cubicBezTo>
                    <a:pt x="74958" y="38543"/>
                    <a:pt x="74506" y="37524"/>
                    <a:pt x="74528" y="36280"/>
                  </a:cubicBezTo>
                  <a:cubicBezTo>
                    <a:pt x="74528" y="35284"/>
                    <a:pt x="74754" y="34243"/>
                    <a:pt x="74528" y="33247"/>
                  </a:cubicBezTo>
                  <a:cubicBezTo>
                    <a:pt x="74506" y="33134"/>
                    <a:pt x="74483" y="33021"/>
                    <a:pt x="74392" y="32930"/>
                  </a:cubicBezTo>
                  <a:cubicBezTo>
                    <a:pt x="74302" y="32862"/>
                    <a:pt x="74189" y="32794"/>
                    <a:pt x="74121" y="32772"/>
                  </a:cubicBezTo>
                  <a:cubicBezTo>
                    <a:pt x="73555" y="32545"/>
                    <a:pt x="72944" y="32342"/>
                    <a:pt x="72355" y="32206"/>
                  </a:cubicBezTo>
                  <a:cubicBezTo>
                    <a:pt x="72262" y="32190"/>
                    <a:pt x="72168" y="32164"/>
                    <a:pt x="72067" y="32164"/>
                  </a:cubicBezTo>
                  <a:cubicBezTo>
                    <a:pt x="72022" y="32164"/>
                    <a:pt x="71975" y="32169"/>
                    <a:pt x="71925" y="32183"/>
                  </a:cubicBezTo>
                  <a:cubicBezTo>
                    <a:pt x="71790" y="32206"/>
                    <a:pt x="71677" y="32319"/>
                    <a:pt x="71563" y="32410"/>
                  </a:cubicBezTo>
                  <a:cubicBezTo>
                    <a:pt x="70952" y="32975"/>
                    <a:pt x="70409" y="33609"/>
                    <a:pt x="69957" y="34333"/>
                  </a:cubicBezTo>
                  <a:cubicBezTo>
                    <a:pt x="69640" y="33903"/>
                    <a:pt x="69323" y="33541"/>
                    <a:pt x="69029" y="33134"/>
                  </a:cubicBezTo>
                  <a:cubicBezTo>
                    <a:pt x="63936" y="26435"/>
                    <a:pt x="63416" y="15617"/>
                    <a:pt x="66222" y="7922"/>
                  </a:cubicBezTo>
                  <a:cubicBezTo>
                    <a:pt x="66494" y="7197"/>
                    <a:pt x="68870" y="46"/>
                    <a:pt x="69821" y="46"/>
                  </a:cubicBezTo>
                  <a:lnTo>
                    <a:pt x="63054" y="46"/>
                  </a:lnTo>
                  <a:cubicBezTo>
                    <a:pt x="61900" y="1517"/>
                    <a:pt x="61334" y="3554"/>
                    <a:pt x="60994" y="4685"/>
                  </a:cubicBezTo>
                  <a:cubicBezTo>
                    <a:pt x="60795" y="5329"/>
                    <a:pt x="60548" y="5640"/>
                    <a:pt x="60318" y="5640"/>
                  </a:cubicBezTo>
                  <a:cubicBezTo>
                    <a:pt x="60103" y="5640"/>
                    <a:pt x="59903" y="5368"/>
                    <a:pt x="59772" y="4844"/>
                  </a:cubicBezTo>
                  <a:cubicBezTo>
                    <a:pt x="59297" y="3010"/>
                    <a:pt x="59319" y="725"/>
                    <a:pt x="59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32"/>
            <p:cNvSpPr/>
            <p:nvPr/>
          </p:nvSpPr>
          <p:spPr>
            <a:xfrm>
              <a:off x="5176100" y="253950"/>
              <a:ext cx="106950" cy="171300"/>
            </a:xfrm>
            <a:custGeom>
              <a:avLst/>
              <a:gdLst/>
              <a:ahLst/>
              <a:cxnLst/>
              <a:rect l="l" t="t" r="r" b="b"/>
              <a:pathLst>
                <a:path w="4278" h="6852" extrusionOk="0">
                  <a:moveTo>
                    <a:pt x="4278" y="1"/>
                  </a:moveTo>
                  <a:cubicBezTo>
                    <a:pt x="3373" y="1"/>
                    <a:pt x="2716" y="1"/>
                    <a:pt x="2762" y="23"/>
                  </a:cubicBezTo>
                  <a:cubicBezTo>
                    <a:pt x="1766" y="1291"/>
                    <a:pt x="770" y="4188"/>
                    <a:pt x="431" y="5342"/>
                  </a:cubicBezTo>
                  <a:cubicBezTo>
                    <a:pt x="1" y="5659"/>
                    <a:pt x="182" y="5840"/>
                    <a:pt x="227" y="6066"/>
                  </a:cubicBezTo>
                  <a:cubicBezTo>
                    <a:pt x="368" y="6585"/>
                    <a:pt x="643" y="6851"/>
                    <a:pt x="934" y="6851"/>
                  </a:cubicBezTo>
                  <a:cubicBezTo>
                    <a:pt x="1251" y="6851"/>
                    <a:pt x="1588" y="6535"/>
                    <a:pt x="1788" y="5885"/>
                  </a:cubicBezTo>
                  <a:cubicBezTo>
                    <a:pt x="2128" y="4753"/>
                    <a:pt x="3124" y="1494"/>
                    <a:pt x="42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32"/>
            <p:cNvSpPr/>
            <p:nvPr/>
          </p:nvSpPr>
          <p:spPr>
            <a:xfrm>
              <a:off x="4536175" y="252825"/>
              <a:ext cx="626925" cy="727375"/>
            </a:xfrm>
            <a:custGeom>
              <a:avLst/>
              <a:gdLst/>
              <a:ahLst/>
              <a:cxnLst/>
              <a:rect l="l" t="t" r="r" b="b"/>
              <a:pathLst>
                <a:path w="25077" h="29095" extrusionOk="0">
                  <a:moveTo>
                    <a:pt x="17903" y="0"/>
                  </a:moveTo>
                  <a:lnTo>
                    <a:pt x="17903" y="1539"/>
                  </a:lnTo>
                  <a:cubicBezTo>
                    <a:pt x="17971" y="5885"/>
                    <a:pt x="18423" y="10207"/>
                    <a:pt x="19215" y="14485"/>
                  </a:cubicBezTo>
                  <a:cubicBezTo>
                    <a:pt x="19668" y="16997"/>
                    <a:pt x="20234" y="19487"/>
                    <a:pt x="20935" y="21931"/>
                  </a:cubicBezTo>
                  <a:cubicBezTo>
                    <a:pt x="21297" y="23198"/>
                    <a:pt x="21705" y="24443"/>
                    <a:pt x="22157" y="25665"/>
                  </a:cubicBezTo>
                  <a:cubicBezTo>
                    <a:pt x="22406" y="26344"/>
                    <a:pt x="23515" y="28042"/>
                    <a:pt x="22429" y="28472"/>
                  </a:cubicBezTo>
                  <a:cubicBezTo>
                    <a:pt x="22279" y="28532"/>
                    <a:pt x="22125" y="28552"/>
                    <a:pt x="21968" y="28552"/>
                  </a:cubicBezTo>
                  <a:cubicBezTo>
                    <a:pt x="21770" y="28552"/>
                    <a:pt x="21567" y="28519"/>
                    <a:pt x="21365" y="28494"/>
                  </a:cubicBezTo>
                  <a:cubicBezTo>
                    <a:pt x="21184" y="28472"/>
                    <a:pt x="21003" y="28426"/>
                    <a:pt x="20822" y="28381"/>
                  </a:cubicBezTo>
                  <a:cubicBezTo>
                    <a:pt x="13829" y="26435"/>
                    <a:pt x="6926" y="23945"/>
                    <a:pt x="1" y="21795"/>
                  </a:cubicBezTo>
                  <a:lnTo>
                    <a:pt x="1" y="21795"/>
                  </a:lnTo>
                  <a:cubicBezTo>
                    <a:pt x="408" y="21954"/>
                    <a:pt x="748" y="22089"/>
                    <a:pt x="1042" y="22180"/>
                  </a:cubicBezTo>
                  <a:cubicBezTo>
                    <a:pt x="8148" y="24353"/>
                    <a:pt x="15232" y="26933"/>
                    <a:pt x="22384" y="28924"/>
                  </a:cubicBezTo>
                  <a:cubicBezTo>
                    <a:pt x="22542" y="28969"/>
                    <a:pt x="22746" y="29015"/>
                    <a:pt x="22927" y="29037"/>
                  </a:cubicBezTo>
                  <a:cubicBezTo>
                    <a:pt x="23129" y="29063"/>
                    <a:pt x="23331" y="29095"/>
                    <a:pt x="23529" y="29095"/>
                  </a:cubicBezTo>
                  <a:cubicBezTo>
                    <a:pt x="23686" y="29095"/>
                    <a:pt x="23841" y="29075"/>
                    <a:pt x="23991" y="29015"/>
                  </a:cubicBezTo>
                  <a:cubicBezTo>
                    <a:pt x="25077" y="28585"/>
                    <a:pt x="23968" y="26887"/>
                    <a:pt x="23742" y="26231"/>
                  </a:cubicBezTo>
                  <a:cubicBezTo>
                    <a:pt x="23289" y="24986"/>
                    <a:pt x="22882" y="23741"/>
                    <a:pt x="22520" y="22497"/>
                  </a:cubicBezTo>
                  <a:cubicBezTo>
                    <a:pt x="21818" y="20030"/>
                    <a:pt x="21252" y="17563"/>
                    <a:pt x="20800" y="15051"/>
                  </a:cubicBezTo>
                  <a:cubicBezTo>
                    <a:pt x="20030" y="10773"/>
                    <a:pt x="19555" y="6428"/>
                    <a:pt x="19487" y="2105"/>
                  </a:cubicBezTo>
                  <a:cubicBezTo>
                    <a:pt x="19464" y="1834"/>
                    <a:pt x="19487" y="906"/>
                    <a:pt x="19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32"/>
            <p:cNvSpPr/>
            <p:nvPr/>
          </p:nvSpPr>
          <p:spPr>
            <a:xfrm>
              <a:off x="3667675" y="253950"/>
              <a:ext cx="1930550" cy="1915825"/>
            </a:xfrm>
            <a:custGeom>
              <a:avLst/>
              <a:gdLst/>
              <a:ahLst/>
              <a:cxnLst/>
              <a:rect l="l" t="t" r="r" b="b"/>
              <a:pathLst>
                <a:path w="77222" h="76633" extrusionOk="0">
                  <a:moveTo>
                    <a:pt x="1" y="1"/>
                  </a:moveTo>
                  <a:cubicBezTo>
                    <a:pt x="13625" y="6134"/>
                    <a:pt x="21184" y="22452"/>
                    <a:pt x="32591" y="27408"/>
                  </a:cubicBezTo>
                  <a:cubicBezTo>
                    <a:pt x="38203" y="29830"/>
                    <a:pt x="43001" y="32093"/>
                    <a:pt x="46645" y="33768"/>
                  </a:cubicBezTo>
                  <a:cubicBezTo>
                    <a:pt x="59387" y="39629"/>
                    <a:pt x="64343" y="45310"/>
                    <a:pt x="66335" y="49565"/>
                  </a:cubicBezTo>
                  <a:cubicBezTo>
                    <a:pt x="73260" y="64163"/>
                    <a:pt x="76022" y="76633"/>
                    <a:pt x="76022" y="76633"/>
                  </a:cubicBezTo>
                  <a:lnTo>
                    <a:pt x="76022" y="76271"/>
                  </a:lnTo>
                  <a:lnTo>
                    <a:pt x="76022" y="74573"/>
                  </a:lnTo>
                  <a:cubicBezTo>
                    <a:pt x="76022" y="74573"/>
                    <a:pt x="77221" y="65656"/>
                    <a:pt x="67263" y="48094"/>
                  </a:cubicBezTo>
                  <a:cubicBezTo>
                    <a:pt x="64954" y="43975"/>
                    <a:pt x="59387" y="37570"/>
                    <a:pt x="46645" y="31708"/>
                  </a:cubicBezTo>
                  <a:cubicBezTo>
                    <a:pt x="42979" y="30033"/>
                    <a:pt x="38203" y="27770"/>
                    <a:pt x="32591" y="25349"/>
                  </a:cubicBezTo>
                  <a:cubicBezTo>
                    <a:pt x="22293" y="20867"/>
                    <a:pt x="15141" y="7152"/>
                    <a:pt x="3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32"/>
            <p:cNvSpPr/>
            <p:nvPr/>
          </p:nvSpPr>
          <p:spPr>
            <a:xfrm>
              <a:off x="5172700" y="304875"/>
              <a:ext cx="355350" cy="1023000"/>
            </a:xfrm>
            <a:custGeom>
              <a:avLst/>
              <a:gdLst/>
              <a:ahLst/>
              <a:cxnLst/>
              <a:rect l="l" t="t" r="r" b="b"/>
              <a:pathLst>
                <a:path w="14214" h="40920" extrusionOk="0">
                  <a:moveTo>
                    <a:pt x="4821" y="1"/>
                  </a:moveTo>
                  <a:lnTo>
                    <a:pt x="4821" y="1"/>
                  </a:lnTo>
                  <a:cubicBezTo>
                    <a:pt x="3690" y="1585"/>
                    <a:pt x="2807" y="3305"/>
                    <a:pt x="2015" y="5161"/>
                  </a:cubicBezTo>
                  <a:cubicBezTo>
                    <a:pt x="1313" y="6971"/>
                    <a:pt x="793" y="8872"/>
                    <a:pt x="453" y="10796"/>
                  </a:cubicBezTo>
                  <a:cubicBezTo>
                    <a:pt x="114" y="12720"/>
                    <a:pt x="1" y="14689"/>
                    <a:pt x="23" y="16658"/>
                  </a:cubicBezTo>
                  <a:cubicBezTo>
                    <a:pt x="91" y="18604"/>
                    <a:pt x="340" y="20550"/>
                    <a:pt x="770" y="22474"/>
                  </a:cubicBezTo>
                  <a:cubicBezTo>
                    <a:pt x="1223" y="24398"/>
                    <a:pt x="1834" y="26276"/>
                    <a:pt x="2671" y="28064"/>
                  </a:cubicBezTo>
                  <a:cubicBezTo>
                    <a:pt x="3509" y="29830"/>
                    <a:pt x="4505" y="31550"/>
                    <a:pt x="5659" y="33111"/>
                  </a:cubicBezTo>
                  <a:cubicBezTo>
                    <a:pt x="6813" y="34673"/>
                    <a:pt x="8126" y="36144"/>
                    <a:pt x="9574" y="37434"/>
                  </a:cubicBezTo>
                  <a:cubicBezTo>
                    <a:pt x="11045" y="38724"/>
                    <a:pt x="12562" y="39901"/>
                    <a:pt x="14214" y="40919"/>
                  </a:cubicBezTo>
                  <a:cubicBezTo>
                    <a:pt x="12765" y="39652"/>
                    <a:pt x="11339" y="38362"/>
                    <a:pt x="10072" y="36936"/>
                  </a:cubicBezTo>
                  <a:lnTo>
                    <a:pt x="9144" y="35850"/>
                  </a:lnTo>
                  <a:lnTo>
                    <a:pt x="8239" y="34763"/>
                  </a:lnTo>
                  <a:cubicBezTo>
                    <a:pt x="7673" y="33994"/>
                    <a:pt x="7107" y="33224"/>
                    <a:pt x="6587" y="32432"/>
                  </a:cubicBezTo>
                  <a:cubicBezTo>
                    <a:pt x="5568" y="30848"/>
                    <a:pt x="4663" y="29196"/>
                    <a:pt x="3939" y="27453"/>
                  </a:cubicBezTo>
                  <a:cubicBezTo>
                    <a:pt x="3169" y="25733"/>
                    <a:pt x="2581" y="23945"/>
                    <a:pt x="2173" y="22112"/>
                  </a:cubicBezTo>
                  <a:cubicBezTo>
                    <a:pt x="1766" y="20279"/>
                    <a:pt x="1494" y="18400"/>
                    <a:pt x="1427" y="16545"/>
                  </a:cubicBezTo>
                  <a:cubicBezTo>
                    <a:pt x="1336" y="14666"/>
                    <a:pt x="1427" y="12788"/>
                    <a:pt x="1608" y="10909"/>
                  </a:cubicBezTo>
                  <a:cubicBezTo>
                    <a:pt x="1834" y="9008"/>
                    <a:pt x="2219" y="7152"/>
                    <a:pt x="2739" y="5342"/>
                  </a:cubicBezTo>
                  <a:cubicBezTo>
                    <a:pt x="3260" y="3509"/>
                    <a:pt x="3961" y="1721"/>
                    <a:pt x="4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32"/>
            <p:cNvSpPr/>
            <p:nvPr/>
          </p:nvSpPr>
          <p:spPr>
            <a:xfrm>
              <a:off x="5042000" y="299225"/>
              <a:ext cx="81500" cy="472475"/>
            </a:xfrm>
            <a:custGeom>
              <a:avLst/>
              <a:gdLst/>
              <a:ahLst/>
              <a:cxnLst/>
              <a:rect l="l" t="t" r="r" b="b"/>
              <a:pathLst>
                <a:path w="3260" h="18899" extrusionOk="0">
                  <a:moveTo>
                    <a:pt x="431" y="0"/>
                  </a:moveTo>
                  <a:cubicBezTo>
                    <a:pt x="91" y="1607"/>
                    <a:pt x="1" y="3214"/>
                    <a:pt x="1" y="4821"/>
                  </a:cubicBezTo>
                  <a:cubicBezTo>
                    <a:pt x="1" y="6450"/>
                    <a:pt x="114" y="8080"/>
                    <a:pt x="363" y="9664"/>
                  </a:cubicBezTo>
                  <a:cubicBezTo>
                    <a:pt x="612" y="11248"/>
                    <a:pt x="951" y="12833"/>
                    <a:pt x="1449" y="14394"/>
                  </a:cubicBezTo>
                  <a:cubicBezTo>
                    <a:pt x="1902" y="15956"/>
                    <a:pt x="2490" y="17450"/>
                    <a:pt x="3260" y="18898"/>
                  </a:cubicBezTo>
                  <a:cubicBezTo>
                    <a:pt x="3056" y="17269"/>
                    <a:pt x="2762" y="15684"/>
                    <a:pt x="2513" y="14145"/>
                  </a:cubicBezTo>
                  <a:cubicBezTo>
                    <a:pt x="2264" y="12561"/>
                    <a:pt x="2015" y="10999"/>
                    <a:pt x="1766" y="9438"/>
                  </a:cubicBezTo>
                  <a:cubicBezTo>
                    <a:pt x="1517" y="7876"/>
                    <a:pt x="1336" y="6337"/>
                    <a:pt x="1110" y="4753"/>
                  </a:cubicBezTo>
                  <a:cubicBezTo>
                    <a:pt x="906" y="3146"/>
                    <a:pt x="702" y="1607"/>
                    <a:pt x="4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2"/>
            <p:cNvSpPr/>
            <p:nvPr/>
          </p:nvSpPr>
          <p:spPr>
            <a:xfrm>
              <a:off x="5200425" y="1125300"/>
              <a:ext cx="299900" cy="658050"/>
            </a:xfrm>
            <a:custGeom>
              <a:avLst/>
              <a:gdLst/>
              <a:ahLst/>
              <a:cxnLst/>
              <a:rect l="l" t="t" r="r" b="b"/>
              <a:pathLst>
                <a:path w="11996" h="26322" extrusionOk="0">
                  <a:moveTo>
                    <a:pt x="1" y="0"/>
                  </a:moveTo>
                  <a:lnTo>
                    <a:pt x="1" y="0"/>
                  </a:lnTo>
                  <a:cubicBezTo>
                    <a:pt x="1359" y="2060"/>
                    <a:pt x="2649" y="4096"/>
                    <a:pt x="3871" y="6156"/>
                  </a:cubicBezTo>
                  <a:cubicBezTo>
                    <a:pt x="5093" y="8283"/>
                    <a:pt x="6179" y="10411"/>
                    <a:pt x="7175" y="12606"/>
                  </a:cubicBezTo>
                  <a:cubicBezTo>
                    <a:pt x="8193" y="14824"/>
                    <a:pt x="9076" y="17042"/>
                    <a:pt x="9868" y="19350"/>
                  </a:cubicBezTo>
                  <a:cubicBezTo>
                    <a:pt x="10660" y="21636"/>
                    <a:pt x="11339" y="23945"/>
                    <a:pt x="11996" y="26321"/>
                  </a:cubicBezTo>
                  <a:cubicBezTo>
                    <a:pt x="11905" y="23877"/>
                    <a:pt x="11520" y="21433"/>
                    <a:pt x="10909" y="19034"/>
                  </a:cubicBezTo>
                  <a:cubicBezTo>
                    <a:pt x="10321" y="16657"/>
                    <a:pt x="9484" y="14303"/>
                    <a:pt x="8442" y="12040"/>
                  </a:cubicBezTo>
                  <a:cubicBezTo>
                    <a:pt x="7447" y="9777"/>
                    <a:pt x="6225" y="7627"/>
                    <a:pt x="4799" y="5590"/>
                  </a:cubicBezTo>
                  <a:cubicBezTo>
                    <a:pt x="3396" y="3576"/>
                    <a:pt x="1811" y="16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2"/>
            <p:cNvSpPr/>
            <p:nvPr/>
          </p:nvSpPr>
          <p:spPr>
            <a:xfrm>
              <a:off x="3802325" y="289025"/>
              <a:ext cx="745200" cy="615050"/>
            </a:xfrm>
            <a:custGeom>
              <a:avLst/>
              <a:gdLst/>
              <a:ahLst/>
              <a:cxnLst/>
              <a:rect l="l" t="t" r="r" b="b"/>
              <a:pathLst>
                <a:path w="29808" h="24602" extrusionOk="0">
                  <a:moveTo>
                    <a:pt x="1" y="1"/>
                  </a:moveTo>
                  <a:lnTo>
                    <a:pt x="1" y="1"/>
                  </a:lnTo>
                  <a:cubicBezTo>
                    <a:pt x="2581" y="1993"/>
                    <a:pt x="4912" y="4210"/>
                    <a:pt x="7153" y="6587"/>
                  </a:cubicBezTo>
                  <a:cubicBezTo>
                    <a:pt x="9348" y="8941"/>
                    <a:pt x="11453" y="11430"/>
                    <a:pt x="13671" y="13806"/>
                  </a:cubicBezTo>
                  <a:cubicBezTo>
                    <a:pt x="15889" y="16183"/>
                    <a:pt x="18265" y="18491"/>
                    <a:pt x="20958" y="20415"/>
                  </a:cubicBezTo>
                  <a:cubicBezTo>
                    <a:pt x="23606" y="22339"/>
                    <a:pt x="26616" y="23923"/>
                    <a:pt x="29807" y="24602"/>
                  </a:cubicBezTo>
                  <a:cubicBezTo>
                    <a:pt x="26820" y="23380"/>
                    <a:pt x="24104" y="21592"/>
                    <a:pt x="21637" y="19555"/>
                  </a:cubicBezTo>
                  <a:cubicBezTo>
                    <a:pt x="19170" y="17495"/>
                    <a:pt x="16907" y="15187"/>
                    <a:pt x="14667" y="12833"/>
                  </a:cubicBezTo>
                  <a:cubicBezTo>
                    <a:pt x="12471" y="10480"/>
                    <a:pt x="10276" y="8035"/>
                    <a:pt x="7877" y="5795"/>
                  </a:cubicBezTo>
                  <a:cubicBezTo>
                    <a:pt x="5501" y="3577"/>
                    <a:pt x="2898" y="14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2"/>
            <p:cNvSpPr/>
            <p:nvPr/>
          </p:nvSpPr>
          <p:spPr>
            <a:xfrm>
              <a:off x="4529950" y="835025"/>
              <a:ext cx="582250" cy="256350"/>
            </a:xfrm>
            <a:custGeom>
              <a:avLst/>
              <a:gdLst/>
              <a:ahLst/>
              <a:cxnLst/>
              <a:rect l="l" t="t" r="r" b="b"/>
              <a:pathLst>
                <a:path w="23290" h="10254" extrusionOk="0">
                  <a:moveTo>
                    <a:pt x="1" y="1"/>
                  </a:moveTo>
                  <a:lnTo>
                    <a:pt x="1" y="1"/>
                  </a:lnTo>
                  <a:cubicBezTo>
                    <a:pt x="1676" y="1336"/>
                    <a:pt x="3554" y="2377"/>
                    <a:pt x="5523" y="3260"/>
                  </a:cubicBezTo>
                  <a:cubicBezTo>
                    <a:pt x="7447" y="4165"/>
                    <a:pt x="9438" y="4957"/>
                    <a:pt x="11430" y="5681"/>
                  </a:cubicBezTo>
                  <a:lnTo>
                    <a:pt x="17405" y="7877"/>
                  </a:lnTo>
                  <a:cubicBezTo>
                    <a:pt x="19374" y="8601"/>
                    <a:pt x="21320" y="9393"/>
                    <a:pt x="23289" y="10253"/>
                  </a:cubicBezTo>
                  <a:cubicBezTo>
                    <a:pt x="21614" y="8895"/>
                    <a:pt x="19736" y="7809"/>
                    <a:pt x="17812" y="6858"/>
                  </a:cubicBezTo>
                  <a:cubicBezTo>
                    <a:pt x="15888" y="5908"/>
                    <a:pt x="13897" y="5116"/>
                    <a:pt x="11905" y="4391"/>
                  </a:cubicBezTo>
                  <a:cubicBezTo>
                    <a:pt x="9936" y="3645"/>
                    <a:pt x="7922" y="2966"/>
                    <a:pt x="5930" y="2264"/>
                  </a:cubicBezTo>
                  <a:cubicBezTo>
                    <a:pt x="3961" y="1562"/>
                    <a:pt x="1970" y="81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2"/>
            <p:cNvSpPr/>
            <p:nvPr/>
          </p:nvSpPr>
          <p:spPr>
            <a:xfrm>
              <a:off x="4838875" y="1047200"/>
              <a:ext cx="400625" cy="248975"/>
            </a:xfrm>
            <a:custGeom>
              <a:avLst/>
              <a:gdLst/>
              <a:ahLst/>
              <a:cxnLst/>
              <a:rect l="l" t="t" r="r" b="b"/>
              <a:pathLst>
                <a:path w="16025" h="9959" extrusionOk="0">
                  <a:moveTo>
                    <a:pt x="1" y="1"/>
                  </a:moveTo>
                  <a:cubicBezTo>
                    <a:pt x="1313" y="929"/>
                    <a:pt x="2739" y="1676"/>
                    <a:pt x="4165" y="2445"/>
                  </a:cubicBezTo>
                  <a:cubicBezTo>
                    <a:pt x="5614" y="3147"/>
                    <a:pt x="7017" y="3826"/>
                    <a:pt x="8397" y="4527"/>
                  </a:cubicBezTo>
                  <a:cubicBezTo>
                    <a:pt x="9801" y="5274"/>
                    <a:pt x="11158" y="6021"/>
                    <a:pt x="12426" y="6904"/>
                  </a:cubicBezTo>
                  <a:cubicBezTo>
                    <a:pt x="13693" y="7786"/>
                    <a:pt x="14893" y="8805"/>
                    <a:pt x="16024" y="9959"/>
                  </a:cubicBezTo>
                  <a:cubicBezTo>
                    <a:pt x="15391" y="8465"/>
                    <a:pt x="14350" y="7130"/>
                    <a:pt x="13127" y="6021"/>
                  </a:cubicBezTo>
                  <a:cubicBezTo>
                    <a:pt x="11905" y="4889"/>
                    <a:pt x="10525" y="3984"/>
                    <a:pt x="9076" y="3260"/>
                  </a:cubicBezTo>
                  <a:cubicBezTo>
                    <a:pt x="7605" y="2513"/>
                    <a:pt x="6111" y="1925"/>
                    <a:pt x="4618" y="1381"/>
                  </a:cubicBezTo>
                  <a:cubicBezTo>
                    <a:pt x="3079" y="883"/>
                    <a:pt x="1562" y="43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2"/>
            <p:cNvSpPr/>
            <p:nvPr/>
          </p:nvSpPr>
          <p:spPr>
            <a:xfrm>
              <a:off x="5379800" y="1270125"/>
              <a:ext cx="169200" cy="388750"/>
            </a:xfrm>
            <a:custGeom>
              <a:avLst/>
              <a:gdLst/>
              <a:ahLst/>
              <a:cxnLst/>
              <a:rect l="l" t="t" r="r" b="b"/>
              <a:pathLst>
                <a:path w="6768" h="15550" extrusionOk="0">
                  <a:moveTo>
                    <a:pt x="0" y="1"/>
                  </a:moveTo>
                  <a:lnTo>
                    <a:pt x="0" y="1"/>
                  </a:lnTo>
                  <a:cubicBezTo>
                    <a:pt x="724" y="1268"/>
                    <a:pt x="1426" y="2513"/>
                    <a:pt x="2082" y="3758"/>
                  </a:cubicBezTo>
                  <a:cubicBezTo>
                    <a:pt x="2716" y="5003"/>
                    <a:pt x="3327" y="6270"/>
                    <a:pt x="3847" y="7560"/>
                  </a:cubicBezTo>
                  <a:cubicBezTo>
                    <a:pt x="4391" y="8827"/>
                    <a:pt x="4866" y="10163"/>
                    <a:pt x="5319" y="11475"/>
                  </a:cubicBezTo>
                  <a:cubicBezTo>
                    <a:pt x="5771" y="12811"/>
                    <a:pt x="6179" y="14168"/>
                    <a:pt x="6654" y="15549"/>
                  </a:cubicBezTo>
                  <a:cubicBezTo>
                    <a:pt x="6767" y="14078"/>
                    <a:pt x="6654" y="12652"/>
                    <a:pt x="6405" y="11204"/>
                  </a:cubicBezTo>
                  <a:cubicBezTo>
                    <a:pt x="6156" y="9755"/>
                    <a:pt x="5726" y="8352"/>
                    <a:pt x="5160" y="6994"/>
                  </a:cubicBezTo>
                  <a:cubicBezTo>
                    <a:pt x="4594" y="5659"/>
                    <a:pt x="3847" y="4346"/>
                    <a:pt x="3010" y="3169"/>
                  </a:cubicBezTo>
                  <a:cubicBezTo>
                    <a:pt x="2127" y="1970"/>
                    <a:pt x="1132" y="90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2"/>
            <p:cNvSpPr/>
            <p:nvPr/>
          </p:nvSpPr>
          <p:spPr>
            <a:xfrm>
              <a:off x="5181750" y="304875"/>
              <a:ext cx="346875" cy="1021875"/>
            </a:xfrm>
            <a:custGeom>
              <a:avLst/>
              <a:gdLst/>
              <a:ahLst/>
              <a:cxnLst/>
              <a:rect l="l" t="t" r="r" b="b"/>
              <a:pathLst>
                <a:path w="13875" h="40875" extrusionOk="0">
                  <a:moveTo>
                    <a:pt x="4459" y="1"/>
                  </a:moveTo>
                  <a:cubicBezTo>
                    <a:pt x="3441" y="1630"/>
                    <a:pt x="2604" y="3395"/>
                    <a:pt x="1970" y="5206"/>
                  </a:cubicBezTo>
                  <a:cubicBezTo>
                    <a:pt x="1314" y="7017"/>
                    <a:pt x="861" y="8895"/>
                    <a:pt x="567" y="10796"/>
                  </a:cubicBezTo>
                  <a:cubicBezTo>
                    <a:pt x="1" y="14621"/>
                    <a:pt x="159" y="18559"/>
                    <a:pt x="997" y="22316"/>
                  </a:cubicBezTo>
                  <a:cubicBezTo>
                    <a:pt x="1879" y="26073"/>
                    <a:pt x="3464" y="29671"/>
                    <a:pt x="5704" y="32817"/>
                  </a:cubicBezTo>
                  <a:cubicBezTo>
                    <a:pt x="6790" y="34356"/>
                    <a:pt x="8035" y="35872"/>
                    <a:pt x="9438" y="37185"/>
                  </a:cubicBezTo>
                  <a:cubicBezTo>
                    <a:pt x="10819" y="38520"/>
                    <a:pt x="12313" y="39742"/>
                    <a:pt x="13874" y="40874"/>
                  </a:cubicBezTo>
                  <a:cubicBezTo>
                    <a:pt x="10819" y="38543"/>
                    <a:pt x="8035" y="35827"/>
                    <a:pt x="5885" y="32659"/>
                  </a:cubicBezTo>
                  <a:cubicBezTo>
                    <a:pt x="3712" y="29535"/>
                    <a:pt x="2128" y="25960"/>
                    <a:pt x="1291" y="22225"/>
                  </a:cubicBezTo>
                  <a:cubicBezTo>
                    <a:pt x="408" y="18491"/>
                    <a:pt x="272" y="14621"/>
                    <a:pt x="793" y="10819"/>
                  </a:cubicBezTo>
                  <a:cubicBezTo>
                    <a:pt x="1336" y="7039"/>
                    <a:pt x="2536" y="3327"/>
                    <a:pt x="4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2"/>
            <p:cNvSpPr/>
            <p:nvPr/>
          </p:nvSpPr>
          <p:spPr>
            <a:xfrm>
              <a:off x="5050500" y="299225"/>
              <a:ext cx="73575" cy="471325"/>
            </a:xfrm>
            <a:custGeom>
              <a:avLst/>
              <a:gdLst/>
              <a:ahLst/>
              <a:cxnLst/>
              <a:rect l="l" t="t" r="r" b="b"/>
              <a:pathLst>
                <a:path w="2943" h="18853" extrusionOk="0">
                  <a:moveTo>
                    <a:pt x="91" y="0"/>
                  </a:moveTo>
                  <a:cubicBezTo>
                    <a:pt x="0" y="1607"/>
                    <a:pt x="0" y="3191"/>
                    <a:pt x="113" y="4798"/>
                  </a:cubicBezTo>
                  <a:cubicBezTo>
                    <a:pt x="204" y="6405"/>
                    <a:pt x="362" y="7989"/>
                    <a:pt x="589" y="9574"/>
                  </a:cubicBezTo>
                  <a:cubicBezTo>
                    <a:pt x="838" y="11135"/>
                    <a:pt x="1132" y="12719"/>
                    <a:pt x="1517" y="14281"/>
                  </a:cubicBezTo>
                  <a:lnTo>
                    <a:pt x="1833" y="15435"/>
                  </a:lnTo>
                  <a:lnTo>
                    <a:pt x="2173" y="16590"/>
                  </a:lnTo>
                  <a:lnTo>
                    <a:pt x="2535" y="17721"/>
                  </a:lnTo>
                  <a:lnTo>
                    <a:pt x="2942" y="18853"/>
                  </a:lnTo>
                  <a:lnTo>
                    <a:pt x="2626" y="17699"/>
                  </a:lnTo>
                  <a:lnTo>
                    <a:pt x="2309" y="16544"/>
                  </a:lnTo>
                  <a:lnTo>
                    <a:pt x="2037" y="15390"/>
                  </a:lnTo>
                  <a:lnTo>
                    <a:pt x="1788" y="14213"/>
                  </a:lnTo>
                  <a:cubicBezTo>
                    <a:pt x="1426" y="12674"/>
                    <a:pt x="1132" y="11113"/>
                    <a:pt x="905" y="9528"/>
                  </a:cubicBezTo>
                  <a:cubicBezTo>
                    <a:pt x="657" y="7944"/>
                    <a:pt x="475" y="6360"/>
                    <a:pt x="340" y="4776"/>
                  </a:cubicBezTo>
                  <a:cubicBezTo>
                    <a:pt x="204" y="3191"/>
                    <a:pt x="113" y="1585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2"/>
            <p:cNvSpPr/>
            <p:nvPr/>
          </p:nvSpPr>
          <p:spPr>
            <a:xfrm>
              <a:off x="5200425" y="1125300"/>
              <a:ext cx="299900" cy="659725"/>
            </a:xfrm>
            <a:custGeom>
              <a:avLst/>
              <a:gdLst/>
              <a:ahLst/>
              <a:cxnLst/>
              <a:rect l="l" t="t" r="r" b="b"/>
              <a:pathLst>
                <a:path w="11996" h="26389" extrusionOk="0">
                  <a:moveTo>
                    <a:pt x="1" y="0"/>
                  </a:moveTo>
                  <a:cubicBezTo>
                    <a:pt x="1517" y="1878"/>
                    <a:pt x="2965" y="3893"/>
                    <a:pt x="4233" y="5952"/>
                  </a:cubicBezTo>
                  <a:cubicBezTo>
                    <a:pt x="5546" y="8034"/>
                    <a:pt x="6700" y="10184"/>
                    <a:pt x="7696" y="12402"/>
                  </a:cubicBezTo>
                  <a:cubicBezTo>
                    <a:pt x="8714" y="14643"/>
                    <a:pt x="9574" y="16929"/>
                    <a:pt x="10298" y="19260"/>
                  </a:cubicBezTo>
                  <a:lnTo>
                    <a:pt x="10796" y="21003"/>
                  </a:lnTo>
                  <a:lnTo>
                    <a:pt x="11249" y="22790"/>
                  </a:lnTo>
                  <a:lnTo>
                    <a:pt x="11656" y="24578"/>
                  </a:lnTo>
                  <a:lnTo>
                    <a:pt x="11996" y="26389"/>
                  </a:lnTo>
                  <a:lnTo>
                    <a:pt x="11724" y="24578"/>
                  </a:lnTo>
                  <a:lnTo>
                    <a:pt x="11385" y="22768"/>
                  </a:lnTo>
                  <a:lnTo>
                    <a:pt x="10977" y="20980"/>
                  </a:lnTo>
                  <a:lnTo>
                    <a:pt x="10479" y="19192"/>
                  </a:lnTo>
                  <a:cubicBezTo>
                    <a:pt x="9823" y="16816"/>
                    <a:pt x="8940" y="14530"/>
                    <a:pt x="7945" y="12289"/>
                  </a:cubicBezTo>
                  <a:cubicBezTo>
                    <a:pt x="6926" y="10071"/>
                    <a:pt x="5772" y="7921"/>
                    <a:pt x="4437" y="5839"/>
                  </a:cubicBezTo>
                  <a:cubicBezTo>
                    <a:pt x="3101" y="3780"/>
                    <a:pt x="1608" y="18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2"/>
            <p:cNvSpPr/>
            <p:nvPr/>
          </p:nvSpPr>
          <p:spPr>
            <a:xfrm>
              <a:off x="3802325" y="289025"/>
              <a:ext cx="745750" cy="615625"/>
            </a:xfrm>
            <a:custGeom>
              <a:avLst/>
              <a:gdLst/>
              <a:ahLst/>
              <a:cxnLst/>
              <a:rect l="l" t="t" r="r" b="b"/>
              <a:pathLst>
                <a:path w="29830" h="24625" extrusionOk="0">
                  <a:moveTo>
                    <a:pt x="1" y="1"/>
                  </a:moveTo>
                  <a:lnTo>
                    <a:pt x="1" y="1"/>
                  </a:lnTo>
                  <a:cubicBezTo>
                    <a:pt x="2739" y="1789"/>
                    <a:pt x="5161" y="3961"/>
                    <a:pt x="7470" y="6247"/>
                  </a:cubicBezTo>
                  <a:cubicBezTo>
                    <a:pt x="9755" y="8578"/>
                    <a:pt x="11905" y="11045"/>
                    <a:pt x="14101" y="13422"/>
                  </a:cubicBezTo>
                  <a:cubicBezTo>
                    <a:pt x="16319" y="15753"/>
                    <a:pt x="18627" y="18084"/>
                    <a:pt x="21230" y="20053"/>
                  </a:cubicBezTo>
                  <a:cubicBezTo>
                    <a:pt x="22542" y="21049"/>
                    <a:pt x="23900" y="21954"/>
                    <a:pt x="25349" y="22746"/>
                  </a:cubicBezTo>
                  <a:cubicBezTo>
                    <a:pt x="26775" y="23516"/>
                    <a:pt x="28291" y="24172"/>
                    <a:pt x="29830" y="24625"/>
                  </a:cubicBezTo>
                  <a:cubicBezTo>
                    <a:pt x="26752" y="23606"/>
                    <a:pt x="23923" y="21909"/>
                    <a:pt x="21388" y="19894"/>
                  </a:cubicBezTo>
                  <a:cubicBezTo>
                    <a:pt x="18831" y="17880"/>
                    <a:pt x="16522" y="15594"/>
                    <a:pt x="14304" y="13218"/>
                  </a:cubicBezTo>
                  <a:cubicBezTo>
                    <a:pt x="12064" y="10864"/>
                    <a:pt x="9914" y="8397"/>
                    <a:pt x="7605" y="6112"/>
                  </a:cubicBezTo>
                  <a:cubicBezTo>
                    <a:pt x="6451" y="4980"/>
                    <a:pt x="5229" y="3871"/>
                    <a:pt x="3984" y="2830"/>
                  </a:cubicBezTo>
                  <a:cubicBezTo>
                    <a:pt x="2717" y="1811"/>
                    <a:pt x="1382" y="83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2"/>
            <p:cNvSpPr/>
            <p:nvPr/>
          </p:nvSpPr>
          <p:spPr>
            <a:xfrm>
              <a:off x="4529950" y="835025"/>
              <a:ext cx="582800" cy="257475"/>
            </a:xfrm>
            <a:custGeom>
              <a:avLst/>
              <a:gdLst/>
              <a:ahLst/>
              <a:cxnLst/>
              <a:rect l="l" t="t" r="r" b="b"/>
              <a:pathLst>
                <a:path w="23312" h="10299" extrusionOk="0">
                  <a:moveTo>
                    <a:pt x="1" y="1"/>
                  </a:moveTo>
                  <a:lnTo>
                    <a:pt x="1381" y="861"/>
                  </a:lnTo>
                  <a:lnTo>
                    <a:pt x="2807" y="1585"/>
                  </a:lnTo>
                  <a:lnTo>
                    <a:pt x="4233" y="2264"/>
                  </a:lnTo>
                  <a:lnTo>
                    <a:pt x="5704" y="2920"/>
                  </a:lnTo>
                  <a:cubicBezTo>
                    <a:pt x="7673" y="3758"/>
                    <a:pt x="9665" y="4505"/>
                    <a:pt x="11656" y="5229"/>
                  </a:cubicBezTo>
                  <a:cubicBezTo>
                    <a:pt x="13670" y="5976"/>
                    <a:pt x="15639" y="6700"/>
                    <a:pt x="17586" y="7537"/>
                  </a:cubicBezTo>
                  <a:lnTo>
                    <a:pt x="19057" y="8148"/>
                  </a:lnTo>
                  <a:lnTo>
                    <a:pt x="20505" y="8827"/>
                  </a:lnTo>
                  <a:lnTo>
                    <a:pt x="21931" y="9529"/>
                  </a:lnTo>
                  <a:lnTo>
                    <a:pt x="23312" y="10298"/>
                  </a:lnTo>
                  <a:lnTo>
                    <a:pt x="21954" y="9461"/>
                  </a:lnTo>
                  <a:lnTo>
                    <a:pt x="20573" y="8691"/>
                  </a:lnTo>
                  <a:lnTo>
                    <a:pt x="19125" y="7990"/>
                  </a:lnTo>
                  <a:lnTo>
                    <a:pt x="17676" y="7311"/>
                  </a:lnTo>
                  <a:cubicBezTo>
                    <a:pt x="15730" y="6451"/>
                    <a:pt x="13716" y="5681"/>
                    <a:pt x="11747" y="4957"/>
                  </a:cubicBezTo>
                  <a:cubicBezTo>
                    <a:pt x="9733" y="4210"/>
                    <a:pt x="7741" y="3486"/>
                    <a:pt x="5772" y="2694"/>
                  </a:cubicBezTo>
                  <a:cubicBezTo>
                    <a:pt x="3780" y="1902"/>
                    <a:pt x="1857" y="10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2"/>
            <p:cNvSpPr/>
            <p:nvPr/>
          </p:nvSpPr>
          <p:spPr>
            <a:xfrm>
              <a:off x="4838875" y="1047200"/>
              <a:ext cx="401175" cy="248425"/>
            </a:xfrm>
            <a:custGeom>
              <a:avLst/>
              <a:gdLst/>
              <a:ahLst/>
              <a:cxnLst/>
              <a:rect l="l" t="t" r="r" b="b"/>
              <a:pathLst>
                <a:path w="16047" h="9937" extrusionOk="0">
                  <a:moveTo>
                    <a:pt x="1" y="1"/>
                  </a:moveTo>
                  <a:lnTo>
                    <a:pt x="1" y="1"/>
                  </a:lnTo>
                  <a:cubicBezTo>
                    <a:pt x="1427" y="702"/>
                    <a:pt x="2898" y="1359"/>
                    <a:pt x="4391" y="2015"/>
                  </a:cubicBezTo>
                  <a:cubicBezTo>
                    <a:pt x="5863" y="2671"/>
                    <a:pt x="7311" y="3282"/>
                    <a:pt x="8714" y="4029"/>
                  </a:cubicBezTo>
                  <a:cubicBezTo>
                    <a:pt x="10140" y="4731"/>
                    <a:pt x="11498" y="5568"/>
                    <a:pt x="12743" y="6541"/>
                  </a:cubicBezTo>
                  <a:cubicBezTo>
                    <a:pt x="13987" y="7492"/>
                    <a:pt x="15119" y="8624"/>
                    <a:pt x="16047" y="9936"/>
                  </a:cubicBezTo>
                  <a:cubicBezTo>
                    <a:pt x="15617" y="9257"/>
                    <a:pt x="15142" y="8601"/>
                    <a:pt x="14598" y="8013"/>
                  </a:cubicBezTo>
                  <a:cubicBezTo>
                    <a:pt x="14055" y="7424"/>
                    <a:pt x="13467" y="6881"/>
                    <a:pt x="12856" y="6360"/>
                  </a:cubicBezTo>
                  <a:cubicBezTo>
                    <a:pt x="11634" y="5342"/>
                    <a:pt x="10253" y="4505"/>
                    <a:pt x="8827" y="3758"/>
                  </a:cubicBezTo>
                  <a:cubicBezTo>
                    <a:pt x="7379" y="3056"/>
                    <a:pt x="5908" y="2400"/>
                    <a:pt x="4437" y="1811"/>
                  </a:cubicBezTo>
                  <a:cubicBezTo>
                    <a:pt x="2943" y="1200"/>
                    <a:pt x="1472" y="63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2"/>
            <p:cNvSpPr/>
            <p:nvPr/>
          </p:nvSpPr>
          <p:spPr>
            <a:xfrm>
              <a:off x="5379800" y="1270125"/>
              <a:ext cx="166350" cy="388175"/>
            </a:xfrm>
            <a:custGeom>
              <a:avLst/>
              <a:gdLst/>
              <a:ahLst/>
              <a:cxnLst/>
              <a:rect l="l" t="t" r="r" b="b"/>
              <a:pathLst>
                <a:path w="6654" h="15527" extrusionOk="0">
                  <a:moveTo>
                    <a:pt x="0" y="1"/>
                  </a:moveTo>
                  <a:lnTo>
                    <a:pt x="0" y="1"/>
                  </a:lnTo>
                  <a:cubicBezTo>
                    <a:pt x="883" y="1132"/>
                    <a:pt x="1697" y="2287"/>
                    <a:pt x="2467" y="3464"/>
                  </a:cubicBezTo>
                  <a:cubicBezTo>
                    <a:pt x="3214" y="4731"/>
                    <a:pt x="3847" y="5976"/>
                    <a:pt x="4391" y="7288"/>
                  </a:cubicBezTo>
                  <a:cubicBezTo>
                    <a:pt x="4956" y="8601"/>
                    <a:pt x="5409" y="9959"/>
                    <a:pt x="5771" y="11339"/>
                  </a:cubicBezTo>
                  <a:cubicBezTo>
                    <a:pt x="5862" y="11679"/>
                    <a:pt x="5952" y="12041"/>
                    <a:pt x="6043" y="12381"/>
                  </a:cubicBezTo>
                  <a:cubicBezTo>
                    <a:pt x="6111" y="12720"/>
                    <a:pt x="6201" y="13105"/>
                    <a:pt x="6269" y="13422"/>
                  </a:cubicBezTo>
                  <a:cubicBezTo>
                    <a:pt x="6428" y="14123"/>
                    <a:pt x="6518" y="14825"/>
                    <a:pt x="6654" y="15526"/>
                  </a:cubicBezTo>
                  <a:cubicBezTo>
                    <a:pt x="6609" y="14825"/>
                    <a:pt x="6518" y="14123"/>
                    <a:pt x="6405" y="13399"/>
                  </a:cubicBezTo>
                  <a:cubicBezTo>
                    <a:pt x="6337" y="13060"/>
                    <a:pt x="6292" y="12697"/>
                    <a:pt x="6201" y="12358"/>
                  </a:cubicBezTo>
                  <a:cubicBezTo>
                    <a:pt x="6111" y="12018"/>
                    <a:pt x="6065" y="11656"/>
                    <a:pt x="5975" y="11317"/>
                  </a:cubicBezTo>
                  <a:cubicBezTo>
                    <a:pt x="5635" y="9891"/>
                    <a:pt x="5183" y="8533"/>
                    <a:pt x="4640" y="7220"/>
                  </a:cubicBezTo>
                  <a:cubicBezTo>
                    <a:pt x="4074" y="5885"/>
                    <a:pt x="3440" y="4618"/>
                    <a:pt x="2648" y="3396"/>
                  </a:cubicBezTo>
                  <a:cubicBezTo>
                    <a:pt x="2241" y="2807"/>
                    <a:pt x="1811" y="2196"/>
                    <a:pt x="1403" y="1630"/>
                  </a:cubicBezTo>
                  <a:cubicBezTo>
                    <a:pt x="951" y="1065"/>
                    <a:pt x="498" y="5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9" name="Google Shape;11179;p32"/>
          <p:cNvGrpSpPr/>
          <p:nvPr/>
        </p:nvGrpSpPr>
        <p:grpSpPr>
          <a:xfrm flipH="1">
            <a:off x="-12777" y="-85850"/>
            <a:ext cx="950917" cy="732471"/>
            <a:chOff x="4850200" y="2392675"/>
            <a:chExt cx="482650" cy="371775"/>
          </a:xfrm>
        </p:grpSpPr>
        <p:sp>
          <p:nvSpPr>
            <p:cNvPr id="11180" name="Google Shape;11180;p32"/>
            <p:cNvSpPr/>
            <p:nvPr/>
          </p:nvSpPr>
          <p:spPr>
            <a:xfrm>
              <a:off x="4913000" y="2407950"/>
              <a:ext cx="419850" cy="314050"/>
            </a:xfrm>
            <a:custGeom>
              <a:avLst/>
              <a:gdLst/>
              <a:ahLst/>
              <a:cxnLst/>
              <a:rect l="l" t="t" r="r" b="b"/>
              <a:pathLst>
                <a:path w="16794" h="12562" fill="none" extrusionOk="0">
                  <a:moveTo>
                    <a:pt x="227" y="1"/>
                  </a:moveTo>
                  <a:cubicBezTo>
                    <a:pt x="69" y="3034"/>
                    <a:pt x="1" y="6247"/>
                    <a:pt x="1630" y="8827"/>
                  </a:cubicBezTo>
                  <a:cubicBezTo>
                    <a:pt x="2807" y="10706"/>
                    <a:pt x="4844" y="11996"/>
                    <a:pt x="7017" y="12290"/>
                  </a:cubicBezTo>
                  <a:cubicBezTo>
                    <a:pt x="9212" y="12562"/>
                    <a:pt x="11520" y="11837"/>
                    <a:pt x="13172" y="10366"/>
                  </a:cubicBezTo>
                  <a:cubicBezTo>
                    <a:pt x="15843" y="7899"/>
                    <a:pt x="16386" y="3939"/>
                    <a:pt x="16794" y="318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2"/>
            <p:cNvSpPr/>
            <p:nvPr/>
          </p:nvSpPr>
          <p:spPr>
            <a:xfrm>
              <a:off x="4892075" y="239267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1"/>
                  </a:moveTo>
                  <a:cubicBezTo>
                    <a:pt x="46" y="3011"/>
                    <a:pt x="0" y="6247"/>
                    <a:pt x="1607" y="8827"/>
                  </a:cubicBezTo>
                  <a:cubicBezTo>
                    <a:pt x="2807" y="10683"/>
                    <a:pt x="4844" y="11996"/>
                    <a:pt x="7016" y="12267"/>
                  </a:cubicBezTo>
                  <a:cubicBezTo>
                    <a:pt x="9189" y="12562"/>
                    <a:pt x="11520" y="11815"/>
                    <a:pt x="13149" y="10344"/>
                  </a:cubicBezTo>
                  <a:cubicBezTo>
                    <a:pt x="15843" y="7877"/>
                    <a:pt x="16386" y="3916"/>
                    <a:pt x="16771" y="295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2"/>
            <p:cNvSpPr/>
            <p:nvPr/>
          </p:nvSpPr>
          <p:spPr>
            <a:xfrm>
              <a:off x="5184600" y="2665975"/>
              <a:ext cx="65075" cy="98475"/>
            </a:xfrm>
            <a:custGeom>
              <a:avLst/>
              <a:gdLst/>
              <a:ahLst/>
              <a:cxnLst/>
              <a:rect l="l" t="t" r="r" b="b"/>
              <a:pathLst>
                <a:path w="2603" h="3939" fill="none" extrusionOk="0">
                  <a:moveTo>
                    <a:pt x="611" y="3848"/>
                  </a:moveTo>
                  <a:cubicBezTo>
                    <a:pt x="521" y="3915"/>
                    <a:pt x="430" y="3938"/>
                    <a:pt x="339" y="3938"/>
                  </a:cubicBezTo>
                  <a:cubicBezTo>
                    <a:pt x="204" y="3938"/>
                    <a:pt x="68" y="3802"/>
                    <a:pt x="45" y="3666"/>
                  </a:cubicBezTo>
                  <a:cubicBezTo>
                    <a:pt x="0" y="3508"/>
                    <a:pt x="0" y="3350"/>
                    <a:pt x="68" y="3214"/>
                  </a:cubicBezTo>
                  <a:cubicBezTo>
                    <a:pt x="226" y="2490"/>
                    <a:pt x="566" y="1811"/>
                    <a:pt x="973" y="1200"/>
                  </a:cubicBezTo>
                  <a:cubicBezTo>
                    <a:pt x="1335" y="656"/>
                    <a:pt x="1765" y="23"/>
                    <a:pt x="2444" y="0"/>
                  </a:cubicBezTo>
                  <a:cubicBezTo>
                    <a:pt x="2603" y="860"/>
                    <a:pt x="2218" y="1924"/>
                    <a:pt x="1788" y="2671"/>
                  </a:cubicBezTo>
                  <a:cubicBezTo>
                    <a:pt x="1516" y="3146"/>
                    <a:pt x="1109" y="3576"/>
                    <a:pt x="611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2"/>
            <p:cNvSpPr/>
            <p:nvPr/>
          </p:nvSpPr>
          <p:spPr>
            <a:xfrm>
              <a:off x="4850200" y="252055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68" y="544"/>
                  </a:moveTo>
                  <a:cubicBezTo>
                    <a:pt x="23" y="453"/>
                    <a:pt x="0" y="363"/>
                    <a:pt x="23" y="250"/>
                  </a:cubicBezTo>
                  <a:cubicBezTo>
                    <a:pt x="68" y="114"/>
                    <a:pt x="227" y="1"/>
                    <a:pt x="363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385"/>
                    <a:pt x="2105" y="838"/>
                    <a:pt x="2626" y="1381"/>
                  </a:cubicBezTo>
                  <a:cubicBezTo>
                    <a:pt x="3078" y="1834"/>
                    <a:pt x="3622" y="2377"/>
                    <a:pt x="3531" y="3056"/>
                  </a:cubicBezTo>
                  <a:cubicBezTo>
                    <a:pt x="2648" y="3079"/>
                    <a:pt x="1675" y="2490"/>
                    <a:pt x="1042" y="1924"/>
                  </a:cubicBezTo>
                  <a:cubicBezTo>
                    <a:pt x="589" y="1562"/>
                    <a:pt x="249" y="1064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2"/>
            <p:cNvSpPr/>
            <p:nvPr/>
          </p:nvSpPr>
          <p:spPr>
            <a:xfrm>
              <a:off x="4853025" y="252677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1" y="476"/>
                  </a:moveTo>
                  <a:cubicBezTo>
                    <a:pt x="861" y="1155"/>
                    <a:pt x="1924" y="1924"/>
                    <a:pt x="2920" y="2400"/>
                  </a:cubicBezTo>
                  <a:cubicBezTo>
                    <a:pt x="3011" y="2445"/>
                    <a:pt x="3124" y="2467"/>
                    <a:pt x="3169" y="2377"/>
                  </a:cubicBezTo>
                  <a:cubicBezTo>
                    <a:pt x="3192" y="2354"/>
                    <a:pt x="3169" y="2286"/>
                    <a:pt x="3169" y="2241"/>
                  </a:cubicBezTo>
                  <a:cubicBezTo>
                    <a:pt x="2943" y="1607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2"/>
            <p:cNvSpPr/>
            <p:nvPr/>
          </p:nvSpPr>
          <p:spPr>
            <a:xfrm>
              <a:off x="5036350" y="2649000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2" y="204"/>
                  </a:moveTo>
                  <a:cubicBezTo>
                    <a:pt x="2988" y="385"/>
                    <a:pt x="3169" y="679"/>
                    <a:pt x="3101" y="973"/>
                  </a:cubicBezTo>
                  <a:cubicBezTo>
                    <a:pt x="3033" y="1313"/>
                    <a:pt x="2716" y="1539"/>
                    <a:pt x="2399" y="1675"/>
                  </a:cubicBezTo>
                  <a:cubicBezTo>
                    <a:pt x="1788" y="1969"/>
                    <a:pt x="770" y="2150"/>
                    <a:pt x="91" y="1879"/>
                  </a:cubicBezTo>
                  <a:cubicBezTo>
                    <a:pt x="0" y="1856"/>
                    <a:pt x="544" y="1019"/>
                    <a:pt x="566" y="973"/>
                  </a:cubicBezTo>
                  <a:cubicBezTo>
                    <a:pt x="883" y="566"/>
                    <a:pt x="1177" y="294"/>
                    <a:pt x="1675" y="113"/>
                  </a:cubicBezTo>
                  <a:cubicBezTo>
                    <a:pt x="1969" y="0"/>
                    <a:pt x="2332" y="0"/>
                    <a:pt x="2648" y="159"/>
                  </a:cubicBezTo>
                  <a:cubicBezTo>
                    <a:pt x="2694" y="159"/>
                    <a:pt x="2739" y="181"/>
                    <a:pt x="2762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2"/>
            <p:cNvSpPr/>
            <p:nvPr/>
          </p:nvSpPr>
          <p:spPr>
            <a:xfrm>
              <a:off x="5048800" y="2649000"/>
              <a:ext cx="59425" cy="46400"/>
            </a:xfrm>
            <a:custGeom>
              <a:avLst/>
              <a:gdLst/>
              <a:ahLst/>
              <a:cxnLst/>
              <a:rect l="l" t="t" r="r" b="b"/>
              <a:pathLst>
                <a:path w="2377" h="1856" fill="none" extrusionOk="0">
                  <a:moveTo>
                    <a:pt x="1743" y="0"/>
                  </a:moveTo>
                  <a:cubicBezTo>
                    <a:pt x="1200" y="430"/>
                    <a:pt x="453" y="951"/>
                    <a:pt x="68" y="1539"/>
                  </a:cubicBezTo>
                  <a:cubicBezTo>
                    <a:pt x="46" y="1584"/>
                    <a:pt x="0" y="1675"/>
                    <a:pt x="68" y="1720"/>
                  </a:cubicBezTo>
                  <a:cubicBezTo>
                    <a:pt x="91" y="1765"/>
                    <a:pt x="113" y="1765"/>
                    <a:pt x="159" y="1788"/>
                  </a:cubicBezTo>
                  <a:cubicBezTo>
                    <a:pt x="611" y="1833"/>
                    <a:pt x="2105" y="317"/>
                    <a:pt x="2377" y="407"/>
                  </a:cubicBezTo>
                  <a:cubicBezTo>
                    <a:pt x="2241" y="1019"/>
                    <a:pt x="1788" y="1245"/>
                    <a:pt x="1087" y="1856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32"/>
          <p:cNvGrpSpPr/>
          <p:nvPr/>
        </p:nvGrpSpPr>
        <p:grpSpPr>
          <a:xfrm flipH="1">
            <a:off x="1122003" y="-86402"/>
            <a:ext cx="950917" cy="733555"/>
            <a:chOff x="2920825" y="1027400"/>
            <a:chExt cx="482650" cy="372325"/>
          </a:xfrm>
        </p:grpSpPr>
        <p:sp>
          <p:nvSpPr>
            <p:cNvPr id="11188" name="Google Shape;11188;p32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2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2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2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2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2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2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5" name="Google Shape;11195;p32"/>
          <p:cNvGrpSpPr/>
          <p:nvPr/>
        </p:nvGrpSpPr>
        <p:grpSpPr>
          <a:xfrm flipH="1">
            <a:off x="3691718" y="4156978"/>
            <a:ext cx="768082" cy="1156015"/>
            <a:chOff x="4700366" y="4156978"/>
            <a:chExt cx="768082" cy="1156015"/>
          </a:xfrm>
        </p:grpSpPr>
        <p:sp>
          <p:nvSpPr>
            <p:cNvPr id="11196" name="Google Shape;11196;p32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2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2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2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2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2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2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2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2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2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2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2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2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2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2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2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2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2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2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5" name="Google Shape;11215;p32"/>
          <p:cNvGrpSpPr/>
          <p:nvPr/>
        </p:nvGrpSpPr>
        <p:grpSpPr>
          <a:xfrm flipH="1">
            <a:off x="6554769" y="4151553"/>
            <a:ext cx="766999" cy="1154931"/>
            <a:chOff x="1838400" y="4151553"/>
            <a:chExt cx="766999" cy="1154931"/>
          </a:xfrm>
        </p:grpSpPr>
        <p:sp>
          <p:nvSpPr>
            <p:cNvPr id="11216" name="Google Shape;11216;p32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2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2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2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2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2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2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2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2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2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2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2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2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2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2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2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2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2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2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2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6" name="Google Shape;11236;p32"/>
          <p:cNvGrpSpPr/>
          <p:nvPr/>
        </p:nvGrpSpPr>
        <p:grpSpPr>
          <a:xfrm flipH="1">
            <a:off x="5657146" y="4380153"/>
            <a:ext cx="769215" cy="1154931"/>
            <a:chOff x="2733806" y="4380153"/>
            <a:chExt cx="769215" cy="1154931"/>
          </a:xfrm>
        </p:grpSpPr>
        <p:sp>
          <p:nvSpPr>
            <p:cNvPr id="11237" name="Google Shape;11237;p32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2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2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2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2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2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2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2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2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2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2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2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2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2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2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2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2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2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2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2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7" name="Google Shape;11257;p32"/>
          <p:cNvGrpSpPr/>
          <p:nvPr/>
        </p:nvGrpSpPr>
        <p:grpSpPr>
          <a:xfrm flipH="1">
            <a:off x="4664409" y="4456362"/>
            <a:ext cx="788129" cy="1014456"/>
            <a:chOff x="3707629" y="4456362"/>
            <a:chExt cx="788129" cy="1014456"/>
          </a:xfrm>
        </p:grpSpPr>
        <p:sp>
          <p:nvSpPr>
            <p:cNvPr id="11258" name="Google Shape;11258;p32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2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2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2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2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2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2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2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2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2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2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2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2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2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2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2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2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2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2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2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32"/>
          <p:cNvGrpSpPr/>
          <p:nvPr/>
        </p:nvGrpSpPr>
        <p:grpSpPr>
          <a:xfrm flipH="1">
            <a:off x="1892279" y="4156978"/>
            <a:ext cx="768082" cy="1156015"/>
            <a:chOff x="6499806" y="4156978"/>
            <a:chExt cx="768082" cy="1156015"/>
          </a:xfrm>
        </p:grpSpPr>
        <p:sp>
          <p:nvSpPr>
            <p:cNvPr id="11279" name="Google Shape;11279;p32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2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2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2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2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2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2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2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2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2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2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2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2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2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2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2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2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2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2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32"/>
          <p:cNvGrpSpPr/>
          <p:nvPr/>
        </p:nvGrpSpPr>
        <p:grpSpPr>
          <a:xfrm flipH="1">
            <a:off x="2717895" y="4303953"/>
            <a:ext cx="769215" cy="1154931"/>
            <a:chOff x="5673057" y="4303953"/>
            <a:chExt cx="769215" cy="1154931"/>
          </a:xfrm>
        </p:grpSpPr>
        <p:sp>
          <p:nvSpPr>
            <p:cNvPr id="11299" name="Google Shape;11299;p32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2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2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2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2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2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2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2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2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2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2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2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2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2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2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2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2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2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2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2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9" name="Google Shape;11319;p32"/>
          <p:cNvGrpSpPr/>
          <p:nvPr/>
        </p:nvGrpSpPr>
        <p:grpSpPr>
          <a:xfrm flipH="1">
            <a:off x="975742" y="4303962"/>
            <a:ext cx="788129" cy="1014456"/>
            <a:chOff x="7396296" y="4303962"/>
            <a:chExt cx="788129" cy="1014456"/>
          </a:xfrm>
        </p:grpSpPr>
        <p:sp>
          <p:nvSpPr>
            <p:cNvPr id="11320" name="Google Shape;11320;p32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2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2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2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2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2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2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2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2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2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2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2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2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2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2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2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2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2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2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2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32"/>
          <p:cNvGrpSpPr/>
          <p:nvPr/>
        </p:nvGrpSpPr>
        <p:grpSpPr>
          <a:xfrm flipH="1">
            <a:off x="7379301" y="4303962"/>
            <a:ext cx="788129" cy="1014456"/>
            <a:chOff x="992737" y="4303962"/>
            <a:chExt cx="788129" cy="1014456"/>
          </a:xfrm>
        </p:grpSpPr>
        <p:sp>
          <p:nvSpPr>
            <p:cNvPr id="11341" name="Google Shape;11341;p32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2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2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2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2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2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2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2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2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2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2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2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2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2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2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2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2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2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2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2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32"/>
          <p:cNvGrpSpPr/>
          <p:nvPr/>
        </p:nvGrpSpPr>
        <p:grpSpPr>
          <a:xfrm flipH="1">
            <a:off x="8372038" y="4380162"/>
            <a:ext cx="788129" cy="1014456"/>
            <a:chOff x="0" y="4380162"/>
            <a:chExt cx="788129" cy="1014456"/>
          </a:xfrm>
        </p:grpSpPr>
        <p:sp>
          <p:nvSpPr>
            <p:cNvPr id="11362" name="Google Shape;11362;p32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2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2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2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2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2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2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2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2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2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2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2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2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2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2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2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2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2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2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2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2" name="Google Shape;11382;p32"/>
          <p:cNvGrpSpPr/>
          <p:nvPr/>
        </p:nvGrpSpPr>
        <p:grpSpPr>
          <a:xfrm flipH="1">
            <a:off x="-5863" y="4456353"/>
            <a:ext cx="769215" cy="1154931"/>
            <a:chOff x="8396815" y="4456353"/>
            <a:chExt cx="769215" cy="1154931"/>
          </a:xfrm>
        </p:grpSpPr>
        <p:sp>
          <p:nvSpPr>
            <p:cNvPr id="11383" name="Google Shape;11383;p32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2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2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2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2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2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2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2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2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2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2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2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2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2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2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2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2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2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2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2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3" name="Google Shape;11403;p32"/>
          <p:cNvGrpSpPr/>
          <p:nvPr/>
        </p:nvGrpSpPr>
        <p:grpSpPr>
          <a:xfrm flipH="1">
            <a:off x="615205" y="2094306"/>
            <a:ext cx="241941" cy="218741"/>
            <a:chOff x="2097025" y="4644575"/>
            <a:chExt cx="122800" cy="111025"/>
          </a:xfrm>
        </p:grpSpPr>
        <p:sp>
          <p:nvSpPr>
            <p:cNvPr id="11404" name="Google Shape;11404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6" name="Google Shape;11406;p32"/>
          <p:cNvGrpSpPr/>
          <p:nvPr/>
        </p:nvGrpSpPr>
        <p:grpSpPr>
          <a:xfrm flipH="1">
            <a:off x="3172380" y="646606"/>
            <a:ext cx="241941" cy="218741"/>
            <a:chOff x="2097025" y="4644575"/>
            <a:chExt cx="122800" cy="111025"/>
          </a:xfrm>
        </p:grpSpPr>
        <p:sp>
          <p:nvSpPr>
            <p:cNvPr id="11407" name="Google Shape;11407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9" name="Google Shape;11409;p32"/>
          <p:cNvGrpSpPr/>
          <p:nvPr/>
        </p:nvGrpSpPr>
        <p:grpSpPr>
          <a:xfrm flipH="1">
            <a:off x="1590504" y="598117"/>
            <a:ext cx="541806" cy="382373"/>
            <a:chOff x="674132" y="5262167"/>
            <a:chExt cx="541806" cy="382373"/>
          </a:xfrm>
        </p:grpSpPr>
        <p:sp>
          <p:nvSpPr>
            <p:cNvPr id="11410" name="Google Shape;11410;p32"/>
            <p:cNvSpPr/>
            <p:nvPr/>
          </p:nvSpPr>
          <p:spPr>
            <a:xfrm>
              <a:off x="967353" y="5622179"/>
              <a:ext cx="1133" cy="22362"/>
            </a:xfrm>
            <a:custGeom>
              <a:avLst/>
              <a:gdLst/>
              <a:ahLst/>
              <a:cxnLst/>
              <a:rect l="l" t="t" r="r" b="b"/>
              <a:pathLst>
                <a:path w="23" h="454" fill="none" extrusionOk="0">
                  <a:moveTo>
                    <a:pt x="23" y="0"/>
                  </a:moveTo>
                  <a:lnTo>
                    <a:pt x="0" y="453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2"/>
            <p:cNvSpPr/>
            <p:nvPr/>
          </p:nvSpPr>
          <p:spPr>
            <a:xfrm>
              <a:off x="912728" y="5618829"/>
              <a:ext cx="2266" cy="23445"/>
            </a:xfrm>
            <a:custGeom>
              <a:avLst/>
              <a:gdLst/>
              <a:ahLst/>
              <a:cxnLst/>
              <a:rect l="l" t="t" r="r" b="b"/>
              <a:pathLst>
                <a:path w="46" h="476" fill="none" extrusionOk="0">
                  <a:moveTo>
                    <a:pt x="45" y="1"/>
                  </a:moveTo>
                  <a:lnTo>
                    <a:pt x="0" y="476"/>
                  </a:lnTo>
                </a:path>
              </a:pathLst>
            </a:custGeom>
            <a:noFill/>
            <a:ln w="73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2"/>
            <p:cNvSpPr/>
            <p:nvPr/>
          </p:nvSpPr>
          <p:spPr>
            <a:xfrm>
              <a:off x="674132" y="5406339"/>
              <a:ext cx="89250" cy="93240"/>
            </a:xfrm>
            <a:custGeom>
              <a:avLst/>
              <a:gdLst/>
              <a:ahLst/>
              <a:cxnLst/>
              <a:rect l="l" t="t" r="r" b="b"/>
              <a:pathLst>
                <a:path w="1812" h="1893" extrusionOk="0">
                  <a:moveTo>
                    <a:pt x="1234" y="1"/>
                  </a:moveTo>
                  <a:cubicBezTo>
                    <a:pt x="1170" y="1"/>
                    <a:pt x="1098" y="16"/>
                    <a:pt x="1019" y="37"/>
                  </a:cubicBezTo>
                  <a:cubicBezTo>
                    <a:pt x="748" y="82"/>
                    <a:pt x="408" y="150"/>
                    <a:pt x="91" y="218"/>
                  </a:cubicBezTo>
                  <a:cubicBezTo>
                    <a:pt x="69" y="218"/>
                    <a:pt x="23" y="263"/>
                    <a:pt x="23" y="263"/>
                  </a:cubicBezTo>
                  <a:cubicBezTo>
                    <a:pt x="1" y="286"/>
                    <a:pt x="23" y="331"/>
                    <a:pt x="69" y="377"/>
                  </a:cubicBezTo>
                  <a:cubicBezTo>
                    <a:pt x="589" y="942"/>
                    <a:pt x="1223" y="1418"/>
                    <a:pt x="1811" y="1893"/>
                  </a:cubicBezTo>
                  <a:cubicBezTo>
                    <a:pt x="1766" y="1350"/>
                    <a:pt x="1676" y="829"/>
                    <a:pt x="1540" y="286"/>
                  </a:cubicBezTo>
                  <a:cubicBezTo>
                    <a:pt x="1478" y="69"/>
                    <a:pt x="1374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2"/>
            <p:cNvSpPr/>
            <p:nvPr/>
          </p:nvSpPr>
          <p:spPr>
            <a:xfrm>
              <a:off x="728757" y="5262167"/>
              <a:ext cx="487181" cy="346066"/>
            </a:xfrm>
            <a:custGeom>
              <a:avLst/>
              <a:gdLst/>
              <a:ahLst/>
              <a:cxnLst/>
              <a:rect l="l" t="t" r="r" b="b"/>
              <a:pathLst>
                <a:path w="9891" h="7026" extrusionOk="0">
                  <a:moveTo>
                    <a:pt x="3039" y="0"/>
                  </a:moveTo>
                  <a:cubicBezTo>
                    <a:pt x="2713" y="0"/>
                    <a:pt x="2389" y="58"/>
                    <a:pt x="2083" y="180"/>
                  </a:cubicBezTo>
                  <a:cubicBezTo>
                    <a:pt x="2038" y="180"/>
                    <a:pt x="2015" y="226"/>
                    <a:pt x="1947" y="248"/>
                  </a:cubicBezTo>
                  <a:cubicBezTo>
                    <a:pt x="1336" y="565"/>
                    <a:pt x="770" y="1154"/>
                    <a:pt x="431" y="1719"/>
                  </a:cubicBezTo>
                  <a:cubicBezTo>
                    <a:pt x="227" y="2285"/>
                    <a:pt x="1" y="2693"/>
                    <a:pt x="46" y="3326"/>
                  </a:cubicBezTo>
                  <a:cubicBezTo>
                    <a:pt x="114" y="3869"/>
                    <a:pt x="318" y="4390"/>
                    <a:pt x="589" y="4888"/>
                  </a:cubicBezTo>
                  <a:cubicBezTo>
                    <a:pt x="1155" y="5884"/>
                    <a:pt x="1947" y="6495"/>
                    <a:pt x="3056" y="6789"/>
                  </a:cubicBezTo>
                  <a:cubicBezTo>
                    <a:pt x="3651" y="6943"/>
                    <a:pt x="4263" y="7025"/>
                    <a:pt x="4870" y="7025"/>
                  </a:cubicBezTo>
                  <a:cubicBezTo>
                    <a:pt x="6319" y="7025"/>
                    <a:pt x="7736" y="6554"/>
                    <a:pt x="8805" y="5454"/>
                  </a:cubicBezTo>
                  <a:cubicBezTo>
                    <a:pt x="9054" y="5205"/>
                    <a:pt x="9891" y="4231"/>
                    <a:pt x="9167" y="4141"/>
                  </a:cubicBezTo>
                  <a:cubicBezTo>
                    <a:pt x="8465" y="4096"/>
                    <a:pt x="7831" y="4209"/>
                    <a:pt x="7220" y="3779"/>
                  </a:cubicBezTo>
                  <a:cubicBezTo>
                    <a:pt x="6655" y="3417"/>
                    <a:pt x="6360" y="2738"/>
                    <a:pt x="6089" y="2104"/>
                  </a:cubicBezTo>
                  <a:cubicBezTo>
                    <a:pt x="5704" y="1267"/>
                    <a:pt x="5093" y="610"/>
                    <a:pt x="4210" y="248"/>
                  </a:cubicBezTo>
                  <a:cubicBezTo>
                    <a:pt x="3837" y="87"/>
                    <a:pt x="3437" y="0"/>
                    <a:pt x="30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2"/>
            <p:cNvSpPr/>
            <p:nvPr/>
          </p:nvSpPr>
          <p:spPr>
            <a:xfrm>
              <a:off x="731023" y="5266551"/>
              <a:ext cx="448171" cy="355670"/>
            </a:xfrm>
            <a:custGeom>
              <a:avLst/>
              <a:gdLst/>
              <a:ahLst/>
              <a:cxnLst/>
              <a:rect l="l" t="t" r="r" b="b"/>
              <a:pathLst>
                <a:path w="9099" h="7221" fill="none" extrusionOk="0">
                  <a:moveTo>
                    <a:pt x="1901" y="408"/>
                  </a:moveTo>
                  <a:cubicBezTo>
                    <a:pt x="1969" y="386"/>
                    <a:pt x="1992" y="340"/>
                    <a:pt x="2037" y="340"/>
                  </a:cubicBezTo>
                  <a:cubicBezTo>
                    <a:pt x="2829" y="1"/>
                    <a:pt x="3780" y="159"/>
                    <a:pt x="4526" y="521"/>
                  </a:cubicBezTo>
                  <a:cubicBezTo>
                    <a:pt x="5160" y="838"/>
                    <a:pt x="5635" y="1336"/>
                    <a:pt x="6088" y="1857"/>
                  </a:cubicBezTo>
                  <a:cubicBezTo>
                    <a:pt x="6518" y="2355"/>
                    <a:pt x="6858" y="2988"/>
                    <a:pt x="7355" y="3373"/>
                  </a:cubicBezTo>
                  <a:cubicBezTo>
                    <a:pt x="7650" y="3599"/>
                    <a:pt x="8012" y="3735"/>
                    <a:pt x="8351" y="3939"/>
                  </a:cubicBezTo>
                  <a:cubicBezTo>
                    <a:pt x="8668" y="4120"/>
                    <a:pt x="9098" y="4256"/>
                    <a:pt x="8940" y="4663"/>
                  </a:cubicBezTo>
                  <a:cubicBezTo>
                    <a:pt x="8668" y="5365"/>
                    <a:pt x="8193" y="5998"/>
                    <a:pt x="7559" y="6406"/>
                  </a:cubicBezTo>
                  <a:cubicBezTo>
                    <a:pt x="6880" y="6836"/>
                    <a:pt x="6111" y="7107"/>
                    <a:pt x="5319" y="7175"/>
                  </a:cubicBezTo>
                  <a:cubicBezTo>
                    <a:pt x="4572" y="7220"/>
                    <a:pt x="3802" y="7153"/>
                    <a:pt x="3055" y="6949"/>
                  </a:cubicBezTo>
                  <a:cubicBezTo>
                    <a:pt x="1969" y="6655"/>
                    <a:pt x="1177" y="6044"/>
                    <a:pt x="611" y="5048"/>
                  </a:cubicBezTo>
                  <a:cubicBezTo>
                    <a:pt x="317" y="4572"/>
                    <a:pt x="113" y="4029"/>
                    <a:pt x="68" y="3486"/>
                  </a:cubicBezTo>
                  <a:cubicBezTo>
                    <a:pt x="0" y="2875"/>
                    <a:pt x="226" y="2445"/>
                    <a:pt x="430" y="1879"/>
                  </a:cubicBezTo>
                  <a:cubicBezTo>
                    <a:pt x="724" y="1313"/>
                    <a:pt x="1290" y="725"/>
                    <a:pt x="1901" y="408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3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2"/>
            <p:cNvSpPr/>
            <p:nvPr/>
          </p:nvSpPr>
          <p:spPr>
            <a:xfrm>
              <a:off x="865885" y="5389198"/>
              <a:ext cx="148307" cy="131560"/>
            </a:xfrm>
            <a:custGeom>
              <a:avLst/>
              <a:gdLst/>
              <a:ahLst/>
              <a:cxnLst/>
              <a:rect l="l" t="t" r="r" b="b"/>
              <a:pathLst>
                <a:path w="3011" h="2671" extrusionOk="0">
                  <a:moveTo>
                    <a:pt x="1675" y="0"/>
                  </a:moveTo>
                  <a:lnTo>
                    <a:pt x="1675" y="0"/>
                  </a:lnTo>
                  <a:cubicBezTo>
                    <a:pt x="1743" y="476"/>
                    <a:pt x="1947" y="928"/>
                    <a:pt x="2218" y="1313"/>
                  </a:cubicBezTo>
                  <a:cubicBezTo>
                    <a:pt x="2354" y="1517"/>
                    <a:pt x="2558" y="1652"/>
                    <a:pt x="2648" y="1811"/>
                  </a:cubicBezTo>
                  <a:cubicBezTo>
                    <a:pt x="2762" y="1969"/>
                    <a:pt x="2716" y="2128"/>
                    <a:pt x="2581" y="2241"/>
                  </a:cubicBezTo>
                  <a:cubicBezTo>
                    <a:pt x="2445" y="2377"/>
                    <a:pt x="2241" y="2422"/>
                    <a:pt x="2015" y="2422"/>
                  </a:cubicBezTo>
                  <a:lnTo>
                    <a:pt x="1336" y="2422"/>
                  </a:lnTo>
                  <a:cubicBezTo>
                    <a:pt x="883" y="2422"/>
                    <a:pt x="431" y="2377"/>
                    <a:pt x="1" y="2196"/>
                  </a:cubicBezTo>
                  <a:lnTo>
                    <a:pt x="1" y="2196"/>
                  </a:lnTo>
                  <a:cubicBezTo>
                    <a:pt x="385" y="2467"/>
                    <a:pt x="861" y="2580"/>
                    <a:pt x="1313" y="2648"/>
                  </a:cubicBezTo>
                  <a:cubicBezTo>
                    <a:pt x="1562" y="2648"/>
                    <a:pt x="1788" y="2671"/>
                    <a:pt x="2015" y="2671"/>
                  </a:cubicBezTo>
                  <a:cubicBezTo>
                    <a:pt x="2241" y="2671"/>
                    <a:pt x="2535" y="2648"/>
                    <a:pt x="2762" y="2445"/>
                  </a:cubicBezTo>
                  <a:cubicBezTo>
                    <a:pt x="2875" y="2354"/>
                    <a:pt x="2943" y="2218"/>
                    <a:pt x="2988" y="2082"/>
                  </a:cubicBezTo>
                  <a:cubicBezTo>
                    <a:pt x="3011" y="1901"/>
                    <a:pt x="2965" y="1766"/>
                    <a:pt x="2875" y="1652"/>
                  </a:cubicBezTo>
                  <a:cubicBezTo>
                    <a:pt x="2739" y="1426"/>
                    <a:pt x="2535" y="1313"/>
                    <a:pt x="2400" y="1132"/>
                  </a:cubicBezTo>
                  <a:cubicBezTo>
                    <a:pt x="2105" y="838"/>
                    <a:pt x="1856" y="430"/>
                    <a:pt x="1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2"/>
            <p:cNvSpPr/>
            <p:nvPr/>
          </p:nvSpPr>
          <p:spPr>
            <a:xfrm>
              <a:off x="778949" y="5379150"/>
              <a:ext cx="29011" cy="27928"/>
            </a:xfrm>
            <a:custGeom>
              <a:avLst/>
              <a:gdLst/>
              <a:ahLst/>
              <a:cxnLst/>
              <a:rect l="l" t="t" r="r" b="b"/>
              <a:pathLst>
                <a:path w="589" h="567" extrusionOk="0">
                  <a:moveTo>
                    <a:pt x="227" y="1"/>
                  </a:moveTo>
                  <a:cubicBezTo>
                    <a:pt x="0" y="114"/>
                    <a:pt x="0" y="566"/>
                    <a:pt x="317" y="566"/>
                  </a:cubicBezTo>
                  <a:cubicBezTo>
                    <a:pt x="430" y="566"/>
                    <a:pt x="498" y="499"/>
                    <a:pt x="543" y="408"/>
                  </a:cubicBezTo>
                  <a:cubicBezTo>
                    <a:pt x="589" y="340"/>
                    <a:pt x="589" y="204"/>
                    <a:pt x="543" y="159"/>
                  </a:cubicBezTo>
                  <a:cubicBezTo>
                    <a:pt x="498" y="136"/>
                    <a:pt x="498" y="114"/>
                    <a:pt x="475" y="69"/>
                  </a:cubicBezTo>
                  <a:cubicBezTo>
                    <a:pt x="453" y="23"/>
                    <a:pt x="362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7" name="Google Shape;11417;p32"/>
          <p:cNvGrpSpPr/>
          <p:nvPr/>
        </p:nvGrpSpPr>
        <p:grpSpPr>
          <a:xfrm>
            <a:off x="5025806" y="-12374"/>
            <a:ext cx="4270606" cy="1104740"/>
            <a:chOff x="2637925" y="3469400"/>
            <a:chExt cx="2167600" cy="560725"/>
          </a:xfrm>
        </p:grpSpPr>
        <p:sp>
          <p:nvSpPr>
            <p:cNvPr id="11418" name="Google Shape;11418;p32"/>
            <p:cNvSpPr/>
            <p:nvPr/>
          </p:nvSpPr>
          <p:spPr>
            <a:xfrm>
              <a:off x="2637925" y="3473925"/>
              <a:ext cx="1370400" cy="450975"/>
            </a:xfrm>
            <a:custGeom>
              <a:avLst/>
              <a:gdLst/>
              <a:ahLst/>
              <a:cxnLst/>
              <a:rect l="l" t="t" r="r" b="b"/>
              <a:pathLst>
                <a:path w="54816" h="18039" fill="none" extrusionOk="0">
                  <a:moveTo>
                    <a:pt x="0" y="1"/>
                  </a:moveTo>
                  <a:cubicBezTo>
                    <a:pt x="0" y="1"/>
                    <a:pt x="24669" y="18038"/>
                    <a:pt x="54815" y="680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2"/>
            <p:cNvSpPr/>
            <p:nvPr/>
          </p:nvSpPr>
          <p:spPr>
            <a:xfrm>
              <a:off x="3016450" y="3553700"/>
              <a:ext cx="877000" cy="273875"/>
            </a:xfrm>
            <a:custGeom>
              <a:avLst/>
              <a:gdLst/>
              <a:ahLst/>
              <a:cxnLst/>
              <a:rect l="l" t="t" r="r" b="b"/>
              <a:pathLst>
                <a:path w="35080" h="10955" fill="none" extrusionOk="0">
                  <a:moveTo>
                    <a:pt x="0" y="3418"/>
                  </a:moveTo>
                  <a:cubicBezTo>
                    <a:pt x="0" y="3418"/>
                    <a:pt x="19124" y="10955"/>
                    <a:pt x="35080" y="1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2"/>
            <p:cNvSpPr/>
            <p:nvPr/>
          </p:nvSpPr>
          <p:spPr>
            <a:xfrm>
              <a:off x="2717700" y="3523150"/>
              <a:ext cx="845900" cy="195225"/>
            </a:xfrm>
            <a:custGeom>
              <a:avLst/>
              <a:gdLst/>
              <a:ahLst/>
              <a:cxnLst/>
              <a:rect l="l" t="t" r="r" b="b"/>
              <a:pathLst>
                <a:path w="33836" h="7809" fill="none" extrusionOk="0">
                  <a:moveTo>
                    <a:pt x="0" y="1"/>
                  </a:moveTo>
                  <a:cubicBezTo>
                    <a:pt x="0" y="1"/>
                    <a:pt x="18445" y="7809"/>
                    <a:pt x="33835" y="5410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2"/>
            <p:cNvSpPr/>
            <p:nvPr/>
          </p:nvSpPr>
          <p:spPr>
            <a:xfrm>
              <a:off x="3834600" y="3469400"/>
              <a:ext cx="970925" cy="560725"/>
            </a:xfrm>
            <a:custGeom>
              <a:avLst/>
              <a:gdLst/>
              <a:ahLst/>
              <a:cxnLst/>
              <a:rect l="l" t="t" r="r" b="b"/>
              <a:pathLst>
                <a:path w="38837" h="22429" fill="none" extrusionOk="0">
                  <a:moveTo>
                    <a:pt x="0" y="1"/>
                  </a:moveTo>
                  <a:cubicBezTo>
                    <a:pt x="0" y="1"/>
                    <a:pt x="15639" y="22429"/>
                    <a:pt x="38837" y="20935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2"/>
            <p:cNvSpPr/>
            <p:nvPr/>
          </p:nvSpPr>
          <p:spPr>
            <a:xfrm>
              <a:off x="3862875" y="3502775"/>
              <a:ext cx="422125" cy="367800"/>
            </a:xfrm>
            <a:custGeom>
              <a:avLst/>
              <a:gdLst/>
              <a:ahLst/>
              <a:cxnLst/>
              <a:rect l="l" t="t" r="r" b="b"/>
              <a:pathLst>
                <a:path w="16885" h="14712" fill="none" extrusionOk="0">
                  <a:moveTo>
                    <a:pt x="1" y="1"/>
                  </a:moveTo>
                  <a:cubicBezTo>
                    <a:pt x="1" y="1"/>
                    <a:pt x="9597" y="8714"/>
                    <a:pt x="16884" y="14712"/>
                  </a:cubicBezTo>
                </a:path>
              </a:pathLst>
            </a:custGeom>
            <a:noFill/>
            <a:ln w="5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3" name="Google Shape;11423;p32"/>
          <p:cNvGrpSpPr/>
          <p:nvPr/>
        </p:nvGrpSpPr>
        <p:grpSpPr>
          <a:xfrm flipH="1">
            <a:off x="5784845" y="-85831"/>
            <a:ext cx="949833" cy="732422"/>
            <a:chOff x="4866600" y="2956225"/>
            <a:chExt cx="482100" cy="371750"/>
          </a:xfrm>
        </p:grpSpPr>
        <p:sp>
          <p:nvSpPr>
            <p:cNvPr id="11424" name="Google Shape;11424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2" name="Google Shape;11432;p32"/>
          <p:cNvGrpSpPr/>
          <p:nvPr/>
        </p:nvGrpSpPr>
        <p:grpSpPr>
          <a:xfrm flipH="1">
            <a:off x="4708328" y="-315002"/>
            <a:ext cx="950917" cy="733555"/>
            <a:chOff x="2920825" y="1027400"/>
            <a:chExt cx="482650" cy="372325"/>
          </a:xfrm>
        </p:grpSpPr>
        <p:sp>
          <p:nvSpPr>
            <p:cNvPr id="11433" name="Google Shape;11433;p32"/>
            <p:cNvSpPr/>
            <p:nvPr/>
          </p:nvSpPr>
          <p:spPr>
            <a:xfrm>
              <a:off x="2983625" y="1043825"/>
              <a:ext cx="419850" cy="314025"/>
            </a:xfrm>
            <a:custGeom>
              <a:avLst/>
              <a:gdLst/>
              <a:ahLst/>
              <a:cxnLst/>
              <a:rect l="l" t="t" r="r" b="b"/>
              <a:pathLst>
                <a:path w="16794" h="12561" fill="none" extrusionOk="0">
                  <a:moveTo>
                    <a:pt x="227" y="0"/>
                  </a:moveTo>
                  <a:cubicBezTo>
                    <a:pt x="68" y="3033"/>
                    <a:pt x="0" y="6246"/>
                    <a:pt x="1630" y="8827"/>
                  </a:cubicBezTo>
                  <a:cubicBezTo>
                    <a:pt x="2807" y="10682"/>
                    <a:pt x="4844" y="11995"/>
                    <a:pt x="7016" y="12267"/>
                  </a:cubicBezTo>
                  <a:cubicBezTo>
                    <a:pt x="9212" y="12561"/>
                    <a:pt x="11520" y="11814"/>
                    <a:pt x="13172" y="10343"/>
                  </a:cubicBezTo>
                  <a:cubicBezTo>
                    <a:pt x="15843" y="7876"/>
                    <a:pt x="16386" y="3915"/>
                    <a:pt x="16793" y="294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2"/>
            <p:cNvSpPr/>
            <p:nvPr/>
          </p:nvSpPr>
          <p:spPr>
            <a:xfrm>
              <a:off x="2962700" y="1027400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6" y="1"/>
                  </a:moveTo>
                  <a:cubicBezTo>
                    <a:pt x="45" y="3033"/>
                    <a:pt x="0" y="6247"/>
                    <a:pt x="1607" y="8827"/>
                  </a:cubicBezTo>
                  <a:cubicBezTo>
                    <a:pt x="2806" y="10683"/>
                    <a:pt x="4843" y="11996"/>
                    <a:pt x="7016" y="12267"/>
                  </a:cubicBezTo>
                  <a:cubicBezTo>
                    <a:pt x="9189" y="12561"/>
                    <a:pt x="11520" y="11815"/>
                    <a:pt x="13149" y="10344"/>
                  </a:cubicBezTo>
                  <a:cubicBezTo>
                    <a:pt x="15842" y="7899"/>
                    <a:pt x="16386" y="3939"/>
                    <a:pt x="16770" y="318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2"/>
            <p:cNvSpPr/>
            <p:nvPr/>
          </p:nvSpPr>
          <p:spPr>
            <a:xfrm>
              <a:off x="3255200" y="1301250"/>
              <a:ext cx="65100" cy="98475"/>
            </a:xfrm>
            <a:custGeom>
              <a:avLst/>
              <a:gdLst/>
              <a:ahLst/>
              <a:cxnLst/>
              <a:rect l="l" t="t" r="r" b="b"/>
              <a:pathLst>
                <a:path w="2604" h="3939" fill="none" extrusionOk="0">
                  <a:moveTo>
                    <a:pt x="612" y="3848"/>
                  </a:moveTo>
                  <a:cubicBezTo>
                    <a:pt x="521" y="3893"/>
                    <a:pt x="431" y="3939"/>
                    <a:pt x="340" y="3939"/>
                  </a:cubicBezTo>
                  <a:cubicBezTo>
                    <a:pt x="204" y="3939"/>
                    <a:pt x="69" y="3780"/>
                    <a:pt x="46" y="3644"/>
                  </a:cubicBezTo>
                  <a:cubicBezTo>
                    <a:pt x="1" y="3509"/>
                    <a:pt x="1" y="3328"/>
                    <a:pt x="69" y="3192"/>
                  </a:cubicBezTo>
                  <a:cubicBezTo>
                    <a:pt x="227" y="2490"/>
                    <a:pt x="567" y="1811"/>
                    <a:pt x="974" y="1177"/>
                  </a:cubicBezTo>
                  <a:cubicBezTo>
                    <a:pt x="1336" y="657"/>
                    <a:pt x="1766" y="23"/>
                    <a:pt x="2445" y="1"/>
                  </a:cubicBezTo>
                  <a:cubicBezTo>
                    <a:pt x="2603" y="838"/>
                    <a:pt x="2219" y="1924"/>
                    <a:pt x="1789" y="2649"/>
                  </a:cubicBezTo>
                  <a:cubicBezTo>
                    <a:pt x="1517" y="3169"/>
                    <a:pt x="1087" y="3554"/>
                    <a:pt x="612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2"/>
            <p:cNvSpPr/>
            <p:nvPr/>
          </p:nvSpPr>
          <p:spPr>
            <a:xfrm>
              <a:off x="3263125" y="1308600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4"/>
                  </a:moveTo>
                  <a:cubicBezTo>
                    <a:pt x="974" y="2490"/>
                    <a:pt x="1494" y="1313"/>
                    <a:pt x="1811" y="272"/>
                  </a:cubicBezTo>
                  <a:cubicBezTo>
                    <a:pt x="1834" y="182"/>
                    <a:pt x="1834" y="46"/>
                    <a:pt x="1766" y="1"/>
                  </a:cubicBezTo>
                  <a:cubicBezTo>
                    <a:pt x="1698" y="1"/>
                    <a:pt x="1675" y="1"/>
                    <a:pt x="1608" y="46"/>
                  </a:cubicBezTo>
                  <a:cubicBezTo>
                    <a:pt x="1042" y="386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9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2"/>
            <p:cNvSpPr/>
            <p:nvPr/>
          </p:nvSpPr>
          <p:spPr>
            <a:xfrm>
              <a:off x="2920825" y="1155275"/>
              <a:ext cx="90550" cy="77550"/>
            </a:xfrm>
            <a:custGeom>
              <a:avLst/>
              <a:gdLst/>
              <a:ahLst/>
              <a:cxnLst/>
              <a:rect l="l" t="t" r="r" b="b"/>
              <a:pathLst>
                <a:path w="3622" h="3102" fill="none" extrusionOk="0">
                  <a:moveTo>
                    <a:pt x="68" y="544"/>
                  </a:moveTo>
                  <a:cubicBezTo>
                    <a:pt x="23" y="453"/>
                    <a:pt x="0" y="385"/>
                    <a:pt x="23" y="272"/>
                  </a:cubicBezTo>
                  <a:cubicBezTo>
                    <a:pt x="68" y="114"/>
                    <a:pt x="227" y="1"/>
                    <a:pt x="362" y="1"/>
                  </a:cubicBezTo>
                  <a:cubicBezTo>
                    <a:pt x="521" y="1"/>
                    <a:pt x="679" y="23"/>
                    <a:pt x="815" y="114"/>
                  </a:cubicBezTo>
                  <a:cubicBezTo>
                    <a:pt x="1494" y="408"/>
                    <a:pt x="2105" y="861"/>
                    <a:pt x="2626" y="1404"/>
                  </a:cubicBezTo>
                  <a:cubicBezTo>
                    <a:pt x="3078" y="1834"/>
                    <a:pt x="3621" y="2377"/>
                    <a:pt x="3531" y="3056"/>
                  </a:cubicBezTo>
                  <a:cubicBezTo>
                    <a:pt x="2671" y="3101"/>
                    <a:pt x="1675" y="2490"/>
                    <a:pt x="1041" y="1924"/>
                  </a:cubicBezTo>
                  <a:cubicBezTo>
                    <a:pt x="566" y="1562"/>
                    <a:pt x="227" y="1087"/>
                    <a:pt x="68" y="54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2"/>
            <p:cNvSpPr/>
            <p:nvPr/>
          </p:nvSpPr>
          <p:spPr>
            <a:xfrm>
              <a:off x="2923650" y="1162625"/>
              <a:ext cx="79800" cy="61700"/>
            </a:xfrm>
            <a:custGeom>
              <a:avLst/>
              <a:gdLst/>
              <a:ahLst/>
              <a:cxnLst/>
              <a:rect l="l" t="t" r="r" b="b"/>
              <a:pathLst>
                <a:path w="3192" h="2468" fill="none" extrusionOk="0">
                  <a:moveTo>
                    <a:pt x="0" y="476"/>
                  </a:moveTo>
                  <a:cubicBezTo>
                    <a:pt x="860" y="1155"/>
                    <a:pt x="1924" y="1924"/>
                    <a:pt x="2920" y="2400"/>
                  </a:cubicBezTo>
                  <a:cubicBezTo>
                    <a:pt x="3010" y="2422"/>
                    <a:pt x="3124" y="2468"/>
                    <a:pt x="3169" y="2377"/>
                  </a:cubicBezTo>
                  <a:cubicBezTo>
                    <a:pt x="3192" y="2354"/>
                    <a:pt x="3169" y="2287"/>
                    <a:pt x="3169" y="2241"/>
                  </a:cubicBezTo>
                  <a:cubicBezTo>
                    <a:pt x="2943" y="1608"/>
                    <a:pt x="2332" y="1336"/>
                    <a:pt x="1766" y="1019"/>
                  </a:cubicBezTo>
                  <a:cubicBezTo>
                    <a:pt x="1155" y="702"/>
                    <a:pt x="566" y="363"/>
                    <a:pt x="23" y="1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2"/>
            <p:cNvSpPr/>
            <p:nvPr/>
          </p:nvSpPr>
          <p:spPr>
            <a:xfrm>
              <a:off x="3106975" y="1284275"/>
              <a:ext cx="79225" cy="53775"/>
            </a:xfrm>
            <a:custGeom>
              <a:avLst/>
              <a:gdLst/>
              <a:ahLst/>
              <a:cxnLst/>
              <a:rect l="l" t="t" r="r" b="b"/>
              <a:pathLst>
                <a:path w="3169" h="2151" fill="none" extrusionOk="0">
                  <a:moveTo>
                    <a:pt x="2761" y="204"/>
                  </a:moveTo>
                  <a:cubicBezTo>
                    <a:pt x="2988" y="363"/>
                    <a:pt x="3169" y="680"/>
                    <a:pt x="3101" y="951"/>
                  </a:cubicBezTo>
                  <a:cubicBezTo>
                    <a:pt x="3010" y="1291"/>
                    <a:pt x="2716" y="1517"/>
                    <a:pt x="2399" y="1653"/>
                  </a:cubicBezTo>
                  <a:cubicBezTo>
                    <a:pt x="1766" y="1947"/>
                    <a:pt x="747" y="2151"/>
                    <a:pt x="68" y="1856"/>
                  </a:cubicBezTo>
                  <a:cubicBezTo>
                    <a:pt x="0" y="1834"/>
                    <a:pt x="521" y="1019"/>
                    <a:pt x="566" y="951"/>
                  </a:cubicBezTo>
                  <a:cubicBezTo>
                    <a:pt x="860" y="566"/>
                    <a:pt x="1177" y="272"/>
                    <a:pt x="1652" y="114"/>
                  </a:cubicBezTo>
                  <a:cubicBezTo>
                    <a:pt x="1969" y="1"/>
                    <a:pt x="2331" y="1"/>
                    <a:pt x="2648" y="136"/>
                  </a:cubicBezTo>
                  <a:cubicBezTo>
                    <a:pt x="2693" y="136"/>
                    <a:pt x="2716" y="159"/>
                    <a:pt x="2761" y="20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0" name="Google Shape;11440;p32"/>
          <p:cNvGrpSpPr/>
          <p:nvPr/>
        </p:nvGrpSpPr>
        <p:grpSpPr>
          <a:xfrm>
            <a:off x="8148032" y="-203525"/>
            <a:ext cx="292131" cy="1327718"/>
            <a:chOff x="2806525" y="620025"/>
            <a:chExt cx="148275" cy="673900"/>
          </a:xfrm>
        </p:grpSpPr>
        <p:sp>
          <p:nvSpPr>
            <p:cNvPr id="11441" name="Google Shape;11441;p32"/>
            <p:cNvSpPr/>
            <p:nvPr/>
          </p:nvSpPr>
          <p:spPr>
            <a:xfrm>
              <a:off x="2867075" y="917075"/>
              <a:ext cx="64525" cy="48125"/>
            </a:xfrm>
            <a:custGeom>
              <a:avLst/>
              <a:gdLst/>
              <a:ahLst/>
              <a:cxnLst/>
              <a:rect l="l" t="t" r="r" b="b"/>
              <a:pathLst>
                <a:path w="2581" h="1925" fill="none" extrusionOk="0">
                  <a:moveTo>
                    <a:pt x="2241" y="0"/>
                  </a:moveTo>
                  <a:cubicBezTo>
                    <a:pt x="2286" y="0"/>
                    <a:pt x="2377" y="0"/>
                    <a:pt x="2444" y="23"/>
                  </a:cubicBezTo>
                  <a:cubicBezTo>
                    <a:pt x="2512" y="91"/>
                    <a:pt x="2580" y="227"/>
                    <a:pt x="2558" y="317"/>
                  </a:cubicBezTo>
                  <a:cubicBezTo>
                    <a:pt x="2512" y="430"/>
                    <a:pt x="2467" y="521"/>
                    <a:pt x="2399" y="589"/>
                  </a:cubicBezTo>
                  <a:cubicBezTo>
                    <a:pt x="2105" y="996"/>
                    <a:pt x="1698" y="1268"/>
                    <a:pt x="1268" y="1494"/>
                  </a:cubicBezTo>
                  <a:cubicBezTo>
                    <a:pt x="906" y="1698"/>
                    <a:pt x="453" y="1924"/>
                    <a:pt x="0" y="1698"/>
                  </a:cubicBezTo>
                  <a:cubicBezTo>
                    <a:pt x="136" y="1109"/>
                    <a:pt x="679" y="566"/>
                    <a:pt x="1154" y="295"/>
                  </a:cubicBezTo>
                  <a:cubicBezTo>
                    <a:pt x="1494" y="114"/>
                    <a:pt x="1879" y="0"/>
                    <a:pt x="2241" y="0"/>
                  </a:cubicBezTo>
                  <a:close/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2"/>
            <p:cNvSpPr/>
            <p:nvPr/>
          </p:nvSpPr>
          <p:spPr>
            <a:xfrm>
              <a:off x="2873300" y="917075"/>
              <a:ext cx="53200" cy="43025"/>
            </a:xfrm>
            <a:custGeom>
              <a:avLst/>
              <a:gdLst/>
              <a:ahLst/>
              <a:cxnLst/>
              <a:rect l="l" t="t" r="r" b="b"/>
              <a:pathLst>
                <a:path w="2128" h="1721" fill="none" extrusionOk="0">
                  <a:moveTo>
                    <a:pt x="1856" y="0"/>
                  </a:moveTo>
                  <a:cubicBezTo>
                    <a:pt x="1245" y="430"/>
                    <a:pt x="566" y="974"/>
                    <a:pt x="91" y="1539"/>
                  </a:cubicBezTo>
                  <a:cubicBezTo>
                    <a:pt x="68" y="1585"/>
                    <a:pt x="0" y="1653"/>
                    <a:pt x="68" y="1698"/>
                  </a:cubicBezTo>
                  <a:cubicBezTo>
                    <a:pt x="91" y="1720"/>
                    <a:pt x="113" y="1720"/>
                    <a:pt x="159" y="1720"/>
                  </a:cubicBezTo>
                  <a:cubicBezTo>
                    <a:pt x="611" y="1720"/>
                    <a:pt x="883" y="1381"/>
                    <a:pt x="1177" y="1042"/>
                  </a:cubicBezTo>
                  <a:cubicBezTo>
                    <a:pt x="1449" y="702"/>
                    <a:pt x="1788" y="408"/>
                    <a:pt x="2128" y="114"/>
                  </a:cubicBezTo>
                </a:path>
              </a:pathLst>
            </a:custGeom>
            <a:noFill/>
            <a:ln w="10175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2"/>
            <p:cNvSpPr/>
            <p:nvPr/>
          </p:nvSpPr>
          <p:spPr>
            <a:xfrm>
              <a:off x="2806525" y="703775"/>
              <a:ext cx="47550" cy="83200"/>
            </a:xfrm>
            <a:custGeom>
              <a:avLst/>
              <a:gdLst/>
              <a:ahLst/>
              <a:cxnLst/>
              <a:rect l="l" t="t" r="r" b="b"/>
              <a:pathLst>
                <a:path w="1902" h="3328" fill="none" extrusionOk="0">
                  <a:moveTo>
                    <a:pt x="340" y="294"/>
                  </a:moveTo>
                  <a:cubicBezTo>
                    <a:pt x="521" y="113"/>
                    <a:pt x="861" y="0"/>
                    <a:pt x="1132" y="113"/>
                  </a:cubicBezTo>
                  <a:cubicBezTo>
                    <a:pt x="1426" y="226"/>
                    <a:pt x="1607" y="589"/>
                    <a:pt x="1698" y="928"/>
                  </a:cubicBezTo>
                  <a:cubicBezTo>
                    <a:pt x="1856" y="1607"/>
                    <a:pt x="1902" y="2625"/>
                    <a:pt x="1517" y="3237"/>
                  </a:cubicBezTo>
                  <a:cubicBezTo>
                    <a:pt x="1472" y="3327"/>
                    <a:pt x="747" y="2671"/>
                    <a:pt x="702" y="2625"/>
                  </a:cubicBezTo>
                  <a:cubicBezTo>
                    <a:pt x="340" y="2263"/>
                    <a:pt x="136" y="1924"/>
                    <a:pt x="46" y="1403"/>
                  </a:cubicBezTo>
                  <a:cubicBezTo>
                    <a:pt x="1" y="1064"/>
                    <a:pt x="23" y="702"/>
                    <a:pt x="204" y="453"/>
                  </a:cubicBezTo>
                  <a:cubicBezTo>
                    <a:pt x="272" y="385"/>
                    <a:pt x="295" y="340"/>
                    <a:pt x="340" y="294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2"/>
            <p:cNvSpPr/>
            <p:nvPr/>
          </p:nvSpPr>
          <p:spPr>
            <a:xfrm>
              <a:off x="2811050" y="956675"/>
              <a:ext cx="66800" cy="46425"/>
            </a:xfrm>
            <a:custGeom>
              <a:avLst/>
              <a:gdLst/>
              <a:ahLst/>
              <a:cxnLst/>
              <a:rect l="l" t="t" r="r" b="b"/>
              <a:pathLst>
                <a:path w="2672" h="1857" fill="none" extrusionOk="0">
                  <a:moveTo>
                    <a:pt x="46" y="861"/>
                  </a:moveTo>
                  <a:cubicBezTo>
                    <a:pt x="1" y="589"/>
                    <a:pt x="114" y="318"/>
                    <a:pt x="318" y="159"/>
                  </a:cubicBezTo>
                  <a:cubicBezTo>
                    <a:pt x="566" y="1"/>
                    <a:pt x="906" y="91"/>
                    <a:pt x="1178" y="204"/>
                  </a:cubicBezTo>
                  <a:cubicBezTo>
                    <a:pt x="1698" y="453"/>
                    <a:pt x="2445" y="951"/>
                    <a:pt x="2649" y="1585"/>
                  </a:cubicBezTo>
                  <a:cubicBezTo>
                    <a:pt x="2671" y="1675"/>
                    <a:pt x="1856" y="1811"/>
                    <a:pt x="1789" y="1811"/>
                  </a:cubicBezTo>
                  <a:cubicBezTo>
                    <a:pt x="1359" y="1857"/>
                    <a:pt x="996" y="1834"/>
                    <a:pt x="612" y="1608"/>
                  </a:cubicBezTo>
                  <a:cubicBezTo>
                    <a:pt x="340" y="1472"/>
                    <a:pt x="114" y="1245"/>
                    <a:pt x="69" y="951"/>
                  </a:cubicBezTo>
                  <a:cubicBezTo>
                    <a:pt x="69" y="929"/>
                    <a:pt x="46" y="883"/>
                    <a:pt x="46" y="861"/>
                  </a:cubicBezTo>
                  <a:close/>
                </a:path>
              </a:pathLst>
            </a:custGeom>
            <a:noFill/>
            <a:ln w="124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2"/>
            <p:cNvSpPr/>
            <p:nvPr/>
          </p:nvSpPr>
          <p:spPr>
            <a:xfrm>
              <a:off x="2821800" y="620025"/>
              <a:ext cx="133000" cy="673900"/>
            </a:xfrm>
            <a:custGeom>
              <a:avLst/>
              <a:gdLst/>
              <a:ahLst/>
              <a:cxnLst/>
              <a:rect l="l" t="t" r="r" b="b"/>
              <a:pathLst>
                <a:path w="5320" h="26956" fill="none" extrusionOk="0">
                  <a:moveTo>
                    <a:pt x="3916" y="1"/>
                  </a:moveTo>
                  <a:cubicBezTo>
                    <a:pt x="3395" y="3690"/>
                    <a:pt x="1" y="6745"/>
                    <a:pt x="589" y="10615"/>
                  </a:cubicBezTo>
                  <a:cubicBezTo>
                    <a:pt x="996" y="13331"/>
                    <a:pt x="3486" y="15685"/>
                    <a:pt x="2852" y="18355"/>
                  </a:cubicBezTo>
                  <a:cubicBezTo>
                    <a:pt x="2603" y="19487"/>
                    <a:pt x="1811" y="20460"/>
                    <a:pt x="1472" y="21569"/>
                  </a:cubicBezTo>
                  <a:cubicBezTo>
                    <a:pt x="1110" y="22768"/>
                    <a:pt x="1336" y="24172"/>
                    <a:pt x="2060" y="25213"/>
                  </a:cubicBezTo>
                  <a:cubicBezTo>
                    <a:pt x="2807" y="26254"/>
                    <a:pt x="4052" y="26933"/>
                    <a:pt x="5319" y="26955"/>
                  </a:cubicBezTo>
                </a:path>
              </a:pathLst>
            </a:custGeom>
            <a:noFill/>
            <a:ln w="1415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2"/>
            <p:cNvSpPr/>
            <p:nvPr/>
          </p:nvSpPr>
          <p:spPr>
            <a:xfrm>
              <a:off x="2843875" y="668125"/>
              <a:ext cx="102425" cy="621825"/>
            </a:xfrm>
            <a:custGeom>
              <a:avLst/>
              <a:gdLst/>
              <a:ahLst/>
              <a:cxnLst/>
              <a:rect l="l" t="t" r="r" b="b"/>
              <a:pathLst>
                <a:path w="4097" h="24873" fill="none" extrusionOk="0">
                  <a:moveTo>
                    <a:pt x="2739" y="0"/>
                  </a:moveTo>
                  <a:cubicBezTo>
                    <a:pt x="2286" y="1924"/>
                    <a:pt x="1336" y="3689"/>
                    <a:pt x="611" y="5477"/>
                  </a:cubicBezTo>
                  <a:cubicBezTo>
                    <a:pt x="46" y="6994"/>
                    <a:pt x="0" y="8668"/>
                    <a:pt x="249" y="10230"/>
                  </a:cubicBezTo>
                  <a:cubicBezTo>
                    <a:pt x="453" y="11565"/>
                    <a:pt x="906" y="12833"/>
                    <a:pt x="1177" y="14168"/>
                  </a:cubicBezTo>
                  <a:cubicBezTo>
                    <a:pt x="1404" y="15141"/>
                    <a:pt x="1358" y="16137"/>
                    <a:pt x="1177" y="17110"/>
                  </a:cubicBezTo>
                  <a:cubicBezTo>
                    <a:pt x="1132" y="17540"/>
                    <a:pt x="1019" y="17880"/>
                    <a:pt x="838" y="18287"/>
                  </a:cubicBezTo>
                  <a:cubicBezTo>
                    <a:pt x="679" y="18717"/>
                    <a:pt x="702" y="19260"/>
                    <a:pt x="702" y="19758"/>
                  </a:cubicBezTo>
                  <a:cubicBezTo>
                    <a:pt x="702" y="21184"/>
                    <a:pt x="1177" y="22542"/>
                    <a:pt x="2264" y="23538"/>
                  </a:cubicBezTo>
                  <a:cubicBezTo>
                    <a:pt x="2829" y="24058"/>
                    <a:pt x="3486" y="24466"/>
                    <a:pt x="4097" y="24873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2"/>
            <p:cNvSpPr/>
            <p:nvPr/>
          </p:nvSpPr>
          <p:spPr>
            <a:xfrm>
              <a:off x="2859150" y="1169025"/>
              <a:ext cx="67350" cy="67175"/>
            </a:xfrm>
            <a:custGeom>
              <a:avLst/>
              <a:gdLst/>
              <a:ahLst/>
              <a:cxnLst/>
              <a:rect l="l" t="t" r="r" b="b"/>
              <a:pathLst>
                <a:path w="2694" h="2687" extrusionOk="0">
                  <a:moveTo>
                    <a:pt x="2196" y="537"/>
                  </a:moveTo>
                  <a:cubicBezTo>
                    <a:pt x="2218" y="537"/>
                    <a:pt x="2241" y="559"/>
                    <a:pt x="2241" y="605"/>
                  </a:cubicBezTo>
                  <a:cubicBezTo>
                    <a:pt x="2264" y="673"/>
                    <a:pt x="2241" y="763"/>
                    <a:pt x="2218" y="854"/>
                  </a:cubicBezTo>
                  <a:cubicBezTo>
                    <a:pt x="2105" y="1284"/>
                    <a:pt x="1788" y="1601"/>
                    <a:pt x="1336" y="1691"/>
                  </a:cubicBezTo>
                  <a:cubicBezTo>
                    <a:pt x="1064" y="1782"/>
                    <a:pt x="770" y="1827"/>
                    <a:pt x="430" y="1940"/>
                  </a:cubicBezTo>
                  <a:cubicBezTo>
                    <a:pt x="498" y="1329"/>
                    <a:pt x="860" y="808"/>
                    <a:pt x="1177" y="763"/>
                  </a:cubicBezTo>
                  <a:cubicBezTo>
                    <a:pt x="1426" y="650"/>
                    <a:pt x="1766" y="673"/>
                    <a:pt x="2105" y="559"/>
                  </a:cubicBezTo>
                  <a:cubicBezTo>
                    <a:pt x="2128" y="559"/>
                    <a:pt x="2150" y="537"/>
                    <a:pt x="2196" y="537"/>
                  </a:cubicBezTo>
                  <a:close/>
                  <a:moveTo>
                    <a:pt x="2448" y="0"/>
                  </a:moveTo>
                  <a:cubicBezTo>
                    <a:pt x="2413" y="0"/>
                    <a:pt x="2374" y="6"/>
                    <a:pt x="2331" y="16"/>
                  </a:cubicBezTo>
                  <a:cubicBezTo>
                    <a:pt x="2218" y="62"/>
                    <a:pt x="2105" y="84"/>
                    <a:pt x="2015" y="107"/>
                  </a:cubicBezTo>
                  <a:cubicBezTo>
                    <a:pt x="1585" y="220"/>
                    <a:pt x="1155" y="84"/>
                    <a:pt x="860" y="288"/>
                  </a:cubicBezTo>
                  <a:cubicBezTo>
                    <a:pt x="408" y="424"/>
                    <a:pt x="0" y="1646"/>
                    <a:pt x="68" y="2506"/>
                  </a:cubicBezTo>
                  <a:lnTo>
                    <a:pt x="68" y="2687"/>
                  </a:lnTo>
                  <a:cubicBezTo>
                    <a:pt x="114" y="2619"/>
                    <a:pt x="159" y="2574"/>
                    <a:pt x="204" y="2551"/>
                  </a:cubicBezTo>
                  <a:cubicBezTo>
                    <a:pt x="317" y="2438"/>
                    <a:pt x="430" y="2370"/>
                    <a:pt x="544" y="2347"/>
                  </a:cubicBezTo>
                  <a:cubicBezTo>
                    <a:pt x="996" y="2234"/>
                    <a:pt x="1426" y="2257"/>
                    <a:pt x="1720" y="2144"/>
                  </a:cubicBezTo>
                  <a:cubicBezTo>
                    <a:pt x="2241" y="2031"/>
                    <a:pt x="2513" y="1487"/>
                    <a:pt x="2626" y="763"/>
                  </a:cubicBezTo>
                  <a:cubicBezTo>
                    <a:pt x="2671" y="559"/>
                    <a:pt x="2694" y="356"/>
                    <a:pt x="2671" y="197"/>
                  </a:cubicBezTo>
                  <a:cubicBezTo>
                    <a:pt x="2636" y="59"/>
                    <a:pt x="2562" y="0"/>
                    <a:pt x="2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2"/>
            <p:cNvSpPr/>
            <p:nvPr/>
          </p:nvSpPr>
          <p:spPr>
            <a:xfrm>
              <a:off x="2864800" y="1173950"/>
              <a:ext cx="54925" cy="50625"/>
            </a:xfrm>
            <a:custGeom>
              <a:avLst/>
              <a:gdLst/>
              <a:ahLst/>
              <a:cxnLst/>
              <a:rect l="l" t="t" r="r" b="b"/>
              <a:pathLst>
                <a:path w="2197" h="2025" extrusionOk="0">
                  <a:moveTo>
                    <a:pt x="1223" y="906"/>
                  </a:moveTo>
                  <a:lnTo>
                    <a:pt x="1223" y="906"/>
                  </a:lnTo>
                  <a:cubicBezTo>
                    <a:pt x="1200" y="928"/>
                    <a:pt x="1178" y="951"/>
                    <a:pt x="1132" y="1019"/>
                  </a:cubicBezTo>
                  <a:lnTo>
                    <a:pt x="1110" y="1041"/>
                  </a:lnTo>
                  <a:cubicBezTo>
                    <a:pt x="974" y="1223"/>
                    <a:pt x="838" y="1381"/>
                    <a:pt x="634" y="1471"/>
                  </a:cubicBezTo>
                  <a:cubicBezTo>
                    <a:pt x="793" y="1223"/>
                    <a:pt x="997" y="1041"/>
                    <a:pt x="1223" y="906"/>
                  </a:cubicBezTo>
                  <a:close/>
                  <a:moveTo>
                    <a:pt x="1494" y="0"/>
                  </a:moveTo>
                  <a:cubicBezTo>
                    <a:pt x="1087" y="362"/>
                    <a:pt x="431" y="498"/>
                    <a:pt x="91" y="1562"/>
                  </a:cubicBezTo>
                  <a:cubicBezTo>
                    <a:pt x="1" y="1811"/>
                    <a:pt x="69" y="1969"/>
                    <a:pt x="204" y="2015"/>
                  </a:cubicBezTo>
                  <a:cubicBezTo>
                    <a:pt x="235" y="2022"/>
                    <a:pt x="260" y="2025"/>
                    <a:pt x="282" y="2025"/>
                  </a:cubicBezTo>
                  <a:cubicBezTo>
                    <a:pt x="328" y="2025"/>
                    <a:pt x="363" y="2015"/>
                    <a:pt x="408" y="2015"/>
                  </a:cubicBezTo>
                  <a:cubicBezTo>
                    <a:pt x="431" y="1969"/>
                    <a:pt x="453" y="1969"/>
                    <a:pt x="453" y="1969"/>
                  </a:cubicBezTo>
                  <a:cubicBezTo>
                    <a:pt x="1019" y="1924"/>
                    <a:pt x="1313" y="1788"/>
                    <a:pt x="1517" y="1449"/>
                  </a:cubicBezTo>
                  <a:cubicBezTo>
                    <a:pt x="1540" y="1449"/>
                    <a:pt x="1540" y="1404"/>
                    <a:pt x="1540" y="1404"/>
                  </a:cubicBezTo>
                  <a:cubicBezTo>
                    <a:pt x="1789" y="1109"/>
                    <a:pt x="2015" y="770"/>
                    <a:pt x="2196" y="227"/>
                  </a:cubicBezTo>
                  <a:cubicBezTo>
                    <a:pt x="2060" y="204"/>
                    <a:pt x="1970" y="159"/>
                    <a:pt x="1834" y="91"/>
                  </a:cubicBezTo>
                  <a:cubicBezTo>
                    <a:pt x="1811" y="114"/>
                    <a:pt x="1789" y="159"/>
                    <a:pt x="1766" y="227"/>
                  </a:cubicBezTo>
                  <a:cubicBezTo>
                    <a:pt x="1675" y="159"/>
                    <a:pt x="1585" y="91"/>
                    <a:pt x="1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9" name="Google Shape;11449;p32"/>
          <p:cNvGrpSpPr/>
          <p:nvPr/>
        </p:nvGrpSpPr>
        <p:grpSpPr>
          <a:xfrm>
            <a:off x="7889791" y="156705"/>
            <a:ext cx="237508" cy="247359"/>
            <a:chOff x="2650925" y="4637475"/>
            <a:chExt cx="120550" cy="125550"/>
          </a:xfrm>
        </p:grpSpPr>
        <p:sp>
          <p:nvSpPr>
            <p:cNvPr id="11450" name="Google Shape;11450;p32"/>
            <p:cNvSpPr/>
            <p:nvPr/>
          </p:nvSpPr>
          <p:spPr>
            <a:xfrm>
              <a:off x="2650925" y="4637475"/>
              <a:ext cx="120550" cy="125550"/>
            </a:xfrm>
            <a:custGeom>
              <a:avLst/>
              <a:gdLst/>
              <a:ahLst/>
              <a:cxnLst/>
              <a:rect l="l" t="t" r="r" b="b"/>
              <a:pathLst>
                <a:path w="4822" h="5022" extrusionOk="0">
                  <a:moveTo>
                    <a:pt x="2397" y="1"/>
                  </a:moveTo>
                  <a:cubicBezTo>
                    <a:pt x="2225" y="1"/>
                    <a:pt x="2045" y="71"/>
                    <a:pt x="1879" y="126"/>
                  </a:cubicBezTo>
                  <a:cubicBezTo>
                    <a:pt x="1630" y="216"/>
                    <a:pt x="1359" y="352"/>
                    <a:pt x="1200" y="579"/>
                  </a:cubicBezTo>
                  <a:cubicBezTo>
                    <a:pt x="1087" y="760"/>
                    <a:pt x="1065" y="963"/>
                    <a:pt x="1065" y="1144"/>
                  </a:cubicBezTo>
                  <a:cubicBezTo>
                    <a:pt x="1065" y="1241"/>
                    <a:pt x="1085" y="1541"/>
                    <a:pt x="1146" y="1832"/>
                  </a:cubicBezTo>
                  <a:lnTo>
                    <a:pt x="1146" y="1832"/>
                  </a:lnTo>
                  <a:cubicBezTo>
                    <a:pt x="1049" y="1848"/>
                    <a:pt x="953" y="1876"/>
                    <a:pt x="861" y="1914"/>
                  </a:cubicBezTo>
                  <a:cubicBezTo>
                    <a:pt x="521" y="2095"/>
                    <a:pt x="250" y="2434"/>
                    <a:pt x="114" y="2796"/>
                  </a:cubicBezTo>
                  <a:cubicBezTo>
                    <a:pt x="23" y="3045"/>
                    <a:pt x="1" y="3362"/>
                    <a:pt x="69" y="3611"/>
                  </a:cubicBezTo>
                  <a:cubicBezTo>
                    <a:pt x="159" y="3905"/>
                    <a:pt x="363" y="4132"/>
                    <a:pt x="635" y="4177"/>
                  </a:cubicBezTo>
                  <a:cubicBezTo>
                    <a:pt x="690" y="4194"/>
                    <a:pt x="748" y="4201"/>
                    <a:pt x="807" y="4201"/>
                  </a:cubicBezTo>
                  <a:cubicBezTo>
                    <a:pt x="991" y="4201"/>
                    <a:pt x="1188" y="4132"/>
                    <a:pt x="1359" y="4064"/>
                  </a:cubicBezTo>
                  <a:cubicBezTo>
                    <a:pt x="1510" y="3995"/>
                    <a:pt x="1670" y="3893"/>
                    <a:pt x="1767" y="3762"/>
                  </a:cubicBezTo>
                  <a:lnTo>
                    <a:pt x="1767" y="3762"/>
                  </a:lnTo>
                  <a:cubicBezTo>
                    <a:pt x="1762" y="3931"/>
                    <a:pt x="1826" y="4113"/>
                    <a:pt x="1925" y="4268"/>
                  </a:cubicBezTo>
                  <a:cubicBezTo>
                    <a:pt x="2151" y="4630"/>
                    <a:pt x="2558" y="4924"/>
                    <a:pt x="3011" y="4992"/>
                  </a:cubicBezTo>
                  <a:cubicBezTo>
                    <a:pt x="3095" y="5010"/>
                    <a:pt x="3180" y="5021"/>
                    <a:pt x="3261" y="5021"/>
                  </a:cubicBezTo>
                  <a:cubicBezTo>
                    <a:pt x="3376" y="5021"/>
                    <a:pt x="3484" y="5000"/>
                    <a:pt x="3577" y="4946"/>
                  </a:cubicBezTo>
                  <a:cubicBezTo>
                    <a:pt x="3848" y="4856"/>
                    <a:pt x="4007" y="4630"/>
                    <a:pt x="4120" y="4381"/>
                  </a:cubicBezTo>
                  <a:cubicBezTo>
                    <a:pt x="4233" y="4086"/>
                    <a:pt x="4256" y="3747"/>
                    <a:pt x="4142" y="3475"/>
                  </a:cubicBezTo>
                  <a:cubicBezTo>
                    <a:pt x="4036" y="3198"/>
                    <a:pt x="3768" y="3021"/>
                    <a:pt x="3471" y="3021"/>
                  </a:cubicBezTo>
                  <a:cubicBezTo>
                    <a:pt x="3454" y="3021"/>
                    <a:pt x="3436" y="3021"/>
                    <a:pt x="3418" y="3023"/>
                  </a:cubicBezTo>
                  <a:cubicBezTo>
                    <a:pt x="3735" y="3000"/>
                    <a:pt x="4029" y="2887"/>
                    <a:pt x="4301" y="2706"/>
                  </a:cubicBezTo>
                  <a:cubicBezTo>
                    <a:pt x="4437" y="2615"/>
                    <a:pt x="4572" y="2547"/>
                    <a:pt x="4663" y="2389"/>
                  </a:cubicBezTo>
                  <a:cubicBezTo>
                    <a:pt x="4799" y="2185"/>
                    <a:pt x="4821" y="1936"/>
                    <a:pt x="4799" y="1687"/>
                  </a:cubicBezTo>
                  <a:cubicBezTo>
                    <a:pt x="4754" y="1235"/>
                    <a:pt x="4550" y="760"/>
                    <a:pt x="4120" y="646"/>
                  </a:cubicBezTo>
                  <a:cubicBezTo>
                    <a:pt x="4058" y="624"/>
                    <a:pt x="3993" y="614"/>
                    <a:pt x="3927" y="614"/>
                  </a:cubicBezTo>
                  <a:cubicBezTo>
                    <a:pt x="3731" y="614"/>
                    <a:pt x="3531" y="703"/>
                    <a:pt x="3396" y="805"/>
                  </a:cubicBezTo>
                  <a:cubicBezTo>
                    <a:pt x="3260" y="906"/>
                    <a:pt x="3153" y="1036"/>
                    <a:pt x="3091" y="1174"/>
                  </a:cubicBezTo>
                  <a:lnTo>
                    <a:pt x="3091" y="1174"/>
                  </a:lnTo>
                  <a:cubicBezTo>
                    <a:pt x="3067" y="1008"/>
                    <a:pt x="3013" y="835"/>
                    <a:pt x="2966" y="669"/>
                  </a:cubicBezTo>
                  <a:cubicBezTo>
                    <a:pt x="2875" y="420"/>
                    <a:pt x="2762" y="103"/>
                    <a:pt x="2513" y="13"/>
                  </a:cubicBezTo>
                  <a:cubicBezTo>
                    <a:pt x="2475" y="4"/>
                    <a:pt x="2436" y="1"/>
                    <a:pt x="23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2"/>
            <p:cNvSpPr/>
            <p:nvPr/>
          </p:nvSpPr>
          <p:spPr>
            <a:xfrm>
              <a:off x="2684875" y="4675075"/>
              <a:ext cx="52075" cy="45400"/>
            </a:xfrm>
            <a:custGeom>
              <a:avLst/>
              <a:gdLst/>
              <a:ahLst/>
              <a:cxnLst/>
              <a:rect l="l" t="t" r="r" b="b"/>
              <a:pathLst>
                <a:path w="2083" h="1816" extrusionOk="0">
                  <a:moveTo>
                    <a:pt x="479" y="1636"/>
                  </a:moveTo>
                  <a:lnTo>
                    <a:pt x="1268" y="1677"/>
                  </a:lnTo>
                  <a:cubicBezTo>
                    <a:pt x="1161" y="1720"/>
                    <a:pt x="1047" y="1740"/>
                    <a:pt x="932" y="1740"/>
                  </a:cubicBezTo>
                  <a:cubicBezTo>
                    <a:pt x="776" y="1740"/>
                    <a:pt x="619" y="1703"/>
                    <a:pt x="479" y="1636"/>
                  </a:cubicBezTo>
                  <a:close/>
                  <a:moveTo>
                    <a:pt x="1182" y="0"/>
                  </a:moveTo>
                  <a:cubicBezTo>
                    <a:pt x="796" y="0"/>
                    <a:pt x="377" y="221"/>
                    <a:pt x="182" y="546"/>
                  </a:cubicBezTo>
                  <a:cubicBezTo>
                    <a:pt x="145" y="608"/>
                    <a:pt x="114" y="675"/>
                    <a:pt x="88" y="745"/>
                  </a:cubicBezTo>
                  <a:lnTo>
                    <a:pt x="88" y="745"/>
                  </a:lnTo>
                  <a:cubicBezTo>
                    <a:pt x="224" y="482"/>
                    <a:pt x="531" y="274"/>
                    <a:pt x="838" y="274"/>
                  </a:cubicBezTo>
                  <a:cubicBezTo>
                    <a:pt x="521" y="274"/>
                    <a:pt x="159" y="636"/>
                    <a:pt x="46" y="885"/>
                  </a:cubicBezTo>
                  <a:cubicBezTo>
                    <a:pt x="46" y="885"/>
                    <a:pt x="46" y="885"/>
                    <a:pt x="46" y="885"/>
                  </a:cubicBezTo>
                  <a:lnTo>
                    <a:pt x="46" y="885"/>
                  </a:lnTo>
                  <a:cubicBezTo>
                    <a:pt x="57" y="838"/>
                    <a:pt x="71" y="791"/>
                    <a:pt x="88" y="745"/>
                  </a:cubicBezTo>
                  <a:lnTo>
                    <a:pt x="88" y="745"/>
                  </a:lnTo>
                  <a:cubicBezTo>
                    <a:pt x="54" y="811"/>
                    <a:pt x="30" y="881"/>
                    <a:pt x="20" y="952"/>
                  </a:cubicBezTo>
                  <a:lnTo>
                    <a:pt x="20" y="952"/>
                  </a:lnTo>
                  <a:cubicBezTo>
                    <a:pt x="27" y="929"/>
                    <a:pt x="35" y="907"/>
                    <a:pt x="46" y="885"/>
                  </a:cubicBezTo>
                  <a:lnTo>
                    <a:pt x="46" y="885"/>
                  </a:lnTo>
                  <a:cubicBezTo>
                    <a:pt x="30" y="955"/>
                    <a:pt x="20" y="1025"/>
                    <a:pt x="19" y="1093"/>
                  </a:cubicBezTo>
                  <a:lnTo>
                    <a:pt x="19" y="1093"/>
                  </a:lnTo>
                  <a:cubicBezTo>
                    <a:pt x="13" y="1046"/>
                    <a:pt x="14" y="998"/>
                    <a:pt x="20" y="952"/>
                  </a:cubicBezTo>
                  <a:lnTo>
                    <a:pt x="20" y="952"/>
                  </a:lnTo>
                  <a:cubicBezTo>
                    <a:pt x="1" y="1020"/>
                    <a:pt x="1" y="1088"/>
                    <a:pt x="1" y="1157"/>
                  </a:cubicBezTo>
                  <a:cubicBezTo>
                    <a:pt x="1" y="1202"/>
                    <a:pt x="23" y="1270"/>
                    <a:pt x="46" y="1315"/>
                  </a:cubicBezTo>
                  <a:cubicBezTo>
                    <a:pt x="49" y="1321"/>
                    <a:pt x="52" y="1327"/>
                    <a:pt x="55" y="1333"/>
                  </a:cubicBezTo>
                  <a:lnTo>
                    <a:pt x="55" y="1333"/>
                  </a:lnTo>
                  <a:cubicBezTo>
                    <a:pt x="87" y="1420"/>
                    <a:pt x="141" y="1496"/>
                    <a:pt x="221" y="1552"/>
                  </a:cubicBezTo>
                  <a:lnTo>
                    <a:pt x="221" y="1552"/>
                  </a:lnTo>
                  <a:cubicBezTo>
                    <a:pt x="403" y="1730"/>
                    <a:pt x="647" y="1815"/>
                    <a:pt x="895" y="1815"/>
                  </a:cubicBezTo>
                  <a:cubicBezTo>
                    <a:pt x="1121" y="1815"/>
                    <a:pt x="1350" y="1745"/>
                    <a:pt x="1540" y="1609"/>
                  </a:cubicBezTo>
                  <a:cubicBezTo>
                    <a:pt x="1924" y="1315"/>
                    <a:pt x="2083" y="817"/>
                    <a:pt x="1879" y="410"/>
                  </a:cubicBezTo>
                  <a:cubicBezTo>
                    <a:pt x="1735" y="121"/>
                    <a:pt x="1467" y="0"/>
                    <a:pt x="1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2" name="Google Shape;11452;p32"/>
          <p:cNvGrpSpPr/>
          <p:nvPr/>
        </p:nvGrpSpPr>
        <p:grpSpPr>
          <a:xfrm flipH="1">
            <a:off x="8440180" y="1501506"/>
            <a:ext cx="241941" cy="218741"/>
            <a:chOff x="2097025" y="4644575"/>
            <a:chExt cx="122800" cy="111025"/>
          </a:xfrm>
        </p:grpSpPr>
        <p:sp>
          <p:nvSpPr>
            <p:cNvPr id="11453" name="Google Shape;11453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5" name="Google Shape;11455;p32"/>
          <p:cNvGrpSpPr/>
          <p:nvPr/>
        </p:nvGrpSpPr>
        <p:grpSpPr>
          <a:xfrm flipH="1">
            <a:off x="5979130" y="51031"/>
            <a:ext cx="241941" cy="218741"/>
            <a:chOff x="2097025" y="4644575"/>
            <a:chExt cx="122800" cy="111025"/>
          </a:xfrm>
        </p:grpSpPr>
        <p:sp>
          <p:nvSpPr>
            <p:cNvPr id="11456" name="Google Shape;11456;p32"/>
            <p:cNvSpPr/>
            <p:nvPr/>
          </p:nvSpPr>
          <p:spPr>
            <a:xfrm>
              <a:off x="2097025" y="4644575"/>
              <a:ext cx="122800" cy="111025"/>
            </a:xfrm>
            <a:custGeom>
              <a:avLst/>
              <a:gdLst/>
              <a:ahLst/>
              <a:cxnLst/>
              <a:rect l="l" t="t" r="r" b="b"/>
              <a:pathLst>
                <a:path w="4912" h="4441" extrusionOk="0">
                  <a:moveTo>
                    <a:pt x="3417" y="0"/>
                  </a:moveTo>
                  <a:cubicBezTo>
                    <a:pt x="3214" y="0"/>
                    <a:pt x="3033" y="68"/>
                    <a:pt x="2852" y="159"/>
                  </a:cubicBezTo>
                  <a:cubicBezTo>
                    <a:pt x="2762" y="204"/>
                    <a:pt x="2534" y="348"/>
                    <a:pt x="2327" y="523"/>
                  </a:cubicBezTo>
                  <a:lnTo>
                    <a:pt x="2327" y="523"/>
                  </a:lnTo>
                  <a:cubicBezTo>
                    <a:pt x="2274" y="463"/>
                    <a:pt x="2215" y="409"/>
                    <a:pt x="2150" y="362"/>
                  </a:cubicBezTo>
                  <a:cubicBezTo>
                    <a:pt x="1901" y="149"/>
                    <a:pt x="1583" y="76"/>
                    <a:pt x="1272" y="76"/>
                  </a:cubicBezTo>
                  <a:cubicBezTo>
                    <a:pt x="1186" y="76"/>
                    <a:pt x="1101" y="81"/>
                    <a:pt x="1018" y="91"/>
                  </a:cubicBezTo>
                  <a:cubicBezTo>
                    <a:pt x="724" y="136"/>
                    <a:pt x="475" y="272"/>
                    <a:pt x="272" y="476"/>
                  </a:cubicBezTo>
                  <a:cubicBezTo>
                    <a:pt x="91" y="657"/>
                    <a:pt x="0" y="973"/>
                    <a:pt x="91" y="1222"/>
                  </a:cubicBezTo>
                  <a:cubicBezTo>
                    <a:pt x="136" y="1449"/>
                    <a:pt x="340" y="1652"/>
                    <a:pt x="543" y="1788"/>
                  </a:cubicBezTo>
                  <a:cubicBezTo>
                    <a:pt x="684" y="1901"/>
                    <a:pt x="852" y="2005"/>
                    <a:pt x="1013" y="2029"/>
                  </a:cubicBezTo>
                  <a:lnTo>
                    <a:pt x="1013" y="2029"/>
                  </a:lnTo>
                  <a:cubicBezTo>
                    <a:pt x="853" y="2110"/>
                    <a:pt x="713" y="2261"/>
                    <a:pt x="611" y="2422"/>
                  </a:cubicBezTo>
                  <a:cubicBezTo>
                    <a:pt x="385" y="2807"/>
                    <a:pt x="340" y="3327"/>
                    <a:pt x="498" y="3757"/>
                  </a:cubicBezTo>
                  <a:cubicBezTo>
                    <a:pt x="566" y="3938"/>
                    <a:pt x="679" y="4119"/>
                    <a:pt x="815" y="4232"/>
                  </a:cubicBezTo>
                  <a:cubicBezTo>
                    <a:pt x="993" y="4371"/>
                    <a:pt x="1223" y="4440"/>
                    <a:pt x="1475" y="4440"/>
                  </a:cubicBezTo>
                  <a:cubicBezTo>
                    <a:pt x="1511" y="4440"/>
                    <a:pt x="1548" y="4439"/>
                    <a:pt x="1584" y="4436"/>
                  </a:cubicBezTo>
                  <a:cubicBezTo>
                    <a:pt x="1901" y="4391"/>
                    <a:pt x="2195" y="4255"/>
                    <a:pt x="2376" y="4006"/>
                  </a:cubicBezTo>
                  <a:cubicBezTo>
                    <a:pt x="2535" y="3757"/>
                    <a:pt x="2603" y="3373"/>
                    <a:pt x="2399" y="3124"/>
                  </a:cubicBezTo>
                  <a:lnTo>
                    <a:pt x="2399" y="3124"/>
                  </a:lnTo>
                  <a:cubicBezTo>
                    <a:pt x="2603" y="3372"/>
                    <a:pt x="2829" y="3576"/>
                    <a:pt x="3101" y="3712"/>
                  </a:cubicBezTo>
                  <a:cubicBezTo>
                    <a:pt x="3259" y="3780"/>
                    <a:pt x="3395" y="3870"/>
                    <a:pt x="3553" y="3870"/>
                  </a:cubicBezTo>
                  <a:cubicBezTo>
                    <a:pt x="3573" y="3872"/>
                    <a:pt x="3593" y="3873"/>
                    <a:pt x="3613" y="3873"/>
                  </a:cubicBezTo>
                  <a:cubicBezTo>
                    <a:pt x="3826" y="3873"/>
                    <a:pt x="4067" y="3768"/>
                    <a:pt x="4232" y="3644"/>
                  </a:cubicBezTo>
                  <a:cubicBezTo>
                    <a:pt x="4617" y="3395"/>
                    <a:pt x="4911" y="2965"/>
                    <a:pt x="4798" y="2535"/>
                  </a:cubicBezTo>
                  <a:cubicBezTo>
                    <a:pt x="4753" y="2286"/>
                    <a:pt x="4526" y="2105"/>
                    <a:pt x="4300" y="1992"/>
                  </a:cubicBezTo>
                  <a:cubicBezTo>
                    <a:pt x="4172" y="1933"/>
                    <a:pt x="4030" y="1899"/>
                    <a:pt x="3895" y="1899"/>
                  </a:cubicBezTo>
                  <a:cubicBezTo>
                    <a:pt x="3873" y="1899"/>
                    <a:pt x="3851" y="1900"/>
                    <a:pt x="3830" y="1902"/>
                  </a:cubicBezTo>
                  <a:lnTo>
                    <a:pt x="3830" y="1902"/>
                  </a:lnTo>
                  <a:cubicBezTo>
                    <a:pt x="3966" y="1796"/>
                    <a:pt x="4088" y="1661"/>
                    <a:pt x="4210" y="1539"/>
                  </a:cubicBezTo>
                  <a:cubicBezTo>
                    <a:pt x="4413" y="1336"/>
                    <a:pt x="4617" y="1132"/>
                    <a:pt x="4549" y="838"/>
                  </a:cubicBezTo>
                  <a:cubicBezTo>
                    <a:pt x="4526" y="634"/>
                    <a:pt x="4323" y="498"/>
                    <a:pt x="4164" y="362"/>
                  </a:cubicBezTo>
                  <a:cubicBezTo>
                    <a:pt x="3938" y="181"/>
                    <a:pt x="3712" y="0"/>
                    <a:pt x="34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2"/>
            <p:cNvSpPr/>
            <p:nvPr/>
          </p:nvSpPr>
          <p:spPr>
            <a:xfrm>
              <a:off x="2127000" y="4669950"/>
              <a:ext cx="61700" cy="44675"/>
            </a:xfrm>
            <a:custGeom>
              <a:avLst/>
              <a:gdLst/>
              <a:ahLst/>
              <a:cxnLst/>
              <a:rect l="l" t="t" r="r" b="b"/>
              <a:pathLst>
                <a:path w="2468" h="1787" extrusionOk="0">
                  <a:moveTo>
                    <a:pt x="264" y="694"/>
                  </a:moveTo>
                  <a:lnTo>
                    <a:pt x="264" y="694"/>
                  </a:lnTo>
                  <a:cubicBezTo>
                    <a:pt x="266" y="705"/>
                    <a:pt x="269" y="716"/>
                    <a:pt x="272" y="728"/>
                  </a:cubicBezTo>
                  <a:lnTo>
                    <a:pt x="612" y="1497"/>
                  </a:lnTo>
                  <a:cubicBezTo>
                    <a:pt x="380" y="1310"/>
                    <a:pt x="251" y="993"/>
                    <a:pt x="264" y="694"/>
                  </a:cubicBezTo>
                  <a:close/>
                  <a:moveTo>
                    <a:pt x="924" y="0"/>
                  </a:moveTo>
                  <a:cubicBezTo>
                    <a:pt x="831" y="0"/>
                    <a:pt x="740" y="17"/>
                    <a:pt x="657" y="54"/>
                  </a:cubicBezTo>
                  <a:lnTo>
                    <a:pt x="657" y="54"/>
                  </a:lnTo>
                  <a:cubicBezTo>
                    <a:pt x="680" y="50"/>
                    <a:pt x="702" y="49"/>
                    <a:pt x="725" y="49"/>
                  </a:cubicBezTo>
                  <a:cubicBezTo>
                    <a:pt x="736" y="48"/>
                    <a:pt x="747" y="47"/>
                    <a:pt x="758" y="47"/>
                  </a:cubicBezTo>
                  <a:lnTo>
                    <a:pt x="758" y="47"/>
                  </a:lnTo>
                  <a:cubicBezTo>
                    <a:pt x="662" y="73"/>
                    <a:pt x="570" y="111"/>
                    <a:pt x="492" y="162"/>
                  </a:cubicBezTo>
                  <a:lnTo>
                    <a:pt x="492" y="162"/>
                  </a:lnTo>
                  <a:cubicBezTo>
                    <a:pt x="542" y="115"/>
                    <a:pt x="597" y="80"/>
                    <a:pt x="657" y="54"/>
                  </a:cubicBezTo>
                  <a:lnTo>
                    <a:pt x="657" y="54"/>
                  </a:lnTo>
                  <a:cubicBezTo>
                    <a:pt x="589" y="63"/>
                    <a:pt x="521" y="89"/>
                    <a:pt x="453" y="140"/>
                  </a:cubicBezTo>
                  <a:cubicBezTo>
                    <a:pt x="431" y="162"/>
                    <a:pt x="385" y="230"/>
                    <a:pt x="340" y="275"/>
                  </a:cubicBezTo>
                  <a:cubicBezTo>
                    <a:pt x="1" y="796"/>
                    <a:pt x="340" y="1430"/>
                    <a:pt x="861" y="1701"/>
                  </a:cubicBezTo>
                  <a:cubicBezTo>
                    <a:pt x="982" y="1758"/>
                    <a:pt x="1119" y="1786"/>
                    <a:pt x="1258" y="1786"/>
                  </a:cubicBezTo>
                  <a:cubicBezTo>
                    <a:pt x="1561" y="1786"/>
                    <a:pt x="1874" y="1655"/>
                    <a:pt x="2060" y="1407"/>
                  </a:cubicBezTo>
                  <a:cubicBezTo>
                    <a:pt x="2467" y="796"/>
                    <a:pt x="1743" y="26"/>
                    <a:pt x="1087" y="4"/>
                  </a:cubicBezTo>
                  <a:cubicBezTo>
                    <a:pt x="1063" y="4"/>
                    <a:pt x="1039" y="4"/>
                    <a:pt x="1015" y="6"/>
                  </a:cubicBezTo>
                  <a:lnTo>
                    <a:pt x="1015" y="6"/>
                  </a:lnTo>
                  <a:cubicBezTo>
                    <a:pt x="1274" y="36"/>
                    <a:pt x="1530" y="190"/>
                    <a:pt x="1653" y="411"/>
                  </a:cubicBezTo>
                  <a:cubicBezTo>
                    <a:pt x="1485" y="180"/>
                    <a:pt x="1063" y="47"/>
                    <a:pt x="787" y="47"/>
                  </a:cubicBezTo>
                  <a:cubicBezTo>
                    <a:pt x="777" y="47"/>
                    <a:pt x="768" y="47"/>
                    <a:pt x="758" y="47"/>
                  </a:cubicBezTo>
                  <a:lnTo>
                    <a:pt x="758" y="47"/>
                  </a:lnTo>
                  <a:cubicBezTo>
                    <a:pt x="842" y="24"/>
                    <a:pt x="930" y="11"/>
                    <a:pt x="1015" y="6"/>
                  </a:cubicBezTo>
                  <a:lnTo>
                    <a:pt x="1015" y="6"/>
                  </a:lnTo>
                  <a:cubicBezTo>
                    <a:pt x="985" y="2"/>
                    <a:pt x="954" y="0"/>
                    <a:pt x="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8" name="Google Shape;11458;p32"/>
          <p:cNvGrpSpPr/>
          <p:nvPr/>
        </p:nvGrpSpPr>
        <p:grpSpPr>
          <a:xfrm flipH="1">
            <a:off x="3785395" y="-85831"/>
            <a:ext cx="949833" cy="732422"/>
            <a:chOff x="4866600" y="2956225"/>
            <a:chExt cx="482100" cy="371750"/>
          </a:xfrm>
        </p:grpSpPr>
        <p:sp>
          <p:nvSpPr>
            <p:cNvPr id="11459" name="Google Shape;11459;p32"/>
            <p:cNvSpPr/>
            <p:nvPr/>
          </p:nvSpPr>
          <p:spPr>
            <a:xfrm>
              <a:off x="4929400" y="2972625"/>
              <a:ext cx="419300" cy="314050"/>
            </a:xfrm>
            <a:custGeom>
              <a:avLst/>
              <a:gdLst/>
              <a:ahLst/>
              <a:cxnLst/>
              <a:rect l="l" t="t" r="r" b="b"/>
              <a:pathLst>
                <a:path w="16772" h="12562" fill="none" extrusionOk="0">
                  <a:moveTo>
                    <a:pt x="227" y="1"/>
                  </a:moveTo>
                  <a:cubicBezTo>
                    <a:pt x="46" y="3011"/>
                    <a:pt x="1" y="6247"/>
                    <a:pt x="1608" y="8827"/>
                  </a:cubicBezTo>
                  <a:cubicBezTo>
                    <a:pt x="2807" y="10683"/>
                    <a:pt x="4844" y="11996"/>
                    <a:pt x="7017" y="12267"/>
                  </a:cubicBezTo>
                  <a:cubicBezTo>
                    <a:pt x="9190" y="12561"/>
                    <a:pt x="11521" y="11815"/>
                    <a:pt x="13150" y="10343"/>
                  </a:cubicBezTo>
                  <a:cubicBezTo>
                    <a:pt x="15843" y="7877"/>
                    <a:pt x="16387" y="3916"/>
                    <a:pt x="16771" y="295"/>
                  </a:cubicBezTo>
                </a:path>
              </a:pathLst>
            </a:custGeom>
            <a:noFill/>
            <a:ln w="2207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2"/>
            <p:cNvSpPr/>
            <p:nvPr/>
          </p:nvSpPr>
          <p:spPr>
            <a:xfrm>
              <a:off x="4908475" y="2956225"/>
              <a:ext cx="419275" cy="314050"/>
            </a:xfrm>
            <a:custGeom>
              <a:avLst/>
              <a:gdLst/>
              <a:ahLst/>
              <a:cxnLst/>
              <a:rect l="l" t="t" r="r" b="b"/>
              <a:pathLst>
                <a:path w="16771" h="12562" fill="none" extrusionOk="0">
                  <a:moveTo>
                    <a:pt x="227" y="0"/>
                  </a:moveTo>
                  <a:cubicBezTo>
                    <a:pt x="46" y="3033"/>
                    <a:pt x="1" y="6247"/>
                    <a:pt x="1607" y="8827"/>
                  </a:cubicBezTo>
                  <a:cubicBezTo>
                    <a:pt x="2784" y="10683"/>
                    <a:pt x="4821" y="11995"/>
                    <a:pt x="7017" y="12267"/>
                  </a:cubicBezTo>
                  <a:cubicBezTo>
                    <a:pt x="9189" y="12561"/>
                    <a:pt x="11498" y="11814"/>
                    <a:pt x="13150" y="10343"/>
                  </a:cubicBezTo>
                  <a:cubicBezTo>
                    <a:pt x="15843" y="7899"/>
                    <a:pt x="16364" y="3938"/>
                    <a:pt x="16771" y="317"/>
                  </a:cubicBezTo>
                </a:path>
              </a:pathLst>
            </a:custGeom>
            <a:noFill/>
            <a:ln w="51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2"/>
            <p:cNvSpPr/>
            <p:nvPr/>
          </p:nvSpPr>
          <p:spPr>
            <a:xfrm>
              <a:off x="5201000" y="3230075"/>
              <a:ext cx="65100" cy="97900"/>
            </a:xfrm>
            <a:custGeom>
              <a:avLst/>
              <a:gdLst/>
              <a:ahLst/>
              <a:cxnLst/>
              <a:rect l="l" t="t" r="r" b="b"/>
              <a:pathLst>
                <a:path w="2604" h="3916" fill="none" extrusionOk="0">
                  <a:moveTo>
                    <a:pt x="589" y="3848"/>
                  </a:moveTo>
                  <a:cubicBezTo>
                    <a:pt x="521" y="3893"/>
                    <a:pt x="430" y="3916"/>
                    <a:pt x="340" y="3916"/>
                  </a:cubicBezTo>
                  <a:cubicBezTo>
                    <a:pt x="204" y="3916"/>
                    <a:pt x="68" y="3780"/>
                    <a:pt x="23" y="3644"/>
                  </a:cubicBezTo>
                  <a:cubicBezTo>
                    <a:pt x="0" y="3508"/>
                    <a:pt x="0" y="3327"/>
                    <a:pt x="68" y="3191"/>
                  </a:cubicBezTo>
                  <a:cubicBezTo>
                    <a:pt x="227" y="2490"/>
                    <a:pt x="566" y="1811"/>
                    <a:pt x="974" y="1177"/>
                  </a:cubicBezTo>
                  <a:cubicBezTo>
                    <a:pt x="1336" y="634"/>
                    <a:pt x="1766" y="23"/>
                    <a:pt x="2445" y="0"/>
                  </a:cubicBezTo>
                  <a:cubicBezTo>
                    <a:pt x="2603" y="838"/>
                    <a:pt x="2218" y="1924"/>
                    <a:pt x="1788" y="2648"/>
                  </a:cubicBezTo>
                  <a:cubicBezTo>
                    <a:pt x="1494" y="3123"/>
                    <a:pt x="1109" y="3553"/>
                    <a:pt x="589" y="3848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2"/>
            <p:cNvSpPr/>
            <p:nvPr/>
          </p:nvSpPr>
          <p:spPr>
            <a:xfrm>
              <a:off x="5209475" y="3237425"/>
              <a:ext cx="45850" cy="87725"/>
            </a:xfrm>
            <a:custGeom>
              <a:avLst/>
              <a:gdLst/>
              <a:ahLst/>
              <a:cxnLst/>
              <a:rect l="l" t="t" r="r" b="b"/>
              <a:pathLst>
                <a:path w="1834" h="3509" fill="none" extrusionOk="0">
                  <a:moveTo>
                    <a:pt x="453" y="3463"/>
                  </a:moveTo>
                  <a:cubicBezTo>
                    <a:pt x="974" y="2490"/>
                    <a:pt x="1495" y="1313"/>
                    <a:pt x="1811" y="272"/>
                  </a:cubicBezTo>
                  <a:cubicBezTo>
                    <a:pt x="1834" y="181"/>
                    <a:pt x="1834" y="46"/>
                    <a:pt x="1766" y="0"/>
                  </a:cubicBezTo>
                  <a:cubicBezTo>
                    <a:pt x="1698" y="0"/>
                    <a:pt x="1676" y="0"/>
                    <a:pt x="1608" y="46"/>
                  </a:cubicBezTo>
                  <a:cubicBezTo>
                    <a:pt x="1042" y="385"/>
                    <a:pt x="883" y="1019"/>
                    <a:pt x="680" y="1653"/>
                  </a:cubicBezTo>
                  <a:cubicBezTo>
                    <a:pt x="476" y="2264"/>
                    <a:pt x="250" y="2920"/>
                    <a:pt x="1" y="3508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2"/>
            <p:cNvSpPr/>
            <p:nvPr/>
          </p:nvSpPr>
          <p:spPr>
            <a:xfrm>
              <a:off x="4866600" y="3084100"/>
              <a:ext cx="90550" cy="76975"/>
            </a:xfrm>
            <a:custGeom>
              <a:avLst/>
              <a:gdLst/>
              <a:ahLst/>
              <a:cxnLst/>
              <a:rect l="l" t="t" r="r" b="b"/>
              <a:pathLst>
                <a:path w="3622" h="3079" fill="none" extrusionOk="0">
                  <a:moveTo>
                    <a:pt x="46" y="543"/>
                  </a:moveTo>
                  <a:cubicBezTo>
                    <a:pt x="23" y="453"/>
                    <a:pt x="1" y="362"/>
                    <a:pt x="23" y="249"/>
                  </a:cubicBezTo>
                  <a:cubicBezTo>
                    <a:pt x="46" y="113"/>
                    <a:pt x="227" y="0"/>
                    <a:pt x="363" y="0"/>
                  </a:cubicBezTo>
                  <a:cubicBezTo>
                    <a:pt x="499" y="0"/>
                    <a:pt x="680" y="23"/>
                    <a:pt x="816" y="113"/>
                  </a:cubicBezTo>
                  <a:cubicBezTo>
                    <a:pt x="1495" y="408"/>
                    <a:pt x="2083" y="860"/>
                    <a:pt x="2626" y="1381"/>
                  </a:cubicBezTo>
                  <a:cubicBezTo>
                    <a:pt x="3079" y="1833"/>
                    <a:pt x="3622" y="2376"/>
                    <a:pt x="3531" y="3055"/>
                  </a:cubicBezTo>
                  <a:cubicBezTo>
                    <a:pt x="2649" y="3078"/>
                    <a:pt x="1653" y="2490"/>
                    <a:pt x="1042" y="1924"/>
                  </a:cubicBezTo>
                  <a:cubicBezTo>
                    <a:pt x="589" y="1562"/>
                    <a:pt x="250" y="1086"/>
                    <a:pt x="46" y="543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2"/>
            <p:cNvSpPr/>
            <p:nvPr/>
          </p:nvSpPr>
          <p:spPr>
            <a:xfrm>
              <a:off x="4869425" y="3090325"/>
              <a:ext cx="79825" cy="61675"/>
            </a:xfrm>
            <a:custGeom>
              <a:avLst/>
              <a:gdLst/>
              <a:ahLst/>
              <a:cxnLst/>
              <a:rect l="l" t="t" r="r" b="b"/>
              <a:pathLst>
                <a:path w="3193" h="2467" fill="none" extrusionOk="0">
                  <a:moveTo>
                    <a:pt x="1" y="498"/>
                  </a:moveTo>
                  <a:cubicBezTo>
                    <a:pt x="838" y="1177"/>
                    <a:pt x="1925" y="1924"/>
                    <a:pt x="2921" y="2422"/>
                  </a:cubicBezTo>
                  <a:cubicBezTo>
                    <a:pt x="2988" y="2444"/>
                    <a:pt x="3102" y="2467"/>
                    <a:pt x="3169" y="2376"/>
                  </a:cubicBezTo>
                  <a:cubicBezTo>
                    <a:pt x="3192" y="2354"/>
                    <a:pt x="3169" y="2309"/>
                    <a:pt x="3169" y="2241"/>
                  </a:cubicBezTo>
                  <a:cubicBezTo>
                    <a:pt x="2943" y="1630"/>
                    <a:pt x="2309" y="1335"/>
                    <a:pt x="1744" y="1019"/>
                  </a:cubicBezTo>
                  <a:cubicBezTo>
                    <a:pt x="1155" y="702"/>
                    <a:pt x="567" y="385"/>
                    <a:pt x="24" y="0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2"/>
            <p:cNvSpPr/>
            <p:nvPr/>
          </p:nvSpPr>
          <p:spPr>
            <a:xfrm>
              <a:off x="5052750" y="3213100"/>
              <a:ext cx="79250" cy="53775"/>
            </a:xfrm>
            <a:custGeom>
              <a:avLst/>
              <a:gdLst/>
              <a:ahLst/>
              <a:cxnLst/>
              <a:rect l="l" t="t" r="r" b="b"/>
              <a:pathLst>
                <a:path w="3170" h="2151" fill="none" extrusionOk="0">
                  <a:moveTo>
                    <a:pt x="2762" y="181"/>
                  </a:moveTo>
                  <a:cubicBezTo>
                    <a:pt x="2988" y="362"/>
                    <a:pt x="3169" y="679"/>
                    <a:pt x="3101" y="951"/>
                  </a:cubicBezTo>
                  <a:cubicBezTo>
                    <a:pt x="3011" y="1290"/>
                    <a:pt x="2717" y="1517"/>
                    <a:pt x="2400" y="1652"/>
                  </a:cubicBezTo>
                  <a:cubicBezTo>
                    <a:pt x="1766" y="1947"/>
                    <a:pt x="748" y="2150"/>
                    <a:pt x="69" y="1856"/>
                  </a:cubicBezTo>
                  <a:cubicBezTo>
                    <a:pt x="1" y="1833"/>
                    <a:pt x="521" y="1019"/>
                    <a:pt x="567" y="951"/>
                  </a:cubicBezTo>
                  <a:cubicBezTo>
                    <a:pt x="861" y="566"/>
                    <a:pt x="1178" y="272"/>
                    <a:pt x="1653" y="113"/>
                  </a:cubicBezTo>
                  <a:cubicBezTo>
                    <a:pt x="1970" y="0"/>
                    <a:pt x="2332" y="0"/>
                    <a:pt x="2649" y="136"/>
                  </a:cubicBezTo>
                  <a:cubicBezTo>
                    <a:pt x="2671" y="136"/>
                    <a:pt x="2739" y="159"/>
                    <a:pt x="2762" y="181"/>
                  </a:cubicBezTo>
                  <a:close/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2"/>
            <p:cNvSpPr/>
            <p:nvPr/>
          </p:nvSpPr>
          <p:spPr>
            <a:xfrm>
              <a:off x="5064650" y="3213100"/>
              <a:ext cx="59425" cy="45850"/>
            </a:xfrm>
            <a:custGeom>
              <a:avLst/>
              <a:gdLst/>
              <a:ahLst/>
              <a:cxnLst/>
              <a:rect l="l" t="t" r="r" b="b"/>
              <a:pathLst>
                <a:path w="2377" h="1834" fill="none" extrusionOk="0">
                  <a:moveTo>
                    <a:pt x="1720" y="0"/>
                  </a:moveTo>
                  <a:cubicBezTo>
                    <a:pt x="1177" y="408"/>
                    <a:pt x="453" y="928"/>
                    <a:pt x="45" y="1517"/>
                  </a:cubicBezTo>
                  <a:cubicBezTo>
                    <a:pt x="23" y="1584"/>
                    <a:pt x="0" y="1652"/>
                    <a:pt x="45" y="1720"/>
                  </a:cubicBezTo>
                  <a:cubicBezTo>
                    <a:pt x="91" y="1743"/>
                    <a:pt x="113" y="1743"/>
                    <a:pt x="136" y="1766"/>
                  </a:cubicBezTo>
                  <a:cubicBezTo>
                    <a:pt x="588" y="1833"/>
                    <a:pt x="2082" y="294"/>
                    <a:pt x="2376" y="385"/>
                  </a:cubicBezTo>
                  <a:cubicBezTo>
                    <a:pt x="2241" y="1019"/>
                    <a:pt x="1788" y="1245"/>
                    <a:pt x="1064" y="1833"/>
                  </a:cubicBezTo>
                </a:path>
              </a:pathLst>
            </a:custGeom>
            <a:noFill/>
            <a:ln w="14150" cap="flat" cmpd="sng">
              <a:solidFill>
                <a:schemeClr val="lt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7" name="Google Shape;11467;p32"/>
          <p:cNvGrpSpPr/>
          <p:nvPr/>
        </p:nvGrpSpPr>
        <p:grpSpPr>
          <a:xfrm flipH="1">
            <a:off x="6693342" y="-531697"/>
            <a:ext cx="1362295" cy="1920846"/>
            <a:chOff x="4877350" y="4482750"/>
            <a:chExt cx="691450" cy="974950"/>
          </a:xfrm>
        </p:grpSpPr>
        <p:sp>
          <p:nvSpPr>
            <p:cNvPr id="11468" name="Google Shape;11468;p32"/>
            <p:cNvSpPr/>
            <p:nvPr/>
          </p:nvSpPr>
          <p:spPr>
            <a:xfrm>
              <a:off x="4877350" y="5100600"/>
              <a:ext cx="257475" cy="102025"/>
            </a:xfrm>
            <a:custGeom>
              <a:avLst/>
              <a:gdLst/>
              <a:ahLst/>
              <a:cxnLst/>
              <a:rect l="l" t="t" r="r" b="b"/>
              <a:pathLst>
                <a:path w="10299" h="4081" extrusionOk="0">
                  <a:moveTo>
                    <a:pt x="1968" y="0"/>
                  </a:moveTo>
                  <a:cubicBezTo>
                    <a:pt x="1145" y="0"/>
                    <a:pt x="387" y="156"/>
                    <a:pt x="114" y="702"/>
                  </a:cubicBezTo>
                  <a:cubicBezTo>
                    <a:pt x="1" y="906"/>
                    <a:pt x="69" y="1178"/>
                    <a:pt x="205" y="1381"/>
                  </a:cubicBezTo>
                  <a:cubicBezTo>
                    <a:pt x="499" y="1811"/>
                    <a:pt x="997" y="2015"/>
                    <a:pt x="1495" y="2196"/>
                  </a:cubicBezTo>
                  <a:cubicBezTo>
                    <a:pt x="2875" y="2807"/>
                    <a:pt x="4346" y="3373"/>
                    <a:pt x="5840" y="3735"/>
                  </a:cubicBezTo>
                  <a:cubicBezTo>
                    <a:pt x="6474" y="3871"/>
                    <a:pt x="7085" y="3984"/>
                    <a:pt x="7741" y="4052"/>
                  </a:cubicBezTo>
                  <a:cubicBezTo>
                    <a:pt x="7944" y="4065"/>
                    <a:pt x="8147" y="4081"/>
                    <a:pt x="8345" y="4081"/>
                  </a:cubicBezTo>
                  <a:cubicBezTo>
                    <a:pt x="8808" y="4081"/>
                    <a:pt x="9241" y="3996"/>
                    <a:pt x="9574" y="3599"/>
                  </a:cubicBezTo>
                  <a:cubicBezTo>
                    <a:pt x="10298" y="2762"/>
                    <a:pt x="9755" y="2173"/>
                    <a:pt x="8918" y="1743"/>
                  </a:cubicBezTo>
                  <a:cubicBezTo>
                    <a:pt x="7492" y="997"/>
                    <a:pt x="5930" y="499"/>
                    <a:pt x="4324" y="250"/>
                  </a:cubicBezTo>
                  <a:cubicBezTo>
                    <a:pt x="3808" y="179"/>
                    <a:pt x="2851" y="0"/>
                    <a:pt x="1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2"/>
            <p:cNvSpPr/>
            <p:nvPr/>
          </p:nvSpPr>
          <p:spPr>
            <a:xfrm>
              <a:off x="4883025" y="5086450"/>
              <a:ext cx="258025" cy="114325"/>
            </a:xfrm>
            <a:custGeom>
              <a:avLst/>
              <a:gdLst/>
              <a:ahLst/>
              <a:cxnLst/>
              <a:rect l="l" t="t" r="r" b="b"/>
              <a:pathLst>
                <a:path w="10321" h="4573" fill="none" extrusionOk="0">
                  <a:moveTo>
                    <a:pt x="5884" y="4165"/>
                  </a:moveTo>
                  <a:cubicBezTo>
                    <a:pt x="6496" y="4301"/>
                    <a:pt x="7129" y="4414"/>
                    <a:pt x="7763" y="4459"/>
                  </a:cubicBezTo>
                  <a:cubicBezTo>
                    <a:pt x="8442" y="4527"/>
                    <a:pt x="9121" y="4573"/>
                    <a:pt x="9619" y="4007"/>
                  </a:cubicBezTo>
                  <a:cubicBezTo>
                    <a:pt x="10320" y="3192"/>
                    <a:pt x="9800" y="2423"/>
                    <a:pt x="8962" y="2015"/>
                  </a:cubicBezTo>
                  <a:cubicBezTo>
                    <a:pt x="7514" y="1246"/>
                    <a:pt x="5930" y="816"/>
                    <a:pt x="4345" y="567"/>
                  </a:cubicBezTo>
                  <a:cubicBezTo>
                    <a:pt x="3350" y="431"/>
                    <a:pt x="702" y="1"/>
                    <a:pt x="113" y="1133"/>
                  </a:cubicBezTo>
                  <a:cubicBezTo>
                    <a:pt x="0" y="1336"/>
                    <a:pt x="68" y="1608"/>
                    <a:pt x="204" y="1811"/>
                  </a:cubicBezTo>
                  <a:cubicBezTo>
                    <a:pt x="498" y="2241"/>
                    <a:pt x="1019" y="2423"/>
                    <a:pt x="1494" y="2626"/>
                  </a:cubicBezTo>
                  <a:cubicBezTo>
                    <a:pt x="2897" y="3192"/>
                    <a:pt x="4368" y="3780"/>
                    <a:pt x="5884" y="416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2"/>
            <p:cNvSpPr/>
            <p:nvPr/>
          </p:nvSpPr>
          <p:spPr>
            <a:xfrm>
              <a:off x="5238350" y="4482875"/>
              <a:ext cx="321950" cy="527225"/>
            </a:xfrm>
            <a:custGeom>
              <a:avLst/>
              <a:gdLst/>
              <a:ahLst/>
              <a:cxnLst/>
              <a:rect l="l" t="t" r="r" b="b"/>
              <a:pathLst>
                <a:path w="12878" h="21089" extrusionOk="0">
                  <a:moveTo>
                    <a:pt x="10759" y="1"/>
                  </a:moveTo>
                  <a:cubicBezTo>
                    <a:pt x="10638" y="1"/>
                    <a:pt x="10514" y="14"/>
                    <a:pt x="10388" y="41"/>
                  </a:cubicBezTo>
                  <a:cubicBezTo>
                    <a:pt x="8691" y="403"/>
                    <a:pt x="8125" y="2530"/>
                    <a:pt x="7808" y="4001"/>
                  </a:cubicBezTo>
                  <a:cubicBezTo>
                    <a:pt x="7242" y="6763"/>
                    <a:pt x="6858" y="9343"/>
                    <a:pt x="5545" y="11923"/>
                  </a:cubicBezTo>
                  <a:cubicBezTo>
                    <a:pt x="4278" y="14412"/>
                    <a:pt x="2557" y="16653"/>
                    <a:pt x="453" y="18463"/>
                  </a:cubicBezTo>
                  <a:cubicBezTo>
                    <a:pt x="0" y="18848"/>
                    <a:pt x="272" y="20296"/>
                    <a:pt x="294" y="20840"/>
                  </a:cubicBezTo>
                  <a:cubicBezTo>
                    <a:pt x="294" y="20953"/>
                    <a:pt x="317" y="21043"/>
                    <a:pt x="430" y="21089"/>
                  </a:cubicBezTo>
                  <a:cubicBezTo>
                    <a:pt x="475" y="21089"/>
                    <a:pt x="543" y="21043"/>
                    <a:pt x="611" y="20998"/>
                  </a:cubicBezTo>
                  <a:cubicBezTo>
                    <a:pt x="2784" y="19074"/>
                    <a:pt x="4640" y="16811"/>
                    <a:pt x="6111" y="14299"/>
                  </a:cubicBezTo>
                  <a:cubicBezTo>
                    <a:pt x="7197" y="12443"/>
                    <a:pt x="7989" y="10452"/>
                    <a:pt x="8600" y="8415"/>
                  </a:cubicBezTo>
                  <a:cubicBezTo>
                    <a:pt x="9166" y="6581"/>
                    <a:pt x="8872" y="4386"/>
                    <a:pt x="9913" y="2711"/>
                  </a:cubicBezTo>
                  <a:cubicBezTo>
                    <a:pt x="10071" y="2440"/>
                    <a:pt x="10343" y="2146"/>
                    <a:pt x="10614" y="2010"/>
                  </a:cubicBezTo>
                  <a:cubicBezTo>
                    <a:pt x="10799" y="1910"/>
                    <a:pt x="10970" y="1867"/>
                    <a:pt x="11128" y="1867"/>
                  </a:cubicBezTo>
                  <a:cubicBezTo>
                    <a:pt x="11475" y="1867"/>
                    <a:pt x="11762" y="2077"/>
                    <a:pt x="11995" y="2372"/>
                  </a:cubicBezTo>
                  <a:cubicBezTo>
                    <a:pt x="12186" y="2615"/>
                    <a:pt x="12361" y="2715"/>
                    <a:pt x="12503" y="2715"/>
                  </a:cubicBezTo>
                  <a:cubicBezTo>
                    <a:pt x="12732" y="2715"/>
                    <a:pt x="12878" y="2458"/>
                    <a:pt x="12878" y="2123"/>
                  </a:cubicBezTo>
                  <a:cubicBezTo>
                    <a:pt x="12878" y="2010"/>
                    <a:pt x="12878" y="1897"/>
                    <a:pt x="12832" y="1783"/>
                  </a:cubicBezTo>
                  <a:cubicBezTo>
                    <a:pt x="12550" y="856"/>
                    <a:pt x="11747" y="1"/>
                    <a:pt x="10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2"/>
            <p:cNvSpPr/>
            <p:nvPr/>
          </p:nvSpPr>
          <p:spPr>
            <a:xfrm>
              <a:off x="5242875" y="4482750"/>
              <a:ext cx="325925" cy="522825"/>
            </a:xfrm>
            <a:custGeom>
              <a:avLst/>
              <a:gdLst/>
              <a:ahLst/>
              <a:cxnLst/>
              <a:rect l="l" t="t" r="r" b="b"/>
              <a:pathLst>
                <a:path w="13037" h="20913" fill="none" extrusionOk="0">
                  <a:moveTo>
                    <a:pt x="13036" y="2354"/>
                  </a:moveTo>
                  <a:cubicBezTo>
                    <a:pt x="13036" y="2241"/>
                    <a:pt x="13036" y="2128"/>
                    <a:pt x="12991" y="2015"/>
                  </a:cubicBezTo>
                  <a:cubicBezTo>
                    <a:pt x="12674" y="974"/>
                    <a:pt x="11701" y="1"/>
                    <a:pt x="10547" y="272"/>
                  </a:cubicBezTo>
                  <a:cubicBezTo>
                    <a:pt x="8849" y="634"/>
                    <a:pt x="7944" y="2648"/>
                    <a:pt x="7627" y="4120"/>
                  </a:cubicBezTo>
                  <a:cubicBezTo>
                    <a:pt x="7061" y="6881"/>
                    <a:pt x="6020" y="10162"/>
                    <a:pt x="4730" y="12742"/>
                  </a:cubicBezTo>
                  <a:cubicBezTo>
                    <a:pt x="3440" y="15232"/>
                    <a:pt x="2716" y="16884"/>
                    <a:pt x="589" y="18695"/>
                  </a:cubicBezTo>
                  <a:cubicBezTo>
                    <a:pt x="136" y="19079"/>
                    <a:pt x="0" y="20120"/>
                    <a:pt x="0" y="20664"/>
                  </a:cubicBezTo>
                  <a:cubicBezTo>
                    <a:pt x="0" y="20777"/>
                    <a:pt x="23" y="20890"/>
                    <a:pt x="136" y="20913"/>
                  </a:cubicBezTo>
                  <a:cubicBezTo>
                    <a:pt x="181" y="20913"/>
                    <a:pt x="249" y="20890"/>
                    <a:pt x="294" y="20845"/>
                  </a:cubicBezTo>
                  <a:cubicBezTo>
                    <a:pt x="2490" y="18921"/>
                    <a:pt x="4029" y="17382"/>
                    <a:pt x="5477" y="14870"/>
                  </a:cubicBezTo>
                  <a:cubicBezTo>
                    <a:pt x="6563" y="13014"/>
                    <a:pt x="7808" y="11407"/>
                    <a:pt x="8555" y="8691"/>
                  </a:cubicBezTo>
                  <a:cubicBezTo>
                    <a:pt x="9098" y="6858"/>
                    <a:pt x="8962" y="4663"/>
                    <a:pt x="10003" y="2988"/>
                  </a:cubicBezTo>
                  <a:cubicBezTo>
                    <a:pt x="10185" y="2694"/>
                    <a:pt x="10433" y="2422"/>
                    <a:pt x="10705" y="2264"/>
                  </a:cubicBezTo>
                  <a:cubicBezTo>
                    <a:pt x="11316" y="1970"/>
                    <a:pt x="11769" y="2196"/>
                    <a:pt x="12108" y="2648"/>
                  </a:cubicBezTo>
                  <a:cubicBezTo>
                    <a:pt x="12606" y="3237"/>
                    <a:pt x="13014" y="2897"/>
                    <a:pt x="13036" y="235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2"/>
            <p:cNvSpPr/>
            <p:nvPr/>
          </p:nvSpPr>
          <p:spPr>
            <a:xfrm>
              <a:off x="5395075" y="4886175"/>
              <a:ext cx="80925" cy="90550"/>
            </a:xfrm>
            <a:custGeom>
              <a:avLst/>
              <a:gdLst/>
              <a:ahLst/>
              <a:cxnLst/>
              <a:rect l="l" t="t" r="r" b="b"/>
              <a:pathLst>
                <a:path w="3237" h="3622" fill="none" extrusionOk="0">
                  <a:moveTo>
                    <a:pt x="3169" y="1992"/>
                  </a:moveTo>
                  <a:cubicBezTo>
                    <a:pt x="3236" y="1607"/>
                    <a:pt x="3191" y="1200"/>
                    <a:pt x="2988" y="860"/>
                  </a:cubicBezTo>
                  <a:cubicBezTo>
                    <a:pt x="2490" y="0"/>
                    <a:pt x="1539" y="68"/>
                    <a:pt x="702" y="362"/>
                  </a:cubicBezTo>
                  <a:cubicBezTo>
                    <a:pt x="0" y="815"/>
                    <a:pt x="475" y="2558"/>
                    <a:pt x="928" y="3055"/>
                  </a:cubicBezTo>
                  <a:cubicBezTo>
                    <a:pt x="1426" y="3621"/>
                    <a:pt x="2218" y="3191"/>
                    <a:pt x="2671" y="2807"/>
                  </a:cubicBezTo>
                  <a:cubicBezTo>
                    <a:pt x="2897" y="2580"/>
                    <a:pt x="3078" y="2286"/>
                    <a:pt x="3169" y="1992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2"/>
            <p:cNvSpPr/>
            <p:nvPr/>
          </p:nvSpPr>
          <p:spPr>
            <a:xfrm>
              <a:off x="5396200" y="4894475"/>
              <a:ext cx="81500" cy="79025"/>
            </a:xfrm>
            <a:custGeom>
              <a:avLst/>
              <a:gdLst/>
              <a:ahLst/>
              <a:cxnLst/>
              <a:rect l="l" t="t" r="r" b="b"/>
              <a:pathLst>
                <a:path w="3260" h="3161" extrusionOk="0">
                  <a:moveTo>
                    <a:pt x="1741" y="1"/>
                  </a:moveTo>
                  <a:cubicBezTo>
                    <a:pt x="1404" y="1"/>
                    <a:pt x="1047" y="84"/>
                    <a:pt x="702" y="211"/>
                  </a:cubicBezTo>
                  <a:cubicBezTo>
                    <a:pt x="0" y="664"/>
                    <a:pt x="476" y="2384"/>
                    <a:pt x="928" y="2882"/>
                  </a:cubicBezTo>
                  <a:cubicBezTo>
                    <a:pt x="1112" y="3082"/>
                    <a:pt x="1330" y="3160"/>
                    <a:pt x="1554" y="3160"/>
                  </a:cubicBezTo>
                  <a:cubicBezTo>
                    <a:pt x="1966" y="3160"/>
                    <a:pt x="2401" y="2897"/>
                    <a:pt x="2694" y="2633"/>
                  </a:cubicBezTo>
                  <a:cubicBezTo>
                    <a:pt x="2943" y="2452"/>
                    <a:pt x="3124" y="2135"/>
                    <a:pt x="3169" y="1818"/>
                  </a:cubicBezTo>
                  <a:cubicBezTo>
                    <a:pt x="3259" y="1456"/>
                    <a:pt x="3191" y="1026"/>
                    <a:pt x="3010" y="687"/>
                  </a:cubicBezTo>
                  <a:cubicBezTo>
                    <a:pt x="2699" y="186"/>
                    <a:pt x="2242" y="1"/>
                    <a:pt x="1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2"/>
            <p:cNvSpPr/>
            <p:nvPr/>
          </p:nvSpPr>
          <p:spPr>
            <a:xfrm>
              <a:off x="5200425" y="4798925"/>
              <a:ext cx="90000" cy="71875"/>
            </a:xfrm>
            <a:custGeom>
              <a:avLst/>
              <a:gdLst/>
              <a:ahLst/>
              <a:cxnLst/>
              <a:rect l="l" t="t" r="r" b="b"/>
              <a:pathLst>
                <a:path w="3600" h="2875" extrusionOk="0">
                  <a:moveTo>
                    <a:pt x="1604" y="1"/>
                  </a:moveTo>
                  <a:cubicBezTo>
                    <a:pt x="1347" y="1"/>
                    <a:pt x="1088" y="62"/>
                    <a:pt x="838" y="209"/>
                  </a:cubicBezTo>
                  <a:cubicBezTo>
                    <a:pt x="1" y="729"/>
                    <a:pt x="23" y="1657"/>
                    <a:pt x="340" y="2494"/>
                  </a:cubicBezTo>
                  <a:cubicBezTo>
                    <a:pt x="504" y="2769"/>
                    <a:pt x="856" y="2875"/>
                    <a:pt x="1259" y="2875"/>
                  </a:cubicBezTo>
                  <a:cubicBezTo>
                    <a:pt x="1918" y="2875"/>
                    <a:pt x="2711" y="2594"/>
                    <a:pt x="3033" y="2313"/>
                  </a:cubicBezTo>
                  <a:cubicBezTo>
                    <a:pt x="3599" y="1793"/>
                    <a:pt x="3192" y="1001"/>
                    <a:pt x="2784" y="525"/>
                  </a:cubicBezTo>
                  <a:cubicBezTo>
                    <a:pt x="2603" y="299"/>
                    <a:pt x="2309" y="118"/>
                    <a:pt x="2015" y="50"/>
                  </a:cubicBezTo>
                  <a:cubicBezTo>
                    <a:pt x="1880" y="18"/>
                    <a:pt x="1742" y="1"/>
                    <a:pt x="1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2"/>
            <p:cNvSpPr/>
            <p:nvPr/>
          </p:nvSpPr>
          <p:spPr>
            <a:xfrm>
              <a:off x="5192500" y="4797900"/>
              <a:ext cx="90000" cy="81500"/>
            </a:xfrm>
            <a:custGeom>
              <a:avLst/>
              <a:gdLst/>
              <a:ahLst/>
              <a:cxnLst/>
              <a:rect l="l" t="t" r="r" b="b"/>
              <a:pathLst>
                <a:path w="3600" h="3260" fill="none" extrusionOk="0">
                  <a:moveTo>
                    <a:pt x="2015" y="91"/>
                  </a:moveTo>
                  <a:cubicBezTo>
                    <a:pt x="1653" y="1"/>
                    <a:pt x="1223" y="23"/>
                    <a:pt x="838" y="250"/>
                  </a:cubicBezTo>
                  <a:cubicBezTo>
                    <a:pt x="1" y="770"/>
                    <a:pt x="23" y="1698"/>
                    <a:pt x="340" y="2535"/>
                  </a:cubicBezTo>
                  <a:cubicBezTo>
                    <a:pt x="770" y="3260"/>
                    <a:pt x="2513" y="2807"/>
                    <a:pt x="3034" y="2354"/>
                  </a:cubicBezTo>
                  <a:cubicBezTo>
                    <a:pt x="3599" y="1834"/>
                    <a:pt x="3192" y="1042"/>
                    <a:pt x="2807" y="566"/>
                  </a:cubicBezTo>
                  <a:cubicBezTo>
                    <a:pt x="2604" y="295"/>
                    <a:pt x="2332" y="136"/>
                    <a:pt x="2015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2"/>
            <p:cNvSpPr/>
            <p:nvPr/>
          </p:nvSpPr>
          <p:spPr>
            <a:xfrm>
              <a:off x="5146125" y="4806950"/>
              <a:ext cx="297050" cy="324800"/>
            </a:xfrm>
            <a:custGeom>
              <a:avLst/>
              <a:gdLst/>
              <a:ahLst/>
              <a:cxnLst/>
              <a:rect l="l" t="t" r="r" b="b"/>
              <a:pathLst>
                <a:path w="11882" h="12992" fill="none" extrusionOk="0">
                  <a:moveTo>
                    <a:pt x="9324" y="2830"/>
                  </a:moveTo>
                  <a:cubicBezTo>
                    <a:pt x="9845" y="3577"/>
                    <a:pt x="10479" y="3871"/>
                    <a:pt x="11090" y="4482"/>
                  </a:cubicBezTo>
                  <a:cubicBezTo>
                    <a:pt x="11882" y="5229"/>
                    <a:pt x="11723" y="6519"/>
                    <a:pt x="11542" y="7469"/>
                  </a:cubicBezTo>
                  <a:cubicBezTo>
                    <a:pt x="11339" y="8442"/>
                    <a:pt x="10931" y="9370"/>
                    <a:pt x="10320" y="10140"/>
                  </a:cubicBezTo>
                  <a:cubicBezTo>
                    <a:pt x="9573" y="11045"/>
                    <a:pt x="8532" y="11452"/>
                    <a:pt x="7627" y="12109"/>
                  </a:cubicBezTo>
                  <a:cubicBezTo>
                    <a:pt x="6405" y="12991"/>
                    <a:pt x="4979" y="12810"/>
                    <a:pt x="3780" y="12018"/>
                  </a:cubicBezTo>
                  <a:cubicBezTo>
                    <a:pt x="1267" y="10389"/>
                    <a:pt x="0" y="6587"/>
                    <a:pt x="1335" y="3825"/>
                  </a:cubicBezTo>
                  <a:cubicBezTo>
                    <a:pt x="2739" y="1042"/>
                    <a:pt x="7378" y="1"/>
                    <a:pt x="9324" y="283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2"/>
            <p:cNvSpPr/>
            <p:nvPr/>
          </p:nvSpPr>
          <p:spPr>
            <a:xfrm>
              <a:off x="5143850" y="4841025"/>
              <a:ext cx="292550" cy="290750"/>
            </a:xfrm>
            <a:custGeom>
              <a:avLst/>
              <a:gdLst/>
              <a:ahLst/>
              <a:cxnLst/>
              <a:rect l="l" t="t" r="r" b="b"/>
              <a:pathLst>
                <a:path w="11702" h="11630" extrusionOk="0">
                  <a:moveTo>
                    <a:pt x="5752" y="0"/>
                  </a:moveTo>
                  <a:cubicBezTo>
                    <a:pt x="5608" y="0"/>
                    <a:pt x="5465" y="6"/>
                    <a:pt x="5319" y="18"/>
                  </a:cubicBezTo>
                  <a:cubicBezTo>
                    <a:pt x="5228" y="18"/>
                    <a:pt x="5183" y="63"/>
                    <a:pt x="5093" y="63"/>
                  </a:cubicBezTo>
                  <a:cubicBezTo>
                    <a:pt x="4550" y="131"/>
                    <a:pt x="4074" y="312"/>
                    <a:pt x="3622" y="561"/>
                  </a:cubicBezTo>
                  <a:cubicBezTo>
                    <a:pt x="2694" y="1105"/>
                    <a:pt x="1924" y="1942"/>
                    <a:pt x="1449" y="2825"/>
                  </a:cubicBezTo>
                  <a:cubicBezTo>
                    <a:pt x="1" y="5495"/>
                    <a:pt x="928" y="9162"/>
                    <a:pt x="3644" y="10950"/>
                  </a:cubicBezTo>
                  <a:cubicBezTo>
                    <a:pt x="4311" y="11366"/>
                    <a:pt x="4978" y="11629"/>
                    <a:pt x="5676" y="11629"/>
                  </a:cubicBezTo>
                  <a:cubicBezTo>
                    <a:pt x="6115" y="11629"/>
                    <a:pt x="6567" y="11525"/>
                    <a:pt x="7039" y="11289"/>
                  </a:cubicBezTo>
                  <a:cubicBezTo>
                    <a:pt x="7605" y="10995"/>
                    <a:pt x="8080" y="10610"/>
                    <a:pt x="8533" y="10203"/>
                  </a:cubicBezTo>
                  <a:cubicBezTo>
                    <a:pt x="8985" y="9841"/>
                    <a:pt x="9438" y="9456"/>
                    <a:pt x="9845" y="9026"/>
                  </a:cubicBezTo>
                  <a:cubicBezTo>
                    <a:pt x="10909" y="7872"/>
                    <a:pt x="11701" y="6310"/>
                    <a:pt x="11656" y="4771"/>
                  </a:cubicBezTo>
                  <a:cubicBezTo>
                    <a:pt x="11633" y="3934"/>
                    <a:pt x="11317" y="3164"/>
                    <a:pt x="10773" y="2508"/>
                  </a:cubicBezTo>
                  <a:cubicBezTo>
                    <a:pt x="10683" y="2372"/>
                    <a:pt x="10615" y="2259"/>
                    <a:pt x="10502" y="2146"/>
                  </a:cubicBezTo>
                  <a:cubicBezTo>
                    <a:pt x="9981" y="1580"/>
                    <a:pt x="9302" y="1059"/>
                    <a:pt x="8578" y="697"/>
                  </a:cubicBezTo>
                  <a:cubicBezTo>
                    <a:pt x="8058" y="448"/>
                    <a:pt x="7492" y="222"/>
                    <a:pt x="6926" y="109"/>
                  </a:cubicBezTo>
                  <a:cubicBezTo>
                    <a:pt x="6528" y="42"/>
                    <a:pt x="6143" y="0"/>
                    <a:pt x="5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2"/>
            <p:cNvSpPr/>
            <p:nvPr/>
          </p:nvSpPr>
          <p:spPr>
            <a:xfrm>
              <a:off x="5266075" y="4840450"/>
              <a:ext cx="147675" cy="74225"/>
            </a:xfrm>
            <a:custGeom>
              <a:avLst/>
              <a:gdLst/>
              <a:ahLst/>
              <a:cxnLst/>
              <a:rect l="l" t="t" r="r" b="b"/>
              <a:pathLst>
                <a:path w="5907" h="2969" extrusionOk="0">
                  <a:moveTo>
                    <a:pt x="863" y="1"/>
                  </a:moveTo>
                  <a:cubicBezTo>
                    <a:pt x="719" y="1"/>
                    <a:pt x="576" y="6"/>
                    <a:pt x="430" y="19"/>
                  </a:cubicBezTo>
                  <a:cubicBezTo>
                    <a:pt x="339" y="19"/>
                    <a:pt x="294" y="41"/>
                    <a:pt x="204" y="41"/>
                  </a:cubicBezTo>
                  <a:cubicBezTo>
                    <a:pt x="136" y="86"/>
                    <a:pt x="68" y="132"/>
                    <a:pt x="0" y="154"/>
                  </a:cubicBezTo>
                  <a:cubicBezTo>
                    <a:pt x="317" y="1128"/>
                    <a:pt x="1154" y="1920"/>
                    <a:pt x="2150" y="2418"/>
                  </a:cubicBezTo>
                  <a:cubicBezTo>
                    <a:pt x="2557" y="2621"/>
                    <a:pt x="2965" y="2802"/>
                    <a:pt x="3395" y="2870"/>
                  </a:cubicBezTo>
                  <a:cubicBezTo>
                    <a:pt x="3706" y="2939"/>
                    <a:pt x="4017" y="2969"/>
                    <a:pt x="4328" y="2969"/>
                  </a:cubicBezTo>
                  <a:cubicBezTo>
                    <a:pt x="4425" y="2969"/>
                    <a:pt x="4521" y="2966"/>
                    <a:pt x="4617" y="2961"/>
                  </a:cubicBezTo>
                  <a:cubicBezTo>
                    <a:pt x="5092" y="2916"/>
                    <a:pt x="5522" y="2757"/>
                    <a:pt x="5907" y="2531"/>
                  </a:cubicBezTo>
                  <a:cubicBezTo>
                    <a:pt x="5839" y="2395"/>
                    <a:pt x="5726" y="2282"/>
                    <a:pt x="5613" y="2146"/>
                  </a:cubicBezTo>
                  <a:cubicBezTo>
                    <a:pt x="5092" y="1580"/>
                    <a:pt x="4413" y="1060"/>
                    <a:pt x="3689" y="698"/>
                  </a:cubicBezTo>
                  <a:cubicBezTo>
                    <a:pt x="3169" y="449"/>
                    <a:pt x="2603" y="222"/>
                    <a:pt x="2037" y="109"/>
                  </a:cubicBezTo>
                  <a:cubicBezTo>
                    <a:pt x="1639" y="43"/>
                    <a:pt x="1254" y="1"/>
                    <a:pt x="8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2"/>
            <p:cNvSpPr/>
            <p:nvPr/>
          </p:nvSpPr>
          <p:spPr>
            <a:xfrm>
              <a:off x="5241175" y="5175500"/>
              <a:ext cx="88850" cy="282200"/>
            </a:xfrm>
            <a:custGeom>
              <a:avLst/>
              <a:gdLst/>
              <a:ahLst/>
              <a:cxnLst/>
              <a:rect l="l" t="t" r="r" b="b"/>
              <a:pathLst>
                <a:path w="3554" h="11288" extrusionOk="0">
                  <a:moveTo>
                    <a:pt x="1322" y="1"/>
                  </a:moveTo>
                  <a:cubicBezTo>
                    <a:pt x="459" y="1"/>
                    <a:pt x="222" y="1872"/>
                    <a:pt x="159" y="2753"/>
                  </a:cubicBezTo>
                  <a:cubicBezTo>
                    <a:pt x="0" y="4360"/>
                    <a:pt x="181" y="5990"/>
                    <a:pt x="611" y="7574"/>
                  </a:cubicBezTo>
                  <a:cubicBezTo>
                    <a:pt x="860" y="8547"/>
                    <a:pt x="1426" y="11172"/>
                    <a:pt x="2693" y="11286"/>
                  </a:cubicBezTo>
                  <a:cubicBezTo>
                    <a:pt x="2706" y="11287"/>
                    <a:pt x="2719" y="11287"/>
                    <a:pt x="2732" y="11287"/>
                  </a:cubicBezTo>
                  <a:cubicBezTo>
                    <a:pt x="2945" y="11287"/>
                    <a:pt x="3153" y="11115"/>
                    <a:pt x="3259" y="10923"/>
                  </a:cubicBezTo>
                  <a:cubicBezTo>
                    <a:pt x="3553" y="10493"/>
                    <a:pt x="3508" y="9950"/>
                    <a:pt x="3508" y="9452"/>
                  </a:cubicBezTo>
                  <a:cubicBezTo>
                    <a:pt x="3486" y="7891"/>
                    <a:pt x="3440" y="6306"/>
                    <a:pt x="3169" y="4790"/>
                  </a:cubicBezTo>
                  <a:cubicBezTo>
                    <a:pt x="3056" y="4156"/>
                    <a:pt x="2241" y="264"/>
                    <a:pt x="1539" y="37"/>
                  </a:cubicBezTo>
                  <a:cubicBezTo>
                    <a:pt x="1463" y="12"/>
                    <a:pt x="1390" y="1"/>
                    <a:pt x="1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2"/>
            <p:cNvSpPr/>
            <p:nvPr/>
          </p:nvSpPr>
          <p:spPr>
            <a:xfrm>
              <a:off x="5223625" y="5180950"/>
              <a:ext cx="101875" cy="271600"/>
            </a:xfrm>
            <a:custGeom>
              <a:avLst/>
              <a:gdLst/>
              <a:ahLst/>
              <a:cxnLst/>
              <a:rect l="l" t="t" r="r" b="b"/>
              <a:pathLst>
                <a:path w="4075" h="10864" fill="none" extrusionOk="0">
                  <a:moveTo>
                    <a:pt x="3237" y="3395"/>
                  </a:moveTo>
                  <a:cubicBezTo>
                    <a:pt x="3056" y="2784"/>
                    <a:pt x="2830" y="2196"/>
                    <a:pt x="2581" y="1630"/>
                  </a:cubicBezTo>
                  <a:cubicBezTo>
                    <a:pt x="2286" y="996"/>
                    <a:pt x="2015" y="385"/>
                    <a:pt x="1313" y="227"/>
                  </a:cubicBezTo>
                  <a:cubicBezTo>
                    <a:pt x="227" y="0"/>
                    <a:pt x="1" y="770"/>
                    <a:pt x="23" y="1698"/>
                  </a:cubicBezTo>
                  <a:cubicBezTo>
                    <a:pt x="91" y="4504"/>
                    <a:pt x="815" y="7107"/>
                    <a:pt x="1879" y="9687"/>
                  </a:cubicBezTo>
                  <a:cubicBezTo>
                    <a:pt x="2060" y="10185"/>
                    <a:pt x="2513" y="10864"/>
                    <a:pt x="3146" y="10841"/>
                  </a:cubicBezTo>
                  <a:cubicBezTo>
                    <a:pt x="3373" y="10841"/>
                    <a:pt x="3576" y="10638"/>
                    <a:pt x="3690" y="10411"/>
                  </a:cubicBezTo>
                  <a:cubicBezTo>
                    <a:pt x="3916" y="9959"/>
                    <a:pt x="4074" y="8646"/>
                    <a:pt x="4029" y="8125"/>
                  </a:cubicBezTo>
                  <a:cubicBezTo>
                    <a:pt x="3803" y="6609"/>
                    <a:pt x="3644" y="4912"/>
                    <a:pt x="3237" y="3395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2"/>
            <p:cNvSpPr/>
            <p:nvPr/>
          </p:nvSpPr>
          <p:spPr>
            <a:xfrm>
              <a:off x="5027300" y="4954625"/>
              <a:ext cx="342325" cy="361000"/>
            </a:xfrm>
            <a:custGeom>
              <a:avLst/>
              <a:gdLst/>
              <a:ahLst/>
              <a:cxnLst/>
              <a:rect l="l" t="t" r="r" b="b"/>
              <a:pathLst>
                <a:path w="13693" h="14440" fill="none" extrusionOk="0">
                  <a:moveTo>
                    <a:pt x="13512" y="7650"/>
                  </a:moveTo>
                  <a:cubicBezTo>
                    <a:pt x="13534" y="7854"/>
                    <a:pt x="13580" y="8080"/>
                    <a:pt x="13602" y="8261"/>
                  </a:cubicBezTo>
                  <a:cubicBezTo>
                    <a:pt x="13693" y="9235"/>
                    <a:pt x="13602" y="10230"/>
                    <a:pt x="13195" y="11090"/>
                  </a:cubicBezTo>
                  <a:cubicBezTo>
                    <a:pt x="12742" y="12064"/>
                    <a:pt x="12018" y="12675"/>
                    <a:pt x="11135" y="13240"/>
                  </a:cubicBezTo>
                  <a:cubicBezTo>
                    <a:pt x="9913" y="14033"/>
                    <a:pt x="8623" y="14440"/>
                    <a:pt x="7197" y="14214"/>
                  </a:cubicBezTo>
                  <a:cubicBezTo>
                    <a:pt x="5364" y="13897"/>
                    <a:pt x="3463" y="13467"/>
                    <a:pt x="2082" y="12177"/>
                  </a:cubicBezTo>
                  <a:cubicBezTo>
                    <a:pt x="1313" y="11475"/>
                    <a:pt x="928" y="10615"/>
                    <a:pt x="611" y="9619"/>
                  </a:cubicBezTo>
                  <a:cubicBezTo>
                    <a:pt x="0" y="7650"/>
                    <a:pt x="181" y="5410"/>
                    <a:pt x="1403" y="3690"/>
                  </a:cubicBezTo>
                  <a:cubicBezTo>
                    <a:pt x="2105" y="2694"/>
                    <a:pt x="3056" y="1879"/>
                    <a:pt x="4097" y="1291"/>
                  </a:cubicBezTo>
                  <a:cubicBezTo>
                    <a:pt x="5138" y="680"/>
                    <a:pt x="6790" y="1"/>
                    <a:pt x="7989" y="227"/>
                  </a:cubicBezTo>
                  <a:cubicBezTo>
                    <a:pt x="8963" y="408"/>
                    <a:pt x="10026" y="1472"/>
                    <a:pt x="10683" y="2128"/>
                  </a:cubicBezTo>
                  <a:cubicBezTo>
                    <a:pt x="12176" y="3667"/>
                    <a:pt x="13195" y="5613"/>
                    <a:pt x="13512" y="76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2"/>
            <p:cNvSpPr/>
            <p:nvPr/>
          </p:nvSpPr>
          <p:spPr>
            <a:xfrm>
              <a:off x="5298875" y="5106850"/>
              <a:ext cx="170325" cy="163525"/>
            </a:xfrm>
            <a:custGeom>
              <a:avLst/>
              <a:gdLst/>
              <a:ahLst/>
              <a:cxnLst/>
              <a:rect l="l" t="t" r="r" b="b"/>
              <a:pathLst>
                <a:path w="6813" h="6541" extrusionOk="0">
                  <a:moveTo>
                    <a:pt x="3613" y="0"/>
                  </a:moveTo>
                  <a:cubicBezTo>
                    <a:pt x="3101" y="0"/>
                    <a:pt x="2598" y="161"/>
                    <a:pt x="2105" y="430"/>
                  </a:cubicBezTo>
                  <a:cubicBezTo>
                    <a:pt x="815" y="1131"/>
                    <a:pt x="1" y="2783"/>
                    <a:pt x="1" y="4209"/>
                  </a:cubicBezTo>
                  <a:cubicBezTo>
                    <a:pt x="1" y="4730"/>
                    <a:pt x="136" y="5273"/>
                    <a:pt x="499" y="5658"/>
                  </a:cubicBezTo>
                  <a:cubicBezTo>
                    <a:pt x="1008" y="6226"/>
                    <a:pt x="1875" y="6540"/>
                    <a:pt x="2642" y="6540"/>
                  </a:cubicBezTo>
                  <a:cubicBezTo>
                    <a:pt x="2761" y="6540"/>
                    <a:pt x="2876" y="6533"/>
                    <a:pt x="2988" y="6518"/>
                  </a:cubicBezTo>
                  <a:cubicBezTo>
                    <a:pt x="3667" y="6427"/>
                    <a:pt x="4369" y="6133"/>
                    <a:pt x="5025" y="5748"/>
                  </a:cubicBezTo>
                  <a:cubicBezTo>
                    <a:pt x="5772" y="5273"/>
                    <a:pt x="6292" y="4526"/>
                    <a:pt x="6587" y="3711"/>
                  </a:cubicBezTo>
                  <a:cubicBezTo>
                    <a:pt x="6813" y="2964"/>
                    <a:pt x="6700" y="2399"/>
                    <a:pt x="6292" y="1720"/>
                  </a:cubicBezTo>
                  <a:cubicBezTo>
                    <a:pt x="5885" y="995"/>
                    <a:pt x="5206" y="430"/>
                    <a:pt x="4414" y="135"/>
                  </a:cubicBezTo>
                  <a:cubicBezTo>
                    <a:pt x="4144" y="43"/>
                    <a:pt x="3878" y="0"/>
                    <a:pt x="3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2"/>
            <p:cNvSpPr/>
            <p:nvPr/>
          </p:nvSpPr>
          <p:spPr>
            <a:xfrm>
              <a:off x="5304525" y="5085900"/>
              <a:ext cx="166950" cy="193525"/>
            </a:xfrm>
            <a:custGeom>
              <a:avLst/>
              <a:gdLst/>
              <a:ahLst/>
              <a:cxnLst/>
              <a:rect l="l" t="t" r="r" b="b"/>
              <a:pathLst>
                <a:path w="6678" h="7741" fill="none" extrusionOk="0">
                  <a:moveTo>
                    <a:pt x="4980" y="6450"/>
                  </a:moveTo>
                  <a:cubicBezTo>
                    <a:pt x="3667" y="7424"/>
                    <a:pt x="1698" y="7740"/>
                    <a:pt x="499" y="6473"/>
                  </a:cubicBezTo>
                  <a:cubicBezTo>
                    <a:pt x="137" y="6066"/>
                    <a:pt x="1" y="5545"/>
                    <a:pt x="1" y="5025"/>
                  </a:cubicBezTo>
                  <a:cubicBezTo>
                    <a:pt x="1" y="4187"/>
                    <a:pt x="295" y="3395"/>
                    <a:pt x="589" y="2603"/>
                  </a:cubicBezTo>
                  <a:cubicBezTo>
                    <a:pt x="838" y="1879"/>
                    <a:pt x="1608" y="1245"/>
                    <a:pt x="2264" y="928"/>
                  </a:cubicBezTo>
                  <a:cubicBezTo>
                    <a:pt x="4188" y="0"/>
                    <a:pt x="6677" y="1313"/>
                    <a:pt x="6519" y="3554"/>
                  </a:cubicBezTo>
                  <a:cubicBezTo>
                    <a:pt x="6474" y="4459"/>
                    <a:pt x="6112" y="5364"/>
                    <a:pt x="5478" y="602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2"/>
            <p:cNvSpPr/>
            <p:nvPr/>
          </p:nvSpPr>
          <p:spPr>
            <a:xfrm>
              <a:off x="5307925" y="5129925"/>
              <a:ext cx="126200" cy="113050"/>
            </a:xfrm>
            <a:custGeom>
              <a:avLst/>
              <a:gdLst/>
              <a:ahLst/>
              <a:cxnLst/>
              <a:rect l="l" t="t" r="r" b="b"/>
              <a:pathLst>
                <a:path w="5048" h="4522" extrusionOk="0">
                  <a:moveTo>
                    <a:pt x="2591" y="0"/>
                  </a:moveTo>
                  <a:cubicBezTo>
                    <a:pt x="2197" y="0"/>
                    <a:pt x="1806" y="91"/>
                    <a:pt x="1472" y="276"/>
                  </a:cubicBezTo>
                  <a:cubicBezTo>
                    <a:pt x="567" y="751"/>
                    <a:pt x="1" y="1883"/>
                    <a:pt x="1" y="2901"/>
                  </a:cubicBezTo>
                  <a:cubicBezTo>
                    <a:pt x="23" y="3264"/>
                    <a:pt x="114" y="3671"/>
                    <a:pt x="363" y="3920"/>
                  </a:cubicBezTo>
                  <a:cubicBezTo>
                    <a:pt x="739" y="4316"/>
                    <a:pt x="1322" y="4521"/>
                    <a:pt x="1857" y="4521"/>
                  </a:cubicBezTo>
                  <a:cubicBezTo>
                    <a:pt x="1933" y="4521"/>
                    <a:pt x="2009" y="4517"/>
                    <a:pt x="2083" y="4508"/>
                  </a:cubicBezTo>
                  <a:cubicBezTo>
                    <a:pt x="2581" y="4463"/>
                    <a:pt x="3056" y="4259"/>
                    <a:pt x="3509" y="3965"/>
                  </a:cubicBezTo>
                  <a:cubicBezTo>
                    <a:pt x="4075" y="3626"/>
                    <a:pt x="4550" y="3128"/>
                    <a:pt x="4776" y="2585"/>
                  </a:cubicBezTo>
                  <a:cubicBezTo>
                    <a:pt x="5048" y="1974"/>
                    <a:pt x="4640" y="978"/>
                    <a:pt x="4142" y="548"/>
                  </a:cubicBezTo>
                  <a:cubicBezTo>
                    <a:pt x="3729" y="187"/>
                    <a:pt x="3157" y="0"/>
                    <a:pt x="2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2"/>
            <p:cNvSpPr/>
            <p:nvPr/>
          </p:nvSpPr>
          <p:spPr>
            <a:xfrm>
              <a:off x="5006350" y="4927075"/>
              <a:ext cx="165825" cy="178225"/>
            </a:xfrm>
            <a:custGeom>
              <a:avLst/>
              <a:gdLst/>
              <a:ahLst/>
              <a:cxnLst/>
              <a:rect l="l" t="t" r="r" b="b"/>
              <a:pathLst>
                <a:path w="6633" h="7129" extrusionOk="0">
                  <a:moveTo>
                    <a:pt x="2896" y="0"/>
                  </a:moveTo>
                  <a:cubicBezTo>
                    <a:pt x="2737" y="0"/>
                    <a:pt x="2579" y="13"/>
                    <a:pt x="2423" y="39"/>
                  </a:cubicBezTo>
                  <a:cubicBezTo>
                    <a:pt x="1472" y="175"/>
                    <a:pt x="205" y="1057"/>
                    <a:pt x="91" y="2053"/>
                  </a:cubicBezTo>
                  <a:cubicBezTo>
                    <a:pt x="1" y="2845"/>
                    <a:pt x="205" y="3796"/>
                    <a:pt x="612" y="4679"/>
                  </a:cubicBezTo>
                  <a:cubicBezTo>
                    <a:pt x="906" y="5357"/>
                    <a:pt x="1359" y="5969"/>
                    <a:pt x="1902" y="6421"/>
                  </a:cubicBezTo>
                  <a:cubicBezTo>
                    <a:pt x="2430" y="6843"/>
                    <a:pt x="3162" y="7129"/>
                    <a:pt x="3866" y="7129"/>
                  </a:cubicBezTo>
                  <a:cubicBezTo>
                    <a:pt x="4068" y="7129"/>
                    <a:pt x="4268" y="7105"/>
                    <a:pt x="4459" y="7055"/>
                  </a:cubicBezTo>
                  <a:cubicBezTo>
                    <a:pt x="4957" y="6919"/>
                    <a:pt x="5387" y="6534"/>
                    <a:pt x="5659" y="6127"/>
                  </a:cubicBezTo>
                  <a:cubicBezTo>
                    <a:pt x="6451" y="4905"/>
                    <a:pt x="6632" y="3072"/>
                    <a:pt x="5931" y="1782"/>
                  </a:cubicBezTo>
                  <a:cubicBezTo>
                    <a:pt x="5350" y="740"/>
                    <a:pt x="4114" y="0"/>
                    <a:pt x="2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2"/>
            <p:cNvSpPr/>
            <p:nvPr/>
          </p:nvSpPr>
          <p:spPr>
            <a:xfrm>
              <a:off x="4999575" y="4930300"/>
              <a:ext cx="173725" cy="171450"/>
            </a:xfrm>
            <a:custGeom>
              <a:avLst/>
              <a:gdLst/>
              <a:ahLst/>
              <a:cxnLst/>
              <a:rect l="l" t="t" r="r" b="b"/>
              <a:pathLst>
                <a:path w="6949" h="6858" fill="none" extrusionOk="0">
                  <a:moveTo>
                    <a:pt x="5772" y="5704"/>
                  </a:moveTo>
                  <a:cubicBezTo>
                    <a:pt x="6654" y="4346"/>
                    <a:pt x="6948" y="1766"/>
                    <a:pt x="5364" y="793"/>
                  </a:cubicBezTo>
                  <a:cubicBezTo>
                    <a:pt x="5025" y="589"/>
                    <a:pt x="4685" y="408"/>
                    <a:pt x="4323" y="295"/>
                  </a:cubicBezTo>
                  <a:cubicBezTo>
                    <a:pt x="3961" y="182"/>
                    <a:pt x="3554" y="68"/>
                    <a:pt x="3146" y="46"/>
                  </a:cubicBezTo>
                  <a:cubicBezTo>
                    <a:pt x="2241" y="0"/>
                    <a:pt x="1336" y="340"/>
                    <a:pt x="679" y="951"/>
                  </a:cubicBezTo>
                  <a:cubicBezTo>
                    <a:pt x="272" y="1358"/>
                    <a:pt x="46" y="1947"/>
                    <a:pt x="23" y="2490"/>
                  </a:cubicBezTo>
                  <a:cubicBezTo>
                    <a:pt x="0" y="2943"/>
                    <a:pt x="91" y="3350"/>
                    <a:pt x="204" y="3780"/>
                  </a:cubicBezTo>
                  <a:cubicBezTo>
                    <a:pt x="453" y="4685"/>
                    <a:pt x="1019" y="5591"/>
                    <a:pt x="1856" y="6021"/>
                  </a:cubicBezTo>
                  <a:cubicBezTo>
                    <a:pt x="2694" y="6451"/>
                    <a:pt x="3599" y="6858"/>
                    <a:pt x="4527" y="6609"/>
                  </a:cubicBezTo>
                  <a:cubicBezTo>
                    <a:pt x="5070" y="6496"/>
                    <a:pt x="5477" y="6134"/>
                    <a:pt x="5772" y="5704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dk2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2"/>
            <p:cNvSpPr/>
            <p:nvPr/>
          </p:nvSpPr>
          <p:spPr>
            <a:xfrm>
              <a:off x="5035775" y="4962475"/>
              <a:ext cx="131300" cy="142175"/>
            </a:xfrm>
            <a:custGeom>
              <a:avLst/>
              <a:gdLst/>
              <a:ahLst/>
              <a:cxnLst/>
              <a:rect l="l" t="t" r="r" b="b"/>
              <a:pathLst>
                <a:path w="5252" h="5687" extrusionOk="0">
                  <a:moveTo>
                    <a:pt x="2277" y="0"/>
                  </a:moveTo>
                  <a:cubicBezTo>
                    <a:pt x="2158" y="0"/>
                    <a:pt x="2041" y="9"/>
                    <a:pt x="1925" y="26"/>
                  </a:cubicBezTo>
                  <a:cubicBezTo>
                    <a:pt x="1178" y="139"/>
                    <a:pt x="159" y="818"/>
                    <a:pt x="69" y="1610"/>
                  </a:cubicBezTo>
                  <a:cubicBezTo>
                    <a:pt x="1" y="2289"/>
                    <a:pt x="159" y="3059"/>
                    <a:pt x="476" y="3738"/>
                  </a:cubicBezTo>
                  <a:cubicBezTo>
                    <a:pt x="725" y="4281"/>
                    <a:pt x="1087" y="4779"/>
                    <a:pt x="1517" y="5118"/>
                  </a:cubicBezTo>
                  <a:cubicBezTo>
                    <a:pt x="1948" y="5460"/>
                    <a:pt x="2536" y="5687"/>
                    <a:pt x="3100" y="5687"/>
                  </a:cubicBezTo>
                  <a:cubicBezTo>
                    <a:pt x="3246" y="5687"/>
                    <a:pt x="3391" y="5672"/>
                    <a:pt x="3531" y="5639"/>
                  </a:cubicBezTo>
                  <a:cubicBezTo>
                    <a:pt x="3916" y="5526"/>
                    <a:pt x="4256" y="5231"/>
                    <a:pt x="4482" y="4869"/>
                  </a:cubicBezTo>
                  <a:cubicBezTo>
                    <a:pt x="5116" y="3919"/>
                    <a:pt x="5251" y="2470"/>
                    <a:pt x="4686" y="1407"/>
                  </a:cubicBezTo>
                  <a:cubicBezTo>
                    <a:pt x="4242" y="560"/>
                    <a:pt x="3242" y="0"/>
                    <a:pt x="22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2"/>
            <p:cNvSpPr/>
            <p:nvPr/>
          </p:nvSpPr>
          <p:spPr>
            <a:xfrm>
              <a:off x="5027300" y="4931425"/>
              <a:ext cx="368925" cy="368000"/>
            </a:xfrm>
            <a:custGeom>
              <a:avLst/>
              <a:gdLst/>
              <a:ahLst/>
              <a:cxnLst/>
              <a:rect l="l" t="t" r="r" b="b"/>
              <a:pathLst>
                <a:path w="14757" h="14720" extrusionOk="0">
                  <a:moveTo>
                    <a:pt x="9687" y="1"/>
                  </a:moveTo>
                  <a:cubicBezTo>
                    <a:pt x="9890" y="227"/>
                    <a:pt x="10049" y="476"/>
                    <a:pt x="10139" y="770"/>
                  </a:cubicBezTo>
                  <a:cubicBezTo>
                    <a:pt x="10210" y="946"/>
                    <a:pt x="10130" y="1012"/>
                    <a:pt x="10007" y="1012"/>
                  </a:cubicBezTo>
                  <a:cubicBezTo>
                    <a:pt x="9971" y="1012"/>
                    <a:pt x="9931" y="1007"/>
                    <a:pt x="9890" y="997"/>
                  </a:cubicBezTo>
                  <a:cubicBezTo>
                    <a:pt x="9239" y="777"/>
                    <a:pt x="8567" y="676"/>
                    <a:pt x="7895" y="676"/>
                  </a:cubicBezTo>
                  <a:cubicBezTo>
                    <a:pt x="6558" y="676"/>
                    <a:pt x="5218" y="1073"/>
                    <a:pt x="4029" y="1721"/>
                  </a:cubicBezTo>
                  <a:cubicBezTo>
                    <a:pt x="2988" y="2332"/>
                    <a:pt x="2060" y="3147"/>
                    <a:pt x="1358" y="4142"/>
                  </a:cubicBezTo>
                  <a:cubicBezTo>
                    <a:pt x="611" y="5183"/>
                    <a:pt x="295" y="6315"/>
                    <a:pt x="159" y="7582"/>
                  </a:cubicBezTo>
                  <a:cubicBezTo>
                    <a:pt x="0" y="9031"/>
                    <a:pt x="702" y="10321"/>
                    <a:pt x="1585" y="11407"/>
                  </a:cubicBezTo>
                  <a:cubicBezTo>
                    <a:pt x="2082" y="12018"/>
                    <a:pt x="2716" y="12584"/>
                    <a:pt x="3350" y="13082"/>
                  </a:cubicBezTo>
                  <a:cubicBezTo>
                    <a:pt x="3916" y="13489"/>
                    <a:pt x="4549" y="13829"/>
                    <a:pt x="5206" y="14100"/>
                  </a:cubicBezTo>
                  <a:cubicBezTo>
                    <a:pt x="5817" y="14327"/>
                    <a:pt x="6473" y="14508"/>
                    <a:pt x="7152" y="14621"/>
                  </a:cubicBezTo>
                  <a:cubicBezTo>
                    <a:pt x="7539" y="14685"/>
                    <a:pt x="7932" y="14720"/>
                    <a:pt x="8323" y="14720"/>
                  </a:cubicBezTo>
                  <a:cubicBezTo>
                    <a:pt x="9327" y="14720"/>
                    <a:pt x="10324" y="14489"/>
                    <a:pt x="11203" y="13919"/>
                  </a:cubicBezTo>
                  <a:cubicBezTo>
                    <a:pt x="12357" y="13150"/>
                    <a:pt x="13240" y="12018"/>
                    <a:pt x="13851" y="10819"/>
                  </a:cubicBezTo>
                  <a:cubicBezTo>
                    <a:pt x="14100" y="10321"/>
                    <a:pt x="14281" y="9755"/>
                    <a:pt x="14417" y="9257"/>
                  </a:cubicBezTo>
                  <a:cubicBezTo>
                    <a:pt x="14530" y="8782"/>
                    <a:pt x="14621" y="8284"/>
                    <a:pt x="14643" y="7809"/>
                  </a:cubicBezTo>
                  <a:cubicBezTo>
                    <a:pt x="14756" y="6021"/>
                    <a:pt x="14145" y="4210"/>
                    <a:pt x="12923" y="2943"/>
                  </a:cubicBezTo>
                  <a:cubicBezTo>
                    <a:pt x="12584" y="2558"/>
                    <a:pt x="12176" y="2219"/>
                    <a:pt x="11746" y="1902"/>
                  </a:cubicBezTo>
                  <a:cubicBezTo>
                    <a:pt x="11611" y="1811"/>
                    <a:pt x="11452" y="1721"/>
                    <a:pt x="11339" y="1608"/>
                  </a:cubicBezTo>
                  <a:cubicBezTo>
                    <a:pt x="11181" y="1494"/>
                    <a:pt x="11181" y="1427"/>
                    <a:pt x="11362" y="1336"/>
                  </a:cubicBezTo>
                  <a:cubicBezTo>
                    <a:pt x="11633" y="1155"/>
                    <a:pt x="11973" y="1110"/>
                    <a:pt x="12289" y="1087"/>
                  </a:cubicBezTo>
                  <a:cubicBezTo>
                    <a:pt x="12384" y="1077"/>
                    <a:pt x="12478" y="1072"/>
                    <a:pt x="12570" y="1072"/>
                  </a:cubicBezTo>
                  <a:cubicBezTo>
                    <a:pt x="12874" y="1072"/>
                    <a:pt x="13166" y="1120"/>
                    <a:pt x="13444" y="1155"/>
                  </a:cubicBezTo>
                  <a:cubicBezTo>
                    <a:pt x="13172" y="861"/>
                    <a:pt x="12765" y="657"/>
                    <a:pt x="12357" y="544"/>
                  </a:cubicBezTo>
                  <a:cubicBezTo>
                    <a:pt x="12202" y="475"/>
                    <a:pt x="12033" y="445"/>
                    <a:pt x="11861" y="445"/>
                  </a:cubicBezTo>
                  <a:cubicBezTo>
                    <a:pt x="11808" y="445"/>
                    <a:pt x="11754" y="448"/>
                    <a:pt x="11701" y="453"/>
                  </a:cubicBezTo>
                  <a:cubicBezTo>
                    <a:pt x="11384" y="476"/>
                    <a:pt x="10818" y="702"/>
                    <a:pt x="10728" y="1019"/>
                  </a:cubicBezTo>
                  <a:cubicBezTo>
                    <a:pt x="10547" y="544"/>
                    <a:pt x="10162" y="182"/>
                    <a:pt x="96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2"/>
            <p:cNvSpPr/>
            <p:nvPr/>
          </p:nvSpPr>
          <p:spPr>
            <a:xfrm>
              <a:off x="5021625" y="4943325"/>
              <a:ext cx="368950" cy="368450"/>
            </a:xfrm>
            <a:custGeom>
              <a:avLst/>
              <a:gdLst/>
              <a:ahLst/>
              <a:cxnLst/>
              <a:rect l="l" t="t" r="r" b="b"/>
              <a:pathLst>
                <a:path w="14758" h="14738" extrusionOk="0">
                  <a:moveTo>
                    <a:pt x="9687" y="0"/>
                  </a:moveTo>
                  <a:cubicBezTo>
                    <a:pt x="9891" y="226"/>
                    <a:pt x="10050" y="498"/>
                    <a:pt x="10140" y="769"/>
                  </a:cubicBezTo>
                  <a:cubicBezTo>
                    <a:pt x="10208" y="940"/>
                    <a:pt x="10135" y="1021"/>
                    <a:pt x="10017" y="1021"/>
                  </a:cubicBezTo>
                  <a:cubicBezTo>
                    <a:pt x="9979" y="1021"/>
                    <a:pt x="9936" y="1012"/>
                    <a:pt x="9891" y="996"/>
                  </a:cubicBezTo>
                  <a:cubicBezTo>
                    <a:pt x="9242" y="777"/>
                    <a:pt x="8573" y="676"/>
                    <a:pt x="7904" y="676"/>
                  </a:cubicBezTo>
                  <a:cubicBezTo>
                    <a:pt x="6564" y="676"/>
                    <a:pt x="5221" y="1079"/>
                    <a:pt x="4029" y="1743"/>
                  </a:cubicBezTo>
                  <a:cubicBezTo>
                    <a:pt x="2988" y="2331"/>
                    <a:pt x="2060" y="3146"/>
                    <a:pt x="1359" y="4142"/>
                  </a:cubicBezTo>
                  <a:cubicBezTo>
                    <a:pt x="612" y="5183"/>
                    <a:pt x="295" y="6314"/>
                    <a:pt x="159" y="7582"/>
                  </a:cubicBezTo>
                  <a:cubicBezTo>
                    <a:pt x="1" y="9030"/>
                    <a:pt x="703" y="10343"/>
                    <a:pt x="1585" y="11407"/>
                  </a:cubicBezTo>
                  <a:cubicBezTo>
                    <a:pt x="2083" y="12040"/>
                    <a:pt x="2717" y="12606"/>
                    <a:pt x="3351" y="13081"/>
                  </a:cubicBezTo>
                  <a:cubicBezTo>
                    <a:pt x="3916" y="13511"/>
                    <a:pt x="4550" y="13851"/>
                    <a:pt x="5206" y="14100"/>
                  </a:cubicBezTo>
                  <a:cubicBezTo>
                    <a:pt x="5817" y="14326"/>
                    <a:pt x="6474" y="14530"/>
                    <a:pt x="7153" y="14643"/>
                  </a:cubicBezTo>
                  <a:cubicBezTo>
                    <a:pt x="7526" y="14704"/>
                    <a:pt x="7904" y="14737"/>
                    <a:pt x="8282" y="14737"/>
                  </a:cubicBezTo>
                  <a:cubicBezTo>
                    <a:pt x="9300" y="14737"/>
                    <a:pt x="10312" y="14497"/>
                    <a:pt x="11204" y="13919"/>
                  </a:cubicBezTo>
                  <a:cubicBezTo>
                    <a:pt x="12358" y="13172"/>
                    <a:pt x="13241" y="12040"/>
                    <a:pt x="13852" y="10818"/>
                  </a:cubicBezTo>
                  <a:cubicBezTo>
                    <a:pt x="14101" y="10343"/>
                    <a:pt x="14282" y="9777"/>
                    <a:pt x="14418" y="9257"/>
                  </a:cubicBezTo>
                  <a:cubicBezTo>
                    <a:pt x="14531" y="8781"/>
                    <a:pt x="14621" y="8306"/>
                    <a:pt x="14644" y="7808"/>
                  </a:cubicBezTo>
                  <a:cubicBezTo>
                    <a:pt x="14757" y="6043"/>
                    <a:pt x="14146" y="4255"/>
                    <a:pt x="12924" y="2942"/>
                  </a:cubicBezTo>
                  <a:cubicBezTo>
                    <a:pt x="12584" y="2557"/>
                    <a:pt x="12177" y="2218"/>
                    <a:pt x="11747" y="1901"/>
                  </a:cubicBezTo>
                  <a:cubicBezTo>
                    <a:pt x="11611" y="1811"/>
                    <a:pt x="11453" y="1743"/>
                    <a:pt x="11340" y="1630"/>
                  </a:cubicBezTo>
                  <a:cubicBezTo>
                    <a:pt x="11181" y="1516"/>
                    <a:pt x="11181" y="1426"/>
                    <a:pt x="11362" y="1335"/>
                  </a:cubicBezTo>
                  <a:cubicBezTo>
                    <a:pt x="11634" y="1177"/>
                    <a:pt x="11973" y="1109"/>
                    <a:pt x="12290" y="1086"/>
                  </a:cubicBezTo>
                  <a:cubicBezTo>
                    <a:pt x="12362" y="1082"/>
                    <a:pt x="12434" y="1080"/>
                    <a:pt x="12505" y="1080"/>
                  </a:cubicBezTo>
                  <a:cubicBezTo>
                    <a:pt x="12833" y="1080"/>
                    <a:pt x="13146" y="1121"/>
                    <a:pt x="13444" y="1177"/>
                  </a:cubicBezTo>
                  <a:cubicBezTo>
                    <a:pt x="13173" y="860"/>
                    <a:pt x="12765" y="656"/>
                    <a:pt x="12358" y="543"/>
                  </a:cubicBezTo>
                  <a:cubicBezTo>
                    <a:pt x="12202" y="474"/>
                    <a:pt x="12034" y="444"/>
                    <a:pt x="11862" y="444"/>
                  </a:cubicBezTo>
                  <a:cubicBezTo>
                    <a:pt x="11809" y="444"/>
                    <a:pt x="11755" y="447"/>
                    <a:pt x="11702" y="453"/>
                  </a:cubicBezTo>
                  <a:cubicBezTo>
                    <a:pt x="11385" y="498"/>
                    <a:pt x="10819" y="724"/>
                    <a:pt x="10729" y="1018"/>
                  </a:cubicBezTo>
                  <a:cubicBezTo>
                    <a:pt x="10548" y="543"/>
                    <a:pt x="10163" y="181"/>
                    <a:pt x="9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2"/>
            <p:cNvSpPr/>
            <p:nvPr/>
          </p:nvSpPr>
          <p:spPr>
            <a:xfrm>
              <a:off x="5051050" y="5006600"/>
              <a:ext cx="305000" cy="276125"/>
            </a:xfrm>
            <a:custGeom>
              <a:avLst/>
              <a:gdLst/>
              <a:ahLst/>
              <a:cxnLst/>
              <a:rect l="l" t="t" r="r" b="b"/>
              <a:pathLst>
                <a:path w="12200" h="11045" extrusionOk="0">
                  <a:moveTo>
                    <a:pt x="4665" y="1"/>
                  </a:moveTo>
                  <a:cubicBezTo>
                    <a:pt x="4264" y="1"/>
                    <a:pt x="3866" y="80"/>
                    <a:pt x="3509" y="230"/>
                  </a:cubicBezTo>
                  <a:cubicBezTo>
                    <a:pt x="2558" y="592"/>
                    <a:pt x="1766" y="1362"/>
                    <a:pt x="1155" y="2176"/>
                  </a:cubicBezTo>
                  <a:cubicBezTo>
                    <a:pt x="544" y="3059"/>
                    <a:pt x="250" y="4010"/>
                    <a:pt x="137" y="5051"/>
                  </a:cubicBezTo>
                  <a:cubicBezTo>
                    <a:pt x="1" y="6250"/>
                    <a:pt x="589" y="7359"/>
                    <a:pt x="1336" y="8264"/>
                  </a:cubicBezTo>
                  <a:cubicBezTo>
                    <a:pt x="1766" y="8785"/>
                    <a:pt x="2264" y="9283"/>
                    <a:pt x="2830" y="9668"/>
                  </a:cubicBezTo>
                  <a:cubicBezTo>
                    <a:pt x="3305" y="10007"/>
                    <a:pt x="3826" y="10301"/>
                    <a:pt x="4369" y="10528"/>
                  </a:cubicBezTo>
                  <a:cubicBezTo>
                    <a:pt x="4889" y="10709"/>
                    <a:pt x="5433" y="10890"/>
                    <a:pt x="5998" y="10980"/>
                  </a:cubicBezTo>
                  <a:cubicBezTo>
                    <a:pt x="6296" y="11021"/>
                    <a:pt x="6599" y="11044"/>
                    <a:pt x="6902" y="11044"/>
                  </a:cubicBezTo>
                  <a:cubicBezTo>
                    <a:pt x="7770" y="11044"/>
                    <a:pt x="8638" y="10856"/>
                    <a:pt x="9393" y="10369"/>
                  </a:cubicBezTo>
                  <a:cubicBezTo>
                    <a:pt x="10389" y="9758"/>
                    <a:pt x="11113" y="8785"/>
                    <a:pt x="11634" y="7767"/>
                  </a:cubicBezTo>
                  <a:cubicBezTo>
                    <a:pt x="12018" y="6974"/>
                    <a:pt x="12200" y="6001"/>
                    <a:pt x="11996" y="5141"/>
                  </a:cubicBezTo>
                  <a:cubicBezTo>
                    <a:pt x="11792" y="4123"/>
                    <a:pt x="11226" y="3240"/>
                    <a:pt x="10253" y="2833"/>
                  </a:cubicBezTo>
                  <a:cubicBezTo>
                    <a:pt x="9970" y="2705"/>
                    <a:pt x="9669" y="2622"/>
                    <a:pt x="9333" y="2622"/>
                  </a:cubicBezTo>
                  <a:cubicBezTo>
                    <a:pt x="9133" y="2622"/>
                    <a:pt x="8920" y="2652"/>
                    <a:pt x="8692" y="2720"/>
                  </a:cubicBezTo>
                  <a:cubicBezTo>
                    <a:pt x="8284" y="2788"/>
                    <a:pt x="7764" y="3127"/>
                    <a:pt x="7764" y="3127"/>
                  </a:cubicBezTo>
                  <a:cubicBezTo>
                    <a:pt x="7764" y="3127"/>
                    <a:pt x="7537" y="2425"/>
                    <a:pt x="7379" y="2086"/>
                  </a:cubicBezTo>
                  <a:cubicBezTo>
                    <a:pt x="7107" y="1294"/>
                    <a:pt x="6632" y="570"/>
                    <a:pt x="5795" y="230"/>
                  </a:cubicBezTo>
                  <a:cubicBezTo>
                    <a:pt x="5439" y="75"/>
                    <a:pt x="5051" y="1"/>
                    <a:pt x="46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2"/>
            <p:cNvSpPr/>
            <p:nvPr/>
          </p:nvSpPr>
          <p:spPr>
            <a:xfrm>
              <a:off x="5084450" y="5097100"/>
              <a:ext cx="61700" cy="45200"/>
            </a:xfrm>
            <a:custGeom>
              <a:avLst/>
              <a:gdLst/>
              <a:ahLst/>
              <a:cxnLst/>
              <a:rect l="l" t="t" r="r" b="b"/>
              <a:pathLst>
                <a:path w="2468" h="1808" extrusionOk="0">
                  <a:moveTo>
                    <a:pt x="956" y="0"/>
                  </a:moveTo>
                  <a:cubicBezTo>
                    <a:pt x="637" y="0"/>
                    <a:pt x="362" y="123"/>
                    <a:pt x="226" y="367"/>
                  </a:cubicBezTo>
                  <a:cubicBezTo>
                    <a:pt x="0" y="752"/>
                    <a:pt x="272" y="1318"/>
                    <a:pt x="838" y="1634"/>
                  </a:cubicBezTo>
                  <a:cubicBezTo>
                    <a:pt x="1062" y="1751"/>
                    <a:pt x="1297" y="1807"/>
                    <a:pt x="1512" y="1807"/>
                  </a:cubicBezTo>
                  <a:cubicBezTo>
                    <a:pt x="1842" y="1807"/>
                    <a:pt x="2127" y="1677"/>
                    <a:pt x="2263" y="1431"/>
                  </a:cubicBezTo>
                  <a:cubicBezTo>
                    <a:pt x="2467" y="1046"/>
                    <a:pt x="2173" y="458"/>
                    <a:pt x="1630" y="163"/>
                  </a:cubicBezTo>
                  <a:cubicBezTo>
                    <a:pt x="1403" y="55"/>
                    <a:pt x="1170" y="0"/>
                    <a:pt x="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2"/>
            <p:cNvSpPr/>
            <p:nvPr/>
          </p:nvSpPr>
          <p:spPr>
            <a:xfrm>
              <a:off x="5114425" y="5071775"/>
              <a:ext cx="61700" cy="53750"/>
            </a:xfrm>
            <a:custGeom>
              <a:avLst/>
              <a:gdLst/>
              <a:ahLst/>
              <a:cxnLst/>
              <a:rect l="l" t="t" r="r" b="b"/>
              <a:pathLst>
                <a:path w="2468" h="2150" extrusionOk="0">
                  <a:moveTo>
                    <a:pt x="1187" y="0"/>
                  </a:moveTo>
                  <a:cubicBezTo>
                    <a:pt x="1008" y="0"/>
                    <a:pt x="826" y="44"/>
                    <a:pt x="657" y="135"/>
                  </a:cubicBezTo>
                  <a:cubicBezTo>
                    <a:pt x="204" y="362"/>
                    <a:pt x="1" y="859"/>
                    <a:pt x="91" y="1312"/>
                  </a:cubicBezTo>
                  <a:cubicBezTo>
                    <a:pt x="566" y="1357"/>
                    <a:pt x="1087" y="1652"/>
                    <a:pt x="1562" y="2150"/>
                  </a:cubicBezTo>
                  <a:cubicBezTo>
                    <a:pt x="1630" y="2150"/>
                    <a:pt x="1675" y="2104"/>
                    <a:pt x="1743" y="2082"/>
                  </a:cubicBezTo>
                  <a:cubicBezTo>
                    <a:pt x="2286" y="1810"/>
                    <a:pt x="2468" y="1131"/>
                    <a:pt x="2173" y="588"/>
                  </a:cubicBezTo>
                  <a:cubicBezTo>
                    <a:pt x="1971" y="214"/>
                    <a:pt x="1585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2"/>
            <p:cNvSpPr/>
            <p:nvPr/>
          </p:nvSpPr>
          <p:spPr>
            <a:xfrm>
              <a:off x="5108200" y="5101725"/>
              <a:ext cx="50950" cy="32850"/>
            </a:xfrm>
            <a:custGeom>
              <a:avLst/>
              <a:gdLst/>
              <a:ahLst/>
              <a:cxnLst/>
              <a:rect l="l" t="t" r="r" b="b"/>
              <a:pathLst>
                <a:path w="2038" h="1314" fill="none" extrusionOk="0">
                  <a:moveTo>
                    <a:pt x="1" y="159"/>
                  </a:moveTo>
                  <a:cubicBezTo>
                    <a:pt x="1" y="159"/>
                    <a:pt x="1291" y="1"/>
                    <a:pt x="2038" y="1314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2"/>
            <p:cNvSpPr/>
            <p:nvPr/>
          </p:nvSpPr>
          <p:spPr>
            <a:xfrm>
              <a:off x="5128000" y="5078925"/>
              <a:ext cx="19825" cy="17625"/>
            </a:xfrm>
            <a:custGeom>
              <a:avLst/>
              <a:gdLst/>
              <a:ahLst/>
              <a:cxnLst/>
              <a:rect l="l" t="t" r="r" b="b"/>
              <a:pathLst>
                <a:path w="793" h="705" extrusionOk="0">
                  <a:moveTo>
                    <a:pt x="393" y="0"/>
                  </a:moveTo>
                  <a:cubicBezTo>
                    <a:pt x="337" y="0"/>
                    <a:pt x="280" y="11"/>
                    <a:pt x="227" y="30"/>
                  </a:cubicBezTo>
                  <a:cubicBezTo>
                    <a:pt x="69" y="121"/>
                    <a:pt x="1" y="347"/>
                    <a:pt x="91" y="528"/>
                  </a:cubicBezTo>
                  <a:cubicBezTo>
                    <a:pt x="154" y="638"/>
                    <a:pt x="282" y="705"/>
                    <a:pt x="408" y="705"/>
                  </a:cubicBezTo>
                  <a:cubicBezTo>
                    <a:pt x="463" y="705"/>
                    <a:pt x="518" y="692"/>
                    <a:pt x="567" y="664"/>
                  </a:cubicBezTo>
                  <a:cubicBezTo>
                    <a:pt x="748" y="573"/>
                    <a:pt x="793" y="347"/>
                    <a:pt x="725" y="189"/>
                  </a:cubicBezTo>
                  <a:cubicBezTo>
                    <a:pt x="661" y="60"/>
                    <a:pt x="529" y="0"/>
                    <a:pt x="3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2"/>
            <p:cNvSpPr/>
            <p:nvPr/>
          </p:nvSpPr>
          <p:spPr>
            <a:xfrm>
              <a:off x="5249100" y="5169800"/>
              <a:ext cx="61125" cy="46650"/>
            </a:xfrm>
            <a:custGeom>
              <a:avLst/>
              <a:gdLst/>
              <a:ahLst/>
              <a:cxnLst/>
              <a:rect l="l" t="t" r="r" b="b"/>
              <a:pathLst>
                <a:path w="2445" h="1866" extrusionOk="0">
                  <a:moveTo>
                    <a:pt x="910" y="1"/>
                  </a:moveTo>
                  <a:cubicBezTo>
                    <a:pt x="609" y="1"/>
                    <a:pt x="354" y="117"/>
                    <a:pt x="226" y="333"/>
                  </a:cubicBezTo>
                  <a:cubicBezTo>
                    <a:pt x="0" y="741"/>
                    <a:pt x="249" y="1306"/>
                    <a:pt x="792" y="1646"/>
                  </a:cubicBezTo>
                  <a:cubicBezTo>
                    <a:pt x="1030" y="1795"/>
                    <a:pt x="1290" y="1865"/>
                    <a:pt x="1525" y="1865"/>
                  </a:cubicBezTo>
                  <a:cubicBezTo>
                    <a:pt x="1828" y="1865"/>
                    <a:pt x="2091" y="1749"/>
                    <a:pt x="2218" y="1533"/>
                  </a:cubicBezTo>
                  <a:cubicBezTo>
                    <a:pt x="2444" y="1125"/>
                    <a:pt x="2173" y="560"/>
                    <a:pt x="1652" y="220"/>
                  </a:cubicBezTo>
                  <a:cubicBezTo>
                    <a:pt x="1404" y="71"/>
                    <a:pt x="1144" y="1"/>
                    <a:pt x="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2"/>
            <p:cNvSpPr/>
            <p:nvPr/>
          </p:nvSpPr>
          <p:spPr>
            <a:xfrm>
              <a:off x="5252475" y="5129450"/>
              <a:ext cx="56625" cy="53775"/>
            </a:xfrm>
            <a:custGeom>
              <a:avLst/>
              <a:gdLst/>
              <a:ahLst/>
              <a:cxnLst/>
              <a:rect l="l" t="t" r="r" b="b"/>
              <a:pathLst>
                <a:path w="2265" h="2151" extrusionOk="0">
                  <a:moveTo>
                    <a:pt x="1087" y="1"/>
                  </a:moveTo>
                  <a:cubicBezTo>
                    <a:pt x="453" y="24"/>
                    <a:pt x="1" y="567"/>
                    <a:pt x="1" y="1155"/>
                  </a:cubicBezTo>
                  <a:cubicBezTo>
                    <a:pt x="1" y="1223"/>
                    <a:pt x="1" y="1268"/>
                    <a:pt x="46" y="1336"/>
                  </a:cubicBezTo>
                  <a:cubicBezTo>
                    <a:pt x="680" y="1495"/>
                    <a:pt x="1223" y="1789"/>
                    <a:pt x="1517" y="2151"/>
                  </a:cubicBezTo>
                  <a:cubicBezTo>
                    <a:pt x="1970" y="1993"/>
                    <a:pt x="2264" y="1563"/>
                    <a:pt x="2241" y="1087"/>
                  </a:cubicBezTo>
                  <a:cubicBezTo>
                    <a:pt x="2219" y="454"/>
                    <a:pt x="1698" y="1"/>
                    <a:pt x="1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2"/>
            <p:cNvSpPr/>
            <p:nvPr/>
          </p:nvSpPr>
          <p:spPr>
            <a:xfrm>
              <a:off x="5244000" y="5162275"/>
              <a:ext cx="50950" cy="29450"/>
            </a:xfrm>
            <a:custGeom>
              <a:avLst/>
              <a:gdLst/>
              <a:ahLst/>
              <a:cxnLst/>
              <a:rect l="l" t="t" r="r" b="b"/>
              <a:pathLst>
                <a:path w="2038" h="1178" fill="none" extrusionOk="0">
                  <a:moveTo>
                    <a:pt x="2037" y="1177"/>
                  </a:moveTo>
                  <a:cubicBezTo>
                    <a:pt x="2037" y="1177"/>
                    <a:pt x="1517" y="1"/>
                    <a:pt x="0" y="23"/>
                  </a:cubicBezTo>
                </a:path>
              </a:pathLst>
            </a:custGeom>
            <a:noFill/>
            <a:ln w="3950" cap="rnd" cmpd="sng">
              <a:solidFill>
                <a:schemeClr val="dk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2"/>
            <p:cNvSpPr/>
            <p:nvPr/>
          </p:nvSpPr>
          <p:spPr>
            <a:xfrm>
              <a:off x="5285300" y="5148700"/>
              <a:ext cx="17575" cy="17575"/>
            </a:xfrm>
            <a:custGeom>
              <a:avLst/>
              <a:gdLst/>
              <a:ahLst/>
              <a:cxnLst/>
              <a:rect l="l" t="t" r="r" b="b"/>
              <a:pathLst>
                <a:path w="703" h="703" extrusionOk="0">
                  <a:moveTo>
                    <a:pt x="340" y="0"/>
                  </a:moveTo>
                  <a:cubicBezTo>
                    <a:pt x="159" y="0"/>
                    <a:pt x="1" y="159"/>
                    <a:pt x="1" y="363"/>
                  </a:cubicBezTo>
                  <a:cubicBezTo>
                    <a:pt x="1" y="566"/>
                    <a:pt x="159" y="702"/>
                    <a:pt x="363" y="702"/>
                  </a:cubicBezTo>
                  <a:cubicBezTo>
                    <a:pt x="566" y="702"/>
                    <a:pt x="702" y="544"/>
                    <a:pt x="702" y="340"/>
                  </a:cubicBezTo>
                  <a:cubicBezTo>
                    <a:pt x="702" y="136"/>
                    <a:pt x="521" y="0"/>
                    <a:pt x="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2"/>
            <p:cNvSpPr/>
            <p:nvPr/>
          </p:nvSpPr>
          <p:spPr>
            <a:xfrm>
              <a:off x="5191375" y="5157150"/>
              <a:ext cx="19825" cy="11950"/>
            </a:xfrm>
            <a:custGeom>
              <a:avLst/>
              <a:gdLst/>
              <a:ahLst/>
              <a:cxnLst/>
              <a:rect l="l" t="t" r="r" b="b"/>
              <a:pathLst>
                <a:path w="793" h="478" extrusionOk="0">
                  <a:moveTo>
                    <a:pt x="94" y="0"/>
                  </a:moveTo>
                  <a:cubicBezTo>
                    <a:pt x="69" y="0"/>
                    <a:pt x="52" y="7"/>
                    <a:pt x="46" y="25"/>
                  </a:cubicBezTo>
                  <a:cubicBezTo>
                    <a:pt x="1" y="92"/>
                    <a:pt x="68" y="206"/>
                    <a:pt x="114" y="228"/>
                  </a:cubicBezTo>
                  <a:cubicBezTo>
                    <a:pt x="159" y="273"/>
                    <a:pt x="227" y="364"/>
                    <a:pt x="272" y="432"/>
                  </a:cubicBezTo>
                  <a:cubicBezTo>
                    <a:pt x="317" y="466"/>
                    <a:pt x="368" y="477"/>
                    <a:pt x="419" y="477"/>
                  </a:cubicBezTo>
                  <a:cubicBezTo>
                    <a:pt x="470" y="477"/>
                    <a:pt x="521" y="466"/>
                    <a:pt x="566" y="455"/>
                  </a:cubicBezTo>
                  <a:cubicBezTo>
                    <a:pt x="566" y="455"/>
                    <a:pt x="612" y="455"/>
                    <a:pt x="680" y="432"/>
                  </a:cubicBezTo>
                  <a:cubicBezTo>
                    <a:pt x="725" y="387"/>
                    <a:pt x="793" y="364"/>
                    <a:pt x="793" y="296"/>
                  </a:cubicBezTo>
                  <a:cubicBezTo>
                    <a:pt x="725" y="273"/>
                    <a:pt x="634" y="228"/>
                    <a:pt x="589" y="206"/>
                  </a:cubicBezTo>
                  <a:cubicBezTo>
                    <a:pt x="498" y="138"/>
                    <a:pt x="408" y="115"/>
                    <a:pt x="340" y="92"/>
                  </a:cubicBezTo>
                  <a:cubicBezTo>
                    <a:pt x="290" y="59"/>
                    <a:pt x="164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2"/>
            <p:cNvSpPr/>
            <p:nvPr/>
          </p:nvSpPr>
          <p:spPr>
            <a:xfrm>
              <a:off x="5177800" y="5213775"/>
              <a:ext cx="36225" cy="12475"/>
            </a:xfrm>
            <a:custGeom>
              <a:avLst/>
              <a:gdLst/>
              <a:ahLst/>
              <a:cxnLst/>
              <a:rect l="l" t="t" r="r" b="b"/>
              <a:pathLst>
                <a:path w="1449" h="499" fill="none" extrusionOk="0">
                  <a:moveTo>
                    <a:pt x="0" y="0"/>
                  </a:moveTo>
                  <a:cubicBezTo>
                    <a:pt x="363" y="430"/>
                    <a:pt x="883" y="498"/>
                    <a:pt x="1449" y="204"/>
                  </a:cubicBezTo>
                </a:path>
              </a:pathLst>
            </a:custGeom>
            <a:noFill/>
            <a:ln w="73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" name="Google Shape;478;p20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479" name="Google Shape;479;p20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0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0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0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0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0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0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0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0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0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0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0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0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0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0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0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0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0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0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0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0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" name="Google Shape;50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3700" cy="342000"/>
          </a:xfrm>
          <a:prstGeom prst="rect">
            <a:avLst/>
          </a:prstGeom>
          <a:effectLst>
            <a:outerShdw dist="47625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0"/>
          <p:cNvSpPr txBox="1">
            <a:spLocks noGrp="1"/>
          </p:cNvSpPr>
          <p:nvPr>
            <p:ph type="title" idx="2"/>
          </p:nvPr>
        </p:nvSpPr>
        <p:spPr>
          <a:xfrm>
            <a:off x="3010450" y="1448550"/>
            <a:ext cx="23589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0"/>
          <p:cNvSpPr txBox="1">
            <a:spLocks noGrp="1"/>
          </p:cNvSpPr>
          <p:nvPr>
            <p:ph type="subTitle" idx="1"/>
          </p:nvPr>
        </p:nvSpPr>
        <p:spPr>
          <a:xfrm>
            <a:off x="3010450" y="1841925"/>
            <a:ext cx="23589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5" name="Google Shape;505;p20"/>
          <p:cNvSpPr txBox="1">
            <a:spLocks noGrp="1"/>
          </p:cNvSpPr>
          <p:nvPr>
            <p:ph type="title" idx="3"/>
          </p:nvPr>
        </p:nvSpPr>
        <p:spPr>
          <a:xfrm>
            <a:off x="5427950" y="1448550"/>
            <a:ext cx="29367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0"/>
          <p:cNvSpPr txBox="1">
            <a:spLocks noGrp="1"/>
          </p:cNvSpPr>
          <p:nvPr>
            <p:ph type="subTitle" idx="4"/>
          </p:nvPr>
        </p:nvSpPr>
        <p:spPr>
          <a:xfrm>
            <a:off x="5427950" y="1841925"/>
            <a:ext cx="29367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7" name="Google Shape;507;p20"/>
          <p:cNvSpPr txBox="1">
            <a:spLocks noGrp="1"/>
          </p:cNvSpPr>
          <p:nvPr>
            <p:ph type="title" idx="5"/>
          </p:nvPr>
        </p:nvSpPr>
        <p:spPr>
          <a:xfrm>
            <a:off x="5427950" y="2977350"/>
            <a:ext cx="29367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0"/>
          <p:cNvSpPr txBox="1">
            <a:spLocks noGrp="1"/>
          </p:cNvSpPr>
          <p:nvPr>
            <p:ph type="subTitle" idx="6"/>
          </p:nvPr>
        </p:nvSpPr>
        <p:spPr>
          <a:xfrm>
            <a:off x="5427950" y="3370725"/>
            <a:ext cx="29367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09" name="Google Shape;509;p20"/>
          <p:cNvSpPr txBox="1">
            <a:spLocks noGrp="1"/>
          </p:cNvSpPr>
          <p:nvPr>
            <p:ph type="title" idx="7"/>
          </p:nvPr>
        </p:nvSpPr>
        <p:spPr>
          <a:xfrm>
            <a:off x="3010450" y="2977350"/>
            <a:ext cx="2358900" cy="3933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10" name="Google Shape;510;p20"/>
          <p:cNvSpPr txBox="1">
            <a:spLocks noGrp="1"/>
          </p:cNvSpPr>
          <p:nvPr>
            <p:ph type="subTitle" idx="8"/>
          </p:nvPr>
        </p:nvSpPr>
        <p:spPr>
          <a:xfrm>
            <a:off x="3010450" y="3370725"/>
            <a:ext cx="23589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62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rgbClr val="FFF1DB"/>
        </a:solidFill>
        <a:effectLst/>
      </p:bgPr>
    </p:bg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" name="Google Shape;295;p14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296" name="Google Shape;296;p14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4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4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4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4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4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4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4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4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4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4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4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4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4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4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4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4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4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4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4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4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4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14"/>
          <p:cNvSpPr txBox="1">
            <a:spLocks noGrp="1"/>
          </p:cNvSpPr>
          <p:nvPr>
            <p:ph type="title"/>
          </p:nvPr>
        </p:nvSpPr>
        <p:spPr>
          <a:xfrm>
            <a:off x="3337051" y="1817837"/>
            <a:ext cx="3726900" cy="918000"/>
          </a:xfrm>
          <a:prstGeom prst="rect">
            <a:avLst/>
          </a:prstGeom>
          <a:effectLst>
            <a:outerShdw dist="47625" dir="336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7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0" name="Google Shape;320;p14"/>
          <p:cNvSpPr txBox="1">
            <a:spLocks noGrp="1"/>
          </p:cNvSpPr>
          <p:nvPr>
            <p:ph type="title" idx="2" hasCustomPrompt="1"/>
          </p:nvPr>
        </p:nvSpPr>
        <p:spPr>
          <a:xfrm>
            <a:off x="2080049" y="1741637"/>
            <a:ext cx="1257000" cy="918000"/>
          </a:xfrm>
          <a:prstGeom prst="rect">
            <a:avLst/>
          </a:prstGeom>
          <a:effectLst>
            <a:outerShdw dist="47625" dir="324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8000"/>
              <a:buFont typeface="Londrina Solid"/>
              <a:buNone/>
              <a:defRPr sz="8000">
                <a:solidFill>
                  <a:schemeClr val="accent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Londrina Solid"/>
              <a:buNone/>
              <a:defRPr sz="120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r>
              <a:t>xx%</a:t>
            </a:r>
          </a:p>
        </p:txBody>
      </p:sp>
      <p:sp>
        <p:nvSpPr>
          <p:cNvPr id="321" name="Google Shape;321;p14"/>
          <p:cNvSpPr txBox="1">
            <a:spLocks noGrp="1"/>
          </p:cNvSpPr>
          <p:nvPr>
            <p:ph type="subTitle" idx="1"/>
          </p:nvPr>
        </p:nvSpPr>
        <p:spPr>
          <a:xfrm>
            <a:off x="2156250" y="2944000"/>
            <a:ext cx="4831500" cy="44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0734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1_Title and six columns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" name="Google Shape;512;p21"/>
          <p:cNvGrpSpPr/>
          <p:nvPr/>
        </p:nvGrpSpPr>
        <p:grpSpPr>
          <a:xfrm>
            <a:off x="0" y="11341"/>
            <a:ext cx="9143999" cy="5125943"/>
            <a:chOff x="0" y="11341"/>
            <a:chExt cx="9143999" cy="5125943"/>
          </a:xfrm>
        </p:grpSpPr>
        <p:sp>
          <p:nvSpPr>
            <p:cNvPr id="513" name="Google Shape;513;p21"/>
            <p:cNvSpPr/>
            <p:nvPr/>
          </p:nvSpPr>
          <p:spPr>
            <a:xfrm>
              <a:off x="2617" y="502428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1"/>
            <p:cNvSpPr/>
            <p:nvPr/>
          </p:nvSpPr>
          <p:spPr>
            <a:xfrm>
              <a:off x="2617" y="455670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6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1"/>
            <p:cNvSpPr/>
            <p:nvPr/>
          </p:nvSpPr>
          <p:spPr>
            <a:xfrm>
              <a:off x="2617" y="4090000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1"/>
            <p:cNvSpPr/>
            <p:nvPr/>
          </p:nvSpPr>
          <p:spPr>
            <a:xfrm>
              <a:off x="1745" y="3623293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4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1"/>
            <p:cNvSpPr/>
            <p:nvPr/>
          </p:nvSpPr>
          <p:spPr>
            <a:xfrm>
              <a:off x="1745" y="3155713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1"/>
            <p:cNvSpPr/>
            <p:nvPr/>
          </p:nvSpPr>
          <p:spPr>
            <a:xfrm>
              <a:off x="1745" y="268813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1"/>
            <p:cNvSpPr/>
            <p:nvPr/>
          </p:nvSpPr>
          <p:spPr>
            <a:xfrm>
              <a:off x="1745" y="2221426"/>
              <a:ext cx="9140509" cy="4362"/>
            </a:xfrm>
            <a:custGeom>
              <a:avLst/>
              <a:gdLst/>
              <a:ahLst/>
              <a:cxnLst/>
              <a:rect l="l" t="t" r="r" b="b"/>
              <a:pathLst>
                <a:path w="10478" h="5" fill="none" extrusionOk="0">
                  <a:moveTo>
                    <a:pt x="1" y="5"/>
                  </a:moveTo>
                  <a:lnTo>
                    <a:pt x="10477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1"/>
            <p:cNvSpPr/>
            <p:nvPr/>
          </p:nvSpPr>
          <p:spPr>
            <a:xfrm>
              <a:off x="872" y="1754719"/>
              <a:ext cx="9141382" cy="4362"/>
            </a:xfrm>
            <a:custGeom>
              <a:avLst/>
              <a:gdLst/>
              <a:ahLst/>
              <a:cxnLst/>
              <a:rect l="l" t="t" r="r" b="b"/>
              <a:pathLst>
                <a:path w="10479" h="5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1"/>
            <p:cNvSpPr/>
            <p:nvPr/>
          </p:nvSpPr>
          <p:spPr>
            <a:xfrm>
              <a:off x="872" y="12871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1"/>
            <p:cNvSpPr/>
            <p:nvPr/>
          </p:nvSpPr>
          <p:spPr>
            <a:xfrm>
              <a:off x="872" y="81956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1"/>
            <p:cNvSpPr/>
            <p:nvPr/>
          </p:nvSpPr>
          <p:spPr>
            <a:xfrm>
              <a:off x="0" y="3528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1"/>
            <p:cNvSpPr/>
            <p:nvPr/>
          </p:nvSpPr>
          <p:spPr>
            <a:xfrm>
              <a:off x="872" y="105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1"/>
            <p:cNvSpPr/>
            <p:nvPr/>
          </p:nvSpPr>
          <p:spPr>
            <a:xfrm>
              <a:off x="872" y="15209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1"/>
            <p:cNvSpPr/>
            <p:nvPr/>
          </p:nvSpPr>
          <p:spPr>
            <a:xfrm>
              <a:off x="872" y="1987214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1"/>
            <p:cNvSpPr/>
            <p:nvPr/>
          </p:nvSpPr>
          <p:spPr>
            <a:xfrm>
              <a:off x="872" y="245477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1"/>
            <p:cNvSpPr/>
            <p:nvPr/>
          </p:nvSpPr>
          <p:spPr>
            <a:xfrm>
              <a:off x="872" y="2921927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1"/>
            <p:cNvSpPr/>
            <p:nvPr/>
          </p:nvSpPr>
          <p:spPr>
            <a:xfrm>
              <a:off x="872" y="33894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1"/>
            <p:cNvSpPr/>
            <p:nvPr/>
          </p:nvSpPr>
          <p:spPr>
            <a:xfrm>
              <a:off x="872" y="385578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1"/>
            <p:cNvSpPr/>
            <p:nvPr/>
          </p:nvSpPr>
          <p:spPr>
            <a:xfrm>
              <a:off x="872" y="432335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1"/>
            <p:cNvSpPr/>
            <p:nvPr/>
          </p:nvSpPr>
          <p:spPr>
            <a:xfrm>
              <a:off x="872" y="4787839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8" y="0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1"/>
            <p:cNvSpPr/>
            <p:nvPr/>
          </p:nvSpPr>
          <p:spPr>
            <a:xfrm>
              <a:off x="872" y="585810"/>
              <a:ext cx="9140509" cy="5234"/>
            </a:xfrm>
            <a:custGeom>
              <a:avLst/>
              <a:gdLst/>
              <a:ahLst/>
              <a:cxnLst/>
              <a:rect l="l" t="t" r="r" b="b"/>
              <a:pathLst>
                <a:path w="10478" h="6" fill="none" extrusionOk="0">
                  <a:moveTo>
                    <a:pt x="1" y="5"/>
                  </a:moveTo>
                  <a:lnTo>
                    <a:pt x="10478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1"/>
            <p:cNvSpPr/>
            <p:nvPr/>
          </p:nvSpPr>
          <p:spPr>
            <a:xfrm>
              <a:off x="0" y="119102"/>
              <a:ext cx="9141382" cy="5234"/>
            </a:xfrm>
            <a:custGeom>
              <a:avLst/>
              <a:gdLst/>
              <a:ahLst/>
              <a:cxnLst/>
              <a:rect l="l" t="t" r="r" b="b"/>
              <a:pathLst>
                <a:path w="10479" h="6" fill="none" extrusionOk="0">
                  <a:moveTo>
                    <a:pt x="1" y="5"/>
                  </a:moveTo>
                  <a:lnTo>
                    <a:pt x="10479" y="1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1"/>
            <p:cNvSpPr/>
            <p:nvPr/>
          </p:nvSpPr>
          <p:spPr>
            <a:xfrm>
              <a:off x="839203" y="11341"/>
              <a:ext cx="2617" cy="5125943"/>
            </a:xfrm>
            <a:custGeom>
              <a:avLst/>
              <a:gdLst/>
              <a:ahLst/>
              <a:cxnLst/>
              <a:rect l="l" t="t" r="r" b="b"/>
              <a:pathLst>
                <a:path w="3" h="5876" fill="none" extrusionOk="0">
                  <a:moveTo>
                    <a:pt x="0" y="1"/>
                  </a:moveTo>
                  <a:lnTo>
                    <a:pt x="3" y="5875"/>
                  </a:lnTo>
                </a:path>
              </a:pathLst>
            </a:custGeom>
            <a:noFill/>
            <a:ln w="19050" cap="rnd" cmpd="sng">
              <a:solidFill>
                <a:srgbClr val="FFE8B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6" name="Google Shape;536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3700" cy="342000"/>
          </a:xfrm>
          <a:prstGeom prst="rect">
            <a:avLst/>
          </a:prstGeom>
          <a:effectLst>
            <a:outerShdw dist="47625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1"/>
          <p:cNvSpPr txBox="1">
            <a:spLocks noGrp="1"/>
          </p:cNvSpPr>
          <p:nvPr>
            <p:ph type="title" idx="2"/>
          </p:nvPr>
        </p:nvSpPr>
        <p:spPr>
          <a:xfrm>
            <a:off x="1182725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21"/>
          <p:cNvSpPr txBox="1">
            <a:spLocks noGrp="1"/>
          </p:cNvSpPr>
          <p:nvPr>
            <p:ph type="subTitle" idx="1"/>
          </p:nvPr>
        </p:nvSpPr>
        <p:spPr>
          <a:xfrm>
            <a:off x="1182825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39" name="Google Shape;539;p21"/>
          <p:cNvSpPr txBox="1">
            <a:spLocks noGrp="1"/>
          </p:cNvSpPr>
          <p:nvPr>
            <p:ph type="title" idx="3"/>
          </p:nvPr>
        </p:nvSpPr>
        <p:spPr>
          <a:xfrm>
            <a:off x="3729900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21"/>
          <p:cNvSpPr txBox="1">
            <a:spLocks noGrp="1"/>
          </p:cNvSpPr>
          <p:nvPr>
            <p:ph type="subTitle" idx="4"/>
          </p:nvPr>
        </p:nvSpPr>
        <p:spPr>
          <a:xfrm>
            <a:off x="3729900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1" name="Google Shape;541;p21"/>
          <p:cNvSpPr txBox="1">
            <a:spLocks noGrp="1"/>
          </p:cNvSpPr>
          <p:nvPr>
            <p:ph type="title" idx="5"/>
          </p:nvPr>
        </p:nvSpPr>
        <p:spPr>
          <a:xfrm>
            <a:off x="6277025" y="310550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2" name="Google Shape;542;p21"/>
          <p:cNvSpPr txBox="1">
            <a:spLocks noGrp="1"/>
          </p:cNvSpPr>
          <p:nvPr>
            <p:ph type="subTitle" idx="6"/>
          </p:nvPr>
        </p:nvSpPr>
        <p:spPr>
          <a:xfrm>
            <a:off x="6277025" y="368250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3" name="Google Shape;543;p21"/>
          <p:cNvSpPr txBox="1">
            <a:spLocks noGrp="1"/>
          </p:cNvSpPr>
          <p:nvPr>
            <p:ph type="title" idx="7"/>
          </p:nvPr>
        </p:nvSpPr>
        <p:spPr>
          <a:xfrm>
            <a:off x="1182775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4" name="Google Shape;544;p21"/>
          <p:cNvSpPr txBox="1">
            <a:spLocks noGrp="1"/>
          </p:cNvSpPr>
          <p:nvPr>
            <p:ph type="subTitle" idx="8"/>
          </p:nvPr>
        </p:nvSpPr>
        <p:spPr>
          <a:xfrm>
            <a:off x="1182820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5" name="Google Shape;545;p21"/>
          <p:cNvSpPr txBox="1">
            <a:spLocks noGrp="1"/>
          </p:cNvSpPr>
          <p:nvPr>
            <p:ph type="title" idx="9"/>
          </p:nvPr>
        </p:nvSpPr>
        <p:spPr>
          <a:xfrm>
            <a:off x="3729900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6" name="Google Shape;546;p21"/>
          <p:cNvSpPr txBox="1">
            <a:spLocks noGrp="1"/>
          </p:cNvSpPr>
          <p:nvPr>
            <p:ph type="subTitle" idx="13"/>
          </p:nvPr>
        </p:nvSpPr>
        <p:spPr>
          <a:xfrm>
            <a:off x="3729900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  <p:sp>
        <p:nvSpPr>
          <p:cNvPr id="547" name="Google Shape;547;p21"/>
          <p:cNvSpPr txBox="1">
            <a:spLocks noGrp="1"/>
          </p:cNvSpPr>
          <p:nvPr>
            <p:ph type="title" idx="14"/>
          </p:nvPr>
        </p:nvSpPr>
        <p:spPr>
          <a:xfrm>
            <a:off x="6277025" y="1407350"/>
            <a:ext cx="1684200" cy="542400"/>
          </a:xfrm>
          <a:prstGeom prst="rect">
            <a:avLst/>
          </a:prstGeom>
          <a:effectLst>
            <a:outerShdw dist="38100" dir="3000000" algn="bl" rotWithShape="0">
              <a:schemeClr val="accent6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8" name="Google Shape;548;p21"/>
          <p:cNvSpPr txBox="1">
            <a:spLocks noGrp="1"/>
          </p:cNvSpPr>
          <p:nvPr>
            <p:ph type="subTitle" idx="15"/>
          </p:nvPr>
        </p:nvSpPr>
        <p:spPr>
          <a:xfrm>
            <a:off x="6277025" y="1984350"/>
            <a:ext cx="16842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 sz="1400"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Exo"/>
              <a:buNone/>
              <a:defRPr>
                <a:solidFill>
                  <a:schemeClr val="dk1"/>
                </a:solidFill>
                <a:latin typeface="Exo"/>
                <a:ea typeface="Exo"/>
                <a:cs typeface="Exo"/>
                <a:sym typeface="Ex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2345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" name="Google Shape;878;p4"/>
          <p:cNvGrpSpPr/>
          <p:nvPr/>
        </p:nvGrpSpPr>
        <p:grpSpPr>
          <a:xfrm>
            <a:off x="-136244" y="-787725"/>
            <a:ext cx="9309188" cy="6405685"/>
            <a:chOff x="-136244" y="-787725"/>
            <a:chExt cx="9309188" cy="6405685"/>
          </a:xfrm>
        </p:grpSpPr>
        <p:grpSp>
          <p:nvGrpSpPr>
            <p:cNvPr id="879" name="Google Shape;879;p4"/>
            <p:cNvGrpSpPr/>
            <p:nvPr/>
          </p:nvGrpSpPr>
          <p:grpSpPr>
            <a:xfrm flipH="1">
              <a:off x="-136244" y="-393374"/>
              <a:ext cx="4270606" cy="1104740"/>
              <a:chOff x="2637925" y="3469400"/>
              <a:chExt cx="2167600" cy="560725"/>
            </a:xfrm>
          </p:grpSpPr>
          <p:sp>
            <p:nvSpPr>
              <p:cNvPr id="880" name="Google Shape;880;p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4"/>
              <p:cNvSpPr/>
              <p:nvPr/>
            </p:nvSpPr>
            <p:spPr>
              <a:xfrm>
                <a:off x="2637925" y="3551278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4"/>
              <p:cNvSpPr/>
              <p:nvPr/>
            </p:nvSpPr>
            <p:spPr>
              <a:xfrm>
                <a:off x="3016450" y="3631053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4"/>
              <p:cNvSpPr/>
              <p:nvPr/>
            </p:nvSpPr>
            <p:spPr>
              <a:xfrm>
                <a:off x="2717700" y="3600503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5" name="Google Shape;885;p4"/>
            <p:cNvGrpSpPr/>
            <p:nvPr/>
          </p:nvGrpSpPr>
          <p:grpSpPr>
            <a:xfrm>
              <a:off x="4700366" y="4374903"/>
              <a:ext cx="768082" cy="1156015"/>
              <a:chOff x="4700366" y="4156978"/>
              <a:chExt cx="768082" cy="1156015"/>
            </a:xfrm>
          </p:grpSpPr>
          <p:sp>
            <p:nvSpPr>
              <p:cNvPr id="886" name="Google Shape;886;p4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4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4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4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4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4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4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4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4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4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4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4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4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4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4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4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4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4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4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" name="Google Shape;905;p4"/>
            <p:cNvGrpSpPr/>
            <p:nvPr/>
          </p:nvGrpSpPr>
          <p:grpSpPr>
            <a:xfrm>
              <a:off x="1838400" y="4374903"/>
              <a:ext cx="766999" cy="1154931"/>
              <a:chOff x="1838400" y="4151553"/>
              <a:chExt cx="766999" cy="1154931"/>
            </a:xfrm>
          </p:grpSpPr>
          <p:sp>
            <p:nvSpPr>
              <p:cNvPr id="906" name="Google Shape;906;p4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4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4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4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4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4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4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4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4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4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4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4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4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4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4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4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4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4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4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4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" name="Google Shape;926;p4"/>
            <p:cNvGrpSpPr/>
            <p:nvPr/>
          </p:nvGrpSpPr>
          <p:grpSpPr>
            <a:xfrm>
              <a:off x="2733806" y="4451103"/>
              <a:ext cx="769215" cy="1154931"/>
              <a:chOff x="2733806" y="4380153"/>
              <a:chExt cx="769215" cy="1154931"/>
            </a:xfrm>
          </p:grpSpPr>
          <p:sp>
            <p:nvSpPr>
              <p:cNvPr id="927" name="Google Shape;927;p4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4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4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4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4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4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4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4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4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4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4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4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4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4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4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4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4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4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4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4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" name="Google Shape;947;p4"/>
            <p:cNvGrpSpPr/>
            <p:nvPr/>
          </p:nvGrpSpPr>
          <p:grpSpPr>
            <a:xfrm>
              <a:off x="3707629" y="4527303"/>
              <a:ext cx="788129" cy="1014456"/>
              <a:chOff x="3707629" y="4456362"/>
              <a:chExt cx="788129" cy="1014456"/>
            </a:xfrm>
          </p:grpSpPr>
          <p:sp>
            <p:nvSpPr>
              <p:cNvPr id="948" name="Google Shape;948;p4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4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4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4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4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4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4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4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4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4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4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4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4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4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4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4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4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4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4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4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8" name="Google Shape;968;p4"/>
            <p:cNvGrpSpPr/>
            <p:nvPr/>
          </p:nvGrpSpPr>
          <p:grpSpPr>
            <a:xfrm>
              <a:off x="6499806" y="4374903"/>
              <a:ext cx="768082" cy="1156015"/>
              <a:chOff x="6499806" y="4156978"/>
              <a:chExt cx="768082" cy="1156015"/>
            </a:xfrm>
          </p:grpSpPr>
          <p:sp>
            <p:nvSpPr>
              <p:cNvPr id="969" name="Google Shape;969;p4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4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4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4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4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4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4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4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4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4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4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4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4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4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4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4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4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4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4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" name="Google Shape;988;p4"/>
            <p:cNvGrpSpPr/>
            <p:nvPr/>
          </p:nvGrpSpPr>
          <p:grpSpPr>
            <a:xfrm>
              <a:off x="5673057" y="4451103"/>
              <a:ext cx="769215" cy="1154931"/>
              <a:chOff x="5673057" y="4303953"/>
              <a:chExt cx="769215" cy="1154931"/>
            </a:xfrm>
          </p:grpSpPr>
          <p:sp>
            <p:nvSpPr>
              <p:cNvPr id="989" name="Google Shape;989;p4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4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4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4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4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4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4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4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4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4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4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4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4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4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4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4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4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4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4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4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" name="Google Shape;1009;p4"/>
            <p:cNvGrpSpPr/>
            <p:nvPr/>
          </p:nvGrpSpPr>
          <p:grpSpPr>
            <a:xfrm>
              <a:off x="7396296" y="4603503"/>
              <a:ext cx="788129" cy="1014456"/>
              <a:chOff x="7396296" y="4303962"/>
              <a:chExt cx="788129" cy="1014456"/>
            </a:xfrm>
          </p:grpSpPr>
          <p:sp>
            <p:nvSpPr>
              <p:cNvPr id="1010" name="Google Shape;1010;p4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4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4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4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4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4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4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4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4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4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4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4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4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4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4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4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4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4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4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4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0" name="Google Shape;1030;p4"/>
            <p:cNvGrpSpPr/>
            <p:nvPr/>
          </p:nvGrpSpPr>
          <p:grpSpPr>
            <a:xfrm>
              <a:off x="992737" y="4603503"/>
              <a:ext cx="788129" cy="1014456"/>
              <a:chOff x="992737" y="4303962"/>
              <a:chExt cx="788129" cy="1014456"/>
            </a:xfrm>
          </p:grpSpPr>
          <p:sp>
            <p:nvSpPr>
              <p:cNvPr id="1031" name="Google Shape;1031;p4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4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4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4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4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4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4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4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4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4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4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4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4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4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4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4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4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4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4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4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" name="Google Shape;1051;p4"/>
            <p:cNvGrpSpPr/>
            <p:nvPr/>
          </p:nvGrpSpPr>
          <p:grpSpPr>
            <a:xfrm>
              <a:off x="0" y="4374903"/>
              <a:ext cx="788129" cy="1014456"/>
              <a:chOff x="0" y="4380162"/>
              <a:chExt cx="788129" cy="1014456"/>
            </a:xfrm>
          </p:grpSpPr>
          <p:sp>
            <p:nvSpPr>
              <p:cNvPr id="1052" name="Google Shape;1052;p4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4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4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4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4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4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4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4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4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4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4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4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4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4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4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4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4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4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4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4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2" name="Google Shape;1072;p4"/>
            <p:cNvGrpSpPr/>
            <p:nvPr/>
          </p:nvGrpSpPr>
          <p:grpSpPr>
            <a:xfrm>
              <a:off x="8396815" y="4374903"/>
              <a:ext cx="769215" cy="1154931"/>
              <a:chOff x="8396815" y="4456353"/>
              <a:chExt cx="769215" cy="1154931"/>
            </a:xfrm>
          </p:grpSpPr>
          <p:sp>
            <p:nvSpPr>
              <p:cNvPr id="1073" name="Google Shape;1073;p4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4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4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4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4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4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4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4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4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4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4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4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4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4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4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4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4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4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4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4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" name="Google Shape;1093;p4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094" name="Google Shape;1094;p4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4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4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4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4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9" name="Google Shape;1099;p4"/>
            <p:cNvGrpSpPr/>
            <p:nvPr/>
          </p:nvGrpSpPr>
          <p:grpSpPr>
            <a:xfrm>
              <a:off x="5414254" y="-787725"/>
              <a:ext cx="292131" cy="1327718"/>
              <a:chOff x="2806525" y="620025"/>
              <a:chExt cx="148275" cy="673900"/>
            </a:xfrm>
          </p:grpSpPr>
          <p:sp>
            <p:nvSpPr>
              <p:cNvPr id="1100" name="Google Shape;1100;p4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4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4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4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4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4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4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4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4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1109" name="Google Shape;1109;p4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4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4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4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4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4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4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4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4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4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9" name="Google Shape;1119;p4"/>
            <p:cNvGrpSpPr/>
            <p:nvPr/>
          </p:nvGrpSpPr>
          <p:grpSpPr>
            <a:xfrm>
              <a:off x="8498598" y="-99961"/>
              <a:ext cx="380199" cy="2861617"/>
              <a:chOff x="3345725" y="238675"/>
              <a:chExt cx="192975" cy="1452450"/>
            </a:xfrm>
          </p:grpSpPr>
          <p:sp>
            <p:nvSpPr>
              <p:cNvPr id="1120" name="Google Shape;1120;p4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4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4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4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4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4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4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4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4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4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4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1" name="Google Shape;1131;p4"/>
            <p:cNvGrpSpPr/>
            <p:nvPr/>
          </p:nvGrpSpPr>
          <p:grpSpPr>
            <a:xfrm>
              <a:off x="4655543" y="50105"/>
              <a:ext cx="237508" cy="247359"/>
              <a:chOff x="2650925" y="4637475"/>
              <a:chExt cx="120550" cy="125550"/>
            </a:xfrm>
          </p:grpSpPr>
          <p:sp>
            <p:nvSpPr>
              <p:cNvPr id="1132" name="Google Shape;1132;p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4" name="Google Shape;1134;p4"/>
            <p:cNvGrpSpPr/>
            <p:nvPr/>
          </p:nvGrpSpPr>
          <p:grpSpPr>
            <a:xfrm flipH="1">
              <a:off x="5794189" y="-192431"/>
              <a:ext cx="949833" cy="732422"/>
              <a:chOff x="4866600" y="2956225"/>
              <a:chExt cx="482100" cy="371750"/>
            </a:xfrm>
          </p:grpSpPr>
          <p:sp>
            <p:nvSpPr>
              <p:cNvPr id="1135" name="Google Shape;1135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3" name="Google Shape;1143;p4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144" name="Google Shape;1144;p4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4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4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4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4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4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4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1" name="Google Shape;1151;p4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152" name="Google Shape;1152;p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9" name="Google Shape;1159;p4"/>
            <p:cNvGrpSpPr/>
            <p:nvPr/>
          </p:nvGrpSpPr>
          <p:grpSpPr>
            <a:xfrm>
              <a:off x="8822309" y="2094306"/>
              <a:ext cx="241941" cy="218741"/>
              <a:chOff x="2097025" y="4644575"/>
              <a:chExt cx="122800" cy="111025"/>
            </a:xfrm>
          </p:grpSpPr>
          <p:sp>
            <p:nvSpPr>
              <p:cNvPr id="1160" name="Google Shape;1160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2" name="Google Shape;1162;p4"/>
            <p:cNvGrpSpPr/>
            <p:nvPr/>
          </p:nvGrpSpPr>
          <p:grpSpPr>
            <a:xfrm>
              <a:off x="7249232" y="4761717"/>
              <a:ext cx="541806" cy="382373"/>
              <a:chOff x="674132" y="5262167"/>
              <a:chExt cx="541806" cy="382373"/>
            </a:xfrm>
          </p:grpSpPr>
          <p:sp>
            <p:nvSpPr>
              <p:cNvPr id="1163" name="Google Shape;1163;p4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4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4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4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4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4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0" name="Google Shape;1170;p4"/>
            <p:cNvGrpSpPr/>
            <p:nvPr/>
          </p:nvGrpSpPr>
          <p:grpSpPr>
            <a:xfrm>
              <a:off x="8038172" y="327843"/>
              <a:ext cx="241941" cy="218741"/>
              <a:chOff x="2097025" y="4644575"/>
              <a:chExt cx="122800" cy="111025"/>
            </a:xfrm>
          </p:grpSpPr>
          <p:sp>
            <p:nvSpPr>
              <p:cNvPr id="1171" name="Google Shape;1171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73" name="Google Shape;1173;p4"/>
            <p:cNvGrpSpPr/>
            <p:nvPr/>
          </p:nvGrpSpPr>
          <p:grpSpPr>
            <a:xfrm>
              <a:off x="2425489" y="-344831"/>
              <a:ext cx="949833" cy="732422"/>
              <a:chOff x="4866600" y="2956225"/>
              <a:chExt cx="482100" cy="371750"/>
            </a:xfrm>
          </p:grpSpPr>
          <p:sp>
            <p:nvSpPr>
              <p:cNvPr id="1174" name="Google Shape;1174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2" name="Google Shape;1182;p4"/>
            <p:cNvGrpSpPr/>
            <p:nvPr/>
          </p:nvGrpSpPr>
          <p:grpSpPr>
            <a:xfrm>
              <a:off x="1291123" y="-192990"/>
              <a:ext cx="950917" cy="733555"/>
              <a:chOff x="2920825" y="1027400"/>
              <a:chExt cx="482650" cy="372325"/>
            </a:xfrm>
          </p:grpSpPr>
          <p:sp>
            <p:nvSpPr>
              <p:cNvPr id="1183" name="Google Shape;1183;p4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4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4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0" name="Google Shape;1190;p4"/>
            <p:cNvGrpSpPr/>
            <p:nvPr/>
          </p:nvGrpSpPr>
          <p:grpSpPr>
            <a:xfrm flipH="1">
              <a:off x="628443" y="80492"/>
              <a:ext cx="237508" cy="247359"/>
              <a:chOff x="2650925" y="4637475"/>
              <a:chExt cx="120550" cy="125550"/>
            </a:xfrm>
          </p:grpSpPr>
          <p:sp>
            <p:nvSpPr>
              <p:cNvPr id="1191" name="Google Shape;1191;p4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4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3" name="Google Shape;1193;p4"/>
            <p:cNvGrpSpPr/>
            <p:nvPr/>
          </p:nvGrpSpPr>
          <p:grpSpPr>
            <a:xfrm>
              <a:off x="1538922" y="64418"/>
              <a:ext cx="241941" cy="218741"/>
              <a:chOff x="2097025" y="4644575"/>
              <a:chExt cx="122800" cy="111025"/>
            </a:xfrm>
          </p:grpSpPr>
          <p:sp>
            <p:nvSpPr>
              <p:cNvPr id="1194" name="Google Shape;1194;p4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4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96" name="Google Shape;1196;p4"/>
            <p:cNvGrpSpPr/>
            <p:nvPr/>
          </p:nvGrpSpPr>
          <p:grpSpPr>
            <a:xfrm>
              <a:off x="4424939" y="-192431"/>
              <a:ext cx="949833" cy="732422"/>
              <a:chOff x="4866600" y="2956225"/>
              <a:chExt cx="482100" cy="371750"/>
            </a:xfrm>
          </p:grpSpPr>
          <p:sp>
            <p:nvSpPr>
              <p:cNvPr id="1197" name="Google Shape;1197;p4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4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4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4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4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4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05" name="Google Shape;1205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4"/>
          <p:cNvSpPr txBox="1">
            <a:spLocks noGrp="1"/>
          </p:cNvSpPr>
          <p:nvPr>
            <p:ph type="body" idx="1"/>
          </p:nvPr>
        </p:nvSpPr>
        <p:spPr>
          <a:xfrm>
            <a:off x="720000" y="1389150"/>
            <a:ext cx="7704000" cy="283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15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" name="Google Shape;1208;p5"/>
          <p:cNvGrpSpPr/>
          <p:nvPr/>
        </p:nvGrpSpPr>
        <p:grpSpPr>
          <a:xfrm>
            <a:off x="-136244" y="-314989"/>
            <a:ext cx="9432655" cy="5932949"/>
            <a:chOff x="-136244" y="-314989"/>
            <a:chExt cx="9432655" cy="5932949"/>
          </a:xfrm>
        </p:grpSpPr>
        <p:grpSp>
          <p:nvGrpSpPr>
            <p:cNvPr id="1209" name="Google Shape;1209;p5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1210" name="Google Shape;1210;p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5" name="Google Shape;1215;p5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1216" name="Google Shape;1216;p5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5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5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5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5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5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5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5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5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5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6" name="Google Shape;1226;p5"/>
            <p:cNvGrpSpPr/>
            <p:nvPr/>
          </p:nvGrpSpPr>
          <p:grpSpPr>
            <a:xfrm flipH="1">
              <a:off x="572057" y="204839"/>
              <a:ext cx="380199" cy="2861617"/>
              <a:chOff x="3345725" y="238675"/>
              <a:chExt cx="192975" cy="1452450"/>
            </a:xfrm>
          </p:grpSpPr>
          <p:sp>
            <p:nvSpPr>
              <p:cNvPr id="1227" name="Google Shape;1227;p5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5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5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5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5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5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5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5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5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5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5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8" name="Google Shape;1238;p5"/>
            <p:cNvGrpSpPr/>
            <p:nvPr/>
          </p:nvGrpSpPr>
          <p:grpSpPr>
            <a:xfrm flipH="1">
              <a:off x="4252391" y="52255"/>
              <a:ext cx="237508" cy="247359"/>
              <a:chOff x="2650925" y="4637475"/>
              <a:chExt cx="120550" cy="125550"/>
            </a:xfrm>
          </p:grpSpPr>
          <p:sp>
            <p:nvSpPr>
              <p:cNvPr id="1239" name="Google Shape;1239;p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1" name="Google Shape;1241;p5"/>
            <p:cNvGrpSpPr/>
            <p:nvPr/>
          </p:nvGrpSpPr>
          <p:grpSpPr>
            <a:xfrm flipH="1">
              <a:off x="2416145" y="-85831"/>
              <a:ext cx="949833" cy="732422"/>
              <a:chOff x="4866600" y="2956225"/>
              <a:chExt cx="482100" cy="371750"/>
            </a:xfrm>
          </p:grpSpPr>
          <p:sp>
            <p:nvSpPr>
              <p:cNvPr id="1242" name="Google Shape;1242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0" name="Google Shape;1250;p5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1251" name="Google Shape;1251;p5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5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5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5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5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5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5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5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5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5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5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5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5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5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5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5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5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5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5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5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5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5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5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4" name="Google Shape;1274;p5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1275" name="Google Shape;1275;p5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5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5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5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5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5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5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2" name="Google Shape;1282;p5"/>
            <p:cNvGrpSpPr/>
            <p:nvPr/>
          </p:nvGrpSpPr>
          <p:grpSpPr>
            <a:xfrm flipH="1">
              <a:off x="1122003" y="-86402"/>
              <a:ext cx="950917" cy="733555"/>
              <a:chOff x="2920825" y="1027400"/>
              <a:chExt cx="482650" cy="372325"/>
            </a:xfrm>
          </p:grpSpPr>
          <p:sp>
            <p:nvSpPr>
              <p:cNvPr id="1283" name="Google Shape;1283;p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0" name="Google Shape;1290;p5"/>
            <p:cNvGrpSpPr/>
            <p:nvPr/>
          </p:nvGrpSpPr>
          <p:grpSpPr>
            <a:xfrm flipH="1">
              <a:off x="372480" y="2399106"/>
              <a:ext cx="241941" cy="218741"/>
              <a:chOff x="2097025" y="4644575"/>
              <a:chExt cx="122800" cy="111025"/>
            </a:xfrm>
          </p:grpSpPr>
          <p:sp>
            <p:nvSpPr>
              <p:cNvPr id="1291" name="Google Shape;1291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3" name="Google Shape;1293;p5"/>
            <p:cNvGrpSpPr/>
            <p:nvPr/>
          </p:nvGrpSpPr>
          <p:grpSpPr>
            <a:xfrm flipH="1">
              <a:off x="1590504" y="598117"/>
              <a:ext cx="541806" cy="382373"/>
              <a:chOff x="674132" y="5262167"/>
              <a:chExt cx="541806" cy="382373"/>
            </a:xfrm>
          </p:grpSpPr>
          <p:sp>
            <p:nvSpPr>
              <p:cNvPr id="1294" name="Google Shape;1294;p5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5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5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5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5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5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5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1" name="Google Shape;1301;p5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1302" name="Google Shape;1302;p5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5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5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5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5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7" name="Google Shape;1307;p5"/>
            <p:cNvGrpSpPr/>
            <p:nvPr/>
          </p:nvGrpSpPr>
          <p:grpSpPr>
            <a:xfrm flipH="1">
              <a:off x="5708645" y="-238231"/>
              <a:ext cx="949833" cy="732422"/>
              <a:chOff x="4866600" y="2956225"/>
              <a:chExt cx="482100" cy="371750"/>
            </a:xfrm>
          </p:grpSpPr>
          <p:sp>
            <p:nvSpPr>
              <p:cNvPr id="1308" name="Google Shape;1308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6" name="Google Shape;1316;p5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1317" name="Google Shape;1317;p5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4" name="Google Shape;1324;p5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1325" name="Google Shape;1325;p5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3" name="Google Shape;1333;p5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1334" name="Google Shape;1334;p5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6" name="Google Shape;1336;p5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1337" name="Google Shape;1337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9" name="Google Shape;1339;p5"/>
            <p:cNvGrpSpPr/>
            <p:nvPr/>
          </p:nvGrpSpPr>
          <p:grpSpPr>
            <a:xfrm flipH="1">
              <a:off x="4783880" y="35568"/>
              <a:ext cx="241941" cy="218741"/>
              <a:chOff x="2097025" y="4644575"/>
              <a:chExt cx="122800" cy="111025"/>
            </a:xfrm>
          </p:grpSpPr>
          <p:sp>
            <p:nvSpPr>
              <p:cNvPr id="1340" name="Google Shape;1340;p5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5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2" name="Google Shape;1342;p5"/>
            <p:cNvGrpSpPr/>
            <p:nvPr/>
          </p:nvGrpSpPr>
          <p:grpSpPr>
            <a:xfrm flipH="1">
              <a:off x="3785395" y="-162031"/>
              <a:ext cx="949833" cy="732422"/>
              <a:chOff x="4866600" y="2956225"/>
              <a:chExt cx="482100" cy="371750"/>
            </a:xfrm>
          </p:grpSpPr>
          <p:sp>
            <p:nvSpPr>
              <p:cNvPr id="1343" name="Google Shape;1343;p5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5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5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5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5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5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5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5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51" name="Google Shape;1351;p5"/>
            <p:cNvGrpSpPr/>
            <p:nvPr/>
          </p:nvGrpSpPr>
          <p:grpSpPr>
            <a:xfrm flipH="1">
              <a:off x="3691718" y="4374903"/>
              <a:ext cx="768082" cy="1156015"/>
              <a:chOff x="4700366" y="4156978"/>
              <a:chExt cx="768082" cy="1156015"/>
            </a:xfrm>
          </p:grpSpPr>
          <p:sp>
            <p:nvSpPr>
              <p:cNvPr id="1352" name="Google Shape;1352;p5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5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5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5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5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5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5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5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5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5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5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5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5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5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5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5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5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5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5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1" name="Google Shape;1371;p5"/>
            <p:cNvGrpSpPr/>
            <p:nvPr/>
          </p:nvGrpSpPr>
          <p:grpSpPr>
            <a:xfrm flipH="1">
              <a:off x="6554769" y="4374903"/>
              <a:ext cx="766999" cy="1154931"/>
              <a:chOff x="1838400" y="4151553"/>
              <a:chExt cx="766999" cy="1154931"/>
            </a:xfrm>
          </p:grpSpPr>
          <p:sp>
            <p:nvSpPr>
              <p:cNvPr id="1372" name="Google Shape;1372;p5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5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5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5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5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5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5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5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5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5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5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5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5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5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5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5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5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5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5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5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2" name="Google Shape;1392;p5"/>
            <p:cNvGrpSpPr/>
            <p:nvPr/>
          </p:nvGrpSpPr>
          <p:grpSpPr>
            <a:xfrm flipH="1">
              <a:off x="5657146" y="4451103"/>
              <a:ext cx="769215" cy="1154931"/>
              <a:chOff x="2733806" y="4380153"/>
              <a:chExt cx="769215" cy="1154931"/>
            </a:xfrm>
          </p:grpSpPr>
          <p:sp>
            <p:nvSpPr>
              <p:cNvPr id="1393" name="Google Shape;1393;p5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5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5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5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5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5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5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5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5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5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5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5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5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5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5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5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5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5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5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5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3" name="Google Shape;1413;p5"/>
            <p:cNvGrpSpPr/>
            <p:nvPr/>
          </p:nvGrpSpPr>
          <p:grpSpPr>
            <a:xfrm flipH="1">
              <a:off x="4664409" y="4527303"/>
              <a:ext cx="788129" cy="1014456"/>
              <a:chOff x="3707629" y="4456362"/>
              <a:chExt cx="788129" cy="1014456"/>
            </a:xfrm>
          </p:grpSpPr>
          <p:sp>
            <p:nvSpPr>
              <p:cNvPr id="1414" name="Google Shape;1414;p5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5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5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5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5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5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5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5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5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5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5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5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5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5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5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5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5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5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5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5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" name="Google Shape;1434;p5"/>
            <p:cNvGrpSpPr/>
            <p:nvPr/>
          </p:nvGrpSpPr>
          <p:grpSpPr>
            <a:xfrm flipH="1">
              <a:off x="1892279" y="4374903"/>
              <a:ext cx="768082" cy="1156015"/>
              <a:chOff x="6499806" y="4156978"/>
              <a:chExt cx="768082" cy="1156015"/>
            </a:xfrm>
          </p:grpSpPr>
          <p:sp>
            <p:nvSpPr>
              <p:cNvPr id="1435" name="Google Shape;1435;p5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5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5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5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5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5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5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5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5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4" name="Google Shape;1454;p5"/>
            <p:cNvGrpSpPr/>
            <p:nvPr/>
          </p:nvGrpSpPr>
          <p:grpSpPr>
            <a:xfrm flipH="1">
              <a:off x="2717895" y="4451103"/>
              <a:ext cx="769215" cy="1154931"/>
              <a:chOff x="5673057" y="4303953"/>
              <a:chExt cx="769215" cy="1154931"/>
            </a:xfrm>
          </p:grpSpPr>
          <p:sp>
            <p:nvSpPr>
              <p:cNvPr id="1455" name="Google Shape;1455;p5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5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5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5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5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5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5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5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5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5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5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5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5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5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5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5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5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5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5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5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75" name="Google Shape;1475;p5"/>
            <p:cNvGrpSpPr/>
            <p:nvPr/>
          </p:nvGrpSpPr>
          <p:grpSpPr>
            <a:xfrm flipH="1">
              <a:off x="975742" y="4603503"/>
              <a:ext cx="788129" cy="1014456"/>
              <a:chOff x="7396296" y="4303962"/>
              <a:chExt cx="788129" cy="1014456"/>
            </a:xfrm>
          </p:grpSpPr>
          <p:sp>
            <p:nvSpPr>
              <p:cNvPr id="1476" name="Google Shape;1476;p5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5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5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5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5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5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5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5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5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5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5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5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5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5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5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5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5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5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5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5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6" name="Google Shape;1496;p5"/>
            <p:cNvGrpSpPr/>
            <p:nvPr/>
          </p:nvGrpSpPr>
          <p:grpSpPr>
            <a:xfrm flipH="1">
              <a:off x="7379301" y="4603503"/>
              <a:ext cx="788129" cy="1014456"/>
              <a:chOff x="992737" y="4303962"/>
              <a:chExt cx="788129" cy="1014456"/>
            </a:xfrm>
          </p:grpSpPr>
          <p:sp>
            <p:nvSpPr>
              <p:cNvPr id="1497" name="Google Shape;1497;p5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5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5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5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5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5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5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5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5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5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5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5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5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5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5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5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5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5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5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5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7" name="Google Shape;1517;p5"/>
            <p:cNvGrpSpPr/>
            <p:nvPr/>
          </p:nvGrpSpPr>
          <p:grpSpPr>
            <a:xfrm flipH="1">
              <a:off x="8372038" y="4374903"/>
              <a:ext cx="788129" cy="1014456"/>
              <a:chOff x="0" y="4380162"/>
              <a:chExt cx="788129" cy="1014456"/>
            </a:xfrm>
          </p:grpSpPr>
          <p:sp>
            <p:nvSpPr>
              <p:cNvPr id="1518" name="Google Shape;1518;p5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5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5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5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5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5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5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5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5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5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5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5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5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5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5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5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5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5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5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5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8" name="Google Shape;1538;p5"/>
            <p:cNvGrpSpPr/>
            <p:nvPr/>
          </p:nvGrpSpPr>
          <p:grpSpPr>
            <a:xfrm flipH="1">
              <a:off x="-5863" y="4374903"/>
              <a:ext cx="769215" cy="1154931"/>
              <a:chOff x="8396815" y="4456353"/>
              <a:chExt cx="769215" cy="1154931"/>
            </a:xfrm>
          </p:grpSpPr>
          <p:sp>
            <p:nvSpPr>
              <p:cNvPr id="1539" name="Google Shape;1539;p5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5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5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5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5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5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5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5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5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5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5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5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5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5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5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5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5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5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5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5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59" name="Google Shape;1559;p5"/>
          <p:cNvSpPr txBox="1">
            <a:spLocks noGrp="1"/>
          </p:cNvSpPr>
          <p:nvPr>
            <p:ph type="subTitle" idx="1"/>
          </p:nvPr>
        </p:nvSpPr>
        <p:spPr>
          <a:xfrm>
            <a:off x="1364400" y="2228539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60" name="Google Shape;1560;p5"/>
          <p:cNvSpPr txBox="1">
            <a:spLocks noGrp="1"/>
          </p:cNvSpPr>
          <p:nvPr>
            <p:ph type="subTitle" idx="2"/>
          </p:nvPr>
        </p:nvSpPr>
        <p:spPr>
          <a:xfrm>
            <a:off x="4892400" y="2228539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61" name="Google Shape;1561;p5"/>
          <p:cNvSpPr txBox="1">
            <a:spLocks noGrp="1"/>
          </p:cNvSpPr>
          <p:nvPr>
            <p:ph type="subTitle" idx="3"/>
          </p:nvPr>
        </p:nvSpPr>
        <p:spPr>
          <a:xfrm>
            <a:off x="1363200" y="2566939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562" name="Google Shape;1562;p5"/>
          <p:cNvSpPr txBox="1">
            <a:spLocks noGrp="1"/>
          </p:cNvSpPr>
          <p:nvPr>
            <p:ph type="subTitle" idx="4"/>
          </p:nvPr>
        </p:nvSpPr>
        <p:spPr>
          <a:xfrm>
            <a:off x="4893600" y="2566939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563" name="Google Shape;1563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64" name="Google Shape;1564;p5"/>
          <p:cNvSpPr txBox="1">
            <a:spLocks noGrp="1"/>
          </p:cNvSpPr>
          <p:nvPr>
            <p:ph type="title" idx="5" hasCustomPrompt="1"/>
          </p:nvPr>
        </p:nvSpPr>
        <p:spPr>
          <a:xfrm>
            <a:off x="2556000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565" name="Google Shape;1565;p5"/>
          <p:cNvSpPr txBox="1">
            <a:spLocks noGrp="1"/>
          </p:cNvSpPr>
          <p:nvPr>
            <p:ph type="title" idx="6" hasCustomPrompt="1"/>
          </p:nvPr>
        </p:nvSpPr>
        <p:spPr>
          <a:xfrm>
            <a:off x="5975175" y="1889464"/>
            <a:ext cx="504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7" name="Google Shape;1567;p6"/>
          <p:cNvGrpSpPr/>
          <p:nvPr/>
        </p:nvGrpSpPr>
        <p:grpSpPr>
          <a:xfrm>
            <a:off x="-136244" y="-408882"/>
            <a:ext cx="10067480" cy="3830266"/>
            <a:chOff x="-136244" y="-408882"/>
            <a:chExt cx="10067480" cy="3830266"/>
          </a:xfrm>
        </p:grpSpPr>
        <p:grpSp>
          <p:nvGrpSpPr>
            <p:cNvPr id="1568" name="Google Shape;1568;p6"/>
            <p:cNvGrpSpPr/>
            <p:nvPr/>
          </p:nvGrpSpPr>
          <p:grpSpPr>
            <a:xfrm>
              <a:off x="8545747" y="2399106"/>
              <a:ext cx="241941" cy="218741"/>
              <a:chOff x="2097025" y="4644575"/>
              <a:chExt cx="122800" cy="111025"/>
            </a:xfrm>
          </p:grpSpPr>
          <p:sp>
            <p:nvSpPr>
              <p:cNvPr id="1569" name="Google Shape;1569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1" name="Google Shape;1571;p6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1572" name="Google Shape;1572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4" name="Google Shape;1574;p6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1575" name="Google Shape;1575;p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6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1581" name="Google Shape;1581;p6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6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6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6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6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6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6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6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6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6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1" name="Google Shape;1591;p6"/>
            <p:cNvGrpSpPr/>
            <p:nvPr/>
          </p:nvGrpSpPr>
          <p:grpSpPr>
            <a:xfrm>
              <a:off x="8207911" y="204839"/>
              <a:ext cx="380199" cy="2861617"/>
              <a:chOff x="3345725" y="238675"/>
              <a:chExt cx="192975" cy="1452450"/>
            </a:xfrm>
          </p:grpSpPr>
          <p:sp>
            <p:nvSpPr>
              <p:cNvPr id="1592" name="Google Shape;1592;p6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6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6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6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6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6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6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6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6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6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6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3" name="Google Shape;1603;p6"/>
            <p:cNvGrpSpPr/>
            <p:nvPr/>
          </p:nvGrpSpPr>
          <p:grpSpPr>
            <a:xfrm>
              <a:off x="4670268" y="52255"/>
              <a:ext cx="237508" cy="247359"/>
              <a:chOff x="2650925" y="4637475"/>
              <a:chExt cx="120550" cy="125550"/>
            </a:xfrm>
          </p:grpSpPr>
          <p:sp>
            <p:nvSpPr>
              <p:cNvPr id="1604" name="Google Shape;1604;p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6" name="Google Shape;1606;p6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1607" name="Google Shape;1607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5" name="Google Shape;1615;p6"/>
            <p:cNvGrpSpPr/>
            <p:nvPr/>
          </p:nvGrpSpPr>
          <p:grpSpPr>
            <a:xfrm>
              <a:off x="6126534" y="-408882"/>
              <a:ext cx="3804702" cy="3830266"/>
              <a:chOff x="3667100" y="238125"/>
              <a:chExt cx="1931125" cy="1944100"/>
            </a:xfrm>
          </p:grpSpPr>
          <p:sp>
            <p:nvSpPr>
              <p:cNvPr id="1616" name="Google Shape;1616;p6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6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6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6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6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6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6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6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6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6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6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6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6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6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6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6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6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6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6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6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6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6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6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9" name="Google Shape;1639;p6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1640" name="Google Shape;1640;p6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6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6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6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6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6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6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7" name="Google Shape;1647;p6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1648" name="Google Shape;1648;p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5" name="Google Shape;1655;p6"/>
            <p:cNvGrpSpPr/>
            <p:nvPr/>
          </p:nvGrpSpPr>
          <p:grpSpPr>
            <a:xfrm>
              <a:off x="8222032" y="618142"/>
              <a:ext cx="541806" cy="382373"/>
              <a:chOff x="674132" y="5262167"/>
              <a:chExt cx="541806" cy="382373"/>
            </a:xfrm>
          </p:grpSpPr>
          <p:sp>
            <p:nvSpPr>
              <p:cNvPr id="1656" name="Google Shape;1656;p6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6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6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6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6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6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6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3" name="Google Shape;1663;p6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1664" name="Google Shape;1664;p6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6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6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6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6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9" name="Google Shape;1669;p6"/>
            <p:cNvGrpSpPr/>
            <p:nvPr/>
          </p:nvGrpSpPr>
          <p:grpSpPr>
            <a:xfrm>
              <a:off x="2501689" y="-238231"/>
              <a:ext cx="949833" cy="732422"/>
              <a:chOff x="4866600" y="2956225"/>
              <a:chExt cx="482100" cy="371750"/>
            </a:xfrm>
          </p:grpSpPr>
          <p:sp>
            <p:nvSpPr>
              <p:cNvPr id="1670" name="Google Shape;1670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8" name="Google Shape;1678;p6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1679" name="Google Shape;1679;p6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6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6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6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6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6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6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6" name="Google Shape;1686;p6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1687" name="Google Shape;1687;p6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6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6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6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6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6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6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6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5" name="Google Shape;1695;p6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1696" name="Google Shape;1696;p6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6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8" name="Google Shape;1698;p6"/>
            <p:cNvGrpSpPr/>
            <p:nvPr/>
          </p:nvGrpSpPr>
          <p:grpSpPr>
            <a:xfrm>
              <a:off x="4134347" y="35568"/>
              <a:ext cx="241941" cy="218741"/>
              <a:chOff x="2097025" y="4644575"/>
              <a:chExt cx="122800" cy="111025"/>
            </a:xfrm>
          </p:grpSpPr>
          <p:sp>
            <p:nvSpPr>
              <p:cNvPr id="1699" name="Google Shape;1699;p6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6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1" name="Google Shape;1701;p6"/>
            <p:cNvGrpSpPr/>
            <p:nvPr/>
          </p:nvGrpSpPr>
          <p:grpSpPr>
            <a:xfrm>
              <a:off x="4424939" y="-162031"/>
              <a:ext cx="949833" cy="732422"/>
              <a:chOff x="4866600" y="2956225"/>
              <a:chExt cx="482100" cy="371750"/>
            </a:xfrm>
          </p:grpSpPr>
          <p:sp>
            <p:nvSpPr>
              <p:cNvPr id="1702" name="Google Shape;1702;p6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6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6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6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6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6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6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6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10" name="Google Shape;1710;p6"/>
          <p:cNvGrpSpPr/>
          <p:nvPr/>
        </p:nvGrpSpPr>
        <p:grpSpPr>
          <a:xfrm>
            <a:off x="4700366" y="4374903"/>
            <a:ext cx="768082" cy="1156015"/>
            <a:chOff x="4700366" y="4156978"/>
            <a:chExt cx="768082" cy="1156015"/>
          </a:xfrm>
        </p:grpSpPr>
        <p:sp>
          <p:nvSpPr>
            <p:cNvPr id="1711" name="Google Shape;1711;p6"/>
            <p:cNvSpPr/>
            <p:nvPr/>
          </p:nvSpPr>
          <p:spPr>
            <a:xfrm>
              <a:off x="5084949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5109478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92107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956739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5059288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5055938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5101647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4816313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4831877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4769471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4810698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4795133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4700366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497122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5065986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4894333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830794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5087166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908814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" name="Google Shape;1730;p6"/>
          <p:cNvGrpSpPr/>
          <p:nvPr/>
        </p:nvGrpSpPr>
        <p:grpSpPr>
          <a:xfrm>
            <a:off x="1838400" y="4374903"/>
            <a:ext cx="766999" cy="1154931"/>
            <a:chOff x="1838400" y="4151553"/>
            <a:chExt cx="766999" cy="1154931"/>
          </a:xfrm>
        </p:grpSpPr>
        <p:sp>
          <p:nvSpPr>
            <p:cNvPr id="1731" name="Google Shape;1731;p6"/>
            <p:cNvSpPr/>
            <p:nvPr/>
          </p:nvSpPr>
          <p:spPr>
            <a:xfrm>
              <a:off x="1921986" y="45461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12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30" y="8035"/>
                    <a:pt x="5998" y="7650"/>
                    <a:pt x="6044" y="7514"/>
                  </a:cubicBezTo>
                  <a:cubicBezTo>
                    <a:pt x="6089" y="7424"/>
                    <a:pt x="6044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893" y="3214"/>
                    <a:pt x="3011" y="2263"/>
                    <a:pt x="2241" y="1222"/>
                  </a:cubicBezTo>
                  <a:cubicBezTo>
                    <a:pt x="2038" y="973"/>
                    <a:pt x="1743" y="747"/>
                    <a:pt x="1472" y="566"/>
                  </a:cubicBezTo>
                  <a:cubicBezTo>
                    <a:pt x="1178" y="430"/>
                    <a:pt x="861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46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1929817" y="4570714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0" y="1833"/>
                  </a:moveTo>
                  <a:cubicBezTo>
                    <a:pt x="181" y="1200"/>
                    <a:pt x="430" y="566"/>
                    <a:pt x="792" y="0"/>
                  </a:cubicBezTo>
                  <a:cubicBezTo>
                    <a:pt x="543" y="905"/>
                    <a:pt x="430" y="1856"/>
                    <a:pt x="453" y="2784"/>
                  </a:cubicBezTo>
                  <a:cubicBezTo>
                    <a:pt x="679" y="1879"/>
                    <a:pt x="973" y="973"/>
                    <a:pt x="1313" y="113"/>
                  </a:cubicBezTo>
                  <a:cubicBezTo>
                    <a:pt x="1313" y="521"/>
                    <a:pt x="1177" y="951"/>
                    <a:pt x="1087" y="1381"/>
                  </a:cubicBezTo>
                  <a:cubicBezTo>
                    <a:pt x="905" y="2150"/>
                    <a:pt x="838" y="2965"/>
                    <a:pt x="838" y="3757"/>
                  </a:cubicBezTo>
                  <a:cubicBezTo>
                    <a:pt x="905" y="3734"/>
                    <a:pt x="951" y="3621"/>
                    <a:pt x="973" y="3531"/>
                  </a:cubicBezTo>
                  <a:cubicBezTo>
                    <a:pt x="1245" y="2558"/>
                    <a:pt x="1517" y="1607"/>
                    <a:pt x="1698" y="634"/>
                  </a:cubicBezTo>
                  <a:cubicBezTo>
                    <a:pt x="1652" y="951"/>
                    <a:pt x="1698" y="1313"/>
                    <a:pt x="1652" y="1652"/>
                  </a:cubicBezTo>
                  <a:cubicBezTo>
                    <a:pt x="1630" y="1946"/>
                    <a:pt x="1584" y="2173"/>
                    <a:pt x="1584" y="2490"/>
                  </a:cubicBezTo>
                  <a:cubicBezTo>
                    <a:pt x="1630" y="3214"/>
                    <a:pt x="1517" y="3983"/>
                    <a:pt x="1426" y="4708"/>
                  </a:cubicBezTo>
                  <a:cubicBezTo>
                    <a:pt x="1811" y="3621"/>
                    <a:pt x="2128" y="2512"/>
                    <a:pt x="2331" y="1381"/>
                  </a:cubicBezTo>
                  <a:cubicBezTo>
                    <a:pt x="2422" y="2037"/>
                    <a:pt x="2354" y="2671"/>
                    <a:pt x="2309" y="3327"/>
                  </a:cubicBezTo>
                  <a:cubicBezTo>
                    <a:pt x="2241" y="4074"/>
                    <a:pt x="2196" y="4821"/>
                    <a:pt x="2128" y="5568"/>
                  </a:cubicBezTo>
                  <a:cubicBezTo>
                    <a:pt x="2128" y="5273"/>
                    <a:pt x="2354" y="4934"/>
                    <a:pt x="2444" y="4685"/>
                  </a:cubicBezTo>
                  <a:cubicBezTo>
                    <a:pt x="2490" y="4436"/>
                    <a:pt x="2535" y="4187"/>
                    <a:pt x="2580" y="3915"/>
                  </a:cubicBezTo>
                  <a:cubicBezTo>
                    <a:pt x="2716" y="3350"/>
                    <a:pt x="2920" y="2761"/>
                    <a:pt x="3259" y="2286"/>
                  </a:cubicBezTo>
                  <a:cubicBezTo>
                    <a:pt x="3033" y="3485"/>
                    <a:pt x="2784" y="4685"/>
                    <a:pt x="2558" y="5907"/>
                  </a:cubicBezTo>
                  <a:cubicBezTo>
                    <a:pt x="2874" y="4934"/>
                    <a:pt x="3169" y="3938"/>
                    <a:pt x="3486" y="2988"/>
                  </a:cubicBezTo>
                  <a:cubicBezTo>
                    <a:pt x="3440" y="4119"/>
                    <a:pt x="3372" y="5273"/>
                    <a:pt x="3350" y="6405"/>
                  </a:cubicBezTo>
                  <a:cubicBezTo>
                    <a:pt x="3553" y="5477"/>
                    <a:pt x="3734" y="4549"/>
                    <a:pt x="3961" y="3621"/>
                  </a:cubicBezTo>
                  <a:cubicBezTo>
                    <a:pt x="3916" y="4708"/>
                    <a:pt x="3893" y="5794"/>
                    <a:pt x="3825" y="6903"/>
                  </a:cubicBezTo>
                  <a:cubicBezTo>
                    <a:pt x="4006" y="6518"/>
                    <a:pt x="4142" y="6133"/>
                    <a:pt x="4255" y="5726"/>
                  </a:cubicBezTo>
                  <a:cubicBezTo>
                    <a:pt x="4368" y="5387"/>
                    <a:pt x="4391" y="4866"/>
                    <a:pt x="4594" y="4594"/>
                  </a:cubicBezTo>
                  <a:cubicBezTo>
                    <a:pt x="4753" y="5500"/>
                    <a:pt x="4798" y="6450"/>
                    <a:pt x="4979" y="7356"/>
                  </a:cubicBezTo>
                  <a:cubicBezTo>
                    <a:pt x="5206" y="7039"/>
                    <a:pt x="5364" y="6699"/>
                    <a:pt x="5432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2243030" y="41515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52" y="2920"/>
                  </a:moveTo>
                  <a:cubicBezTo>
                    <a:pt x="2898" y="2083"/>
                    <a:pt x="2852" y="1200"/>
                    <a:pt x="2739" y="363"/>
                  </a:cubicBezTo>
                  <a:cubicBezTo>
                    <a:pt x="2694" y="249"/>
                    <a:pt x="2671" y="68"/>
                    <a:pt x="2558" y="46"/>
                  </a:cubicBezTo>
                  <a:cubicBezTo>
                    <a:pt x="2445" y="0"/>
                    <a:pt x="2332" y="91"/>
                    <a:pt x="2241" y="182"/>
                  </a:cubicBezTo>
                  <a:cubicBezTo>
                    <a:pt x="1540" y="1245"/>
                    <a:pt x="974" y="2332"/>
                    <a:pt x="612" y="3576"/>
                  </a:cubicBezTo>
                  <a:cubicBezTo>
                    <a:pt x="295" y="4595"/>
                    <a:pt x="182" y="5613"/>
                    <a:pt x="159" y="6654"/>
                  </a:cubicBezTo>
                  <a:cubicBezTo>
                    <a:pt x="159" y="7152"/>
                    <a:pt x="91" y="7650"/>
                    <a:pt x="46" y="8125"/>
                  </a:cubicBezTo>
                  <a:cubicBezTo>
                    <a:pt x="1" y="8442"/>
                    <a:pt x="46" y="8759"/>
                    <a:pt x="408" y="8352"/>
                  </a:cubicBezTo>
                  <a:cubicBezTo>
                    <a:pt x="702" y="8080"/>
                    <a:pt x="951" y="7786"/>
                    <a:pt x="1178" y="7469"/>
                  </a:cubicBezTo>
                  <a:cubicBezTo>
                    <a:pt x="1947" y="6518"/>
                    <a:pt x="2513" y="5477"/>
                    <a:pt x="2694" y="4187"/>
                  </a:cubicBezTo>
                  <a:cubicBezTo>
                    <a:pt x="2898" y="2897"/>
                    <a:pt x="2671" y="1698"/>
                    <a:pt x="2196" y="453"/>
                  </a:cubicBezTo>
                  <a:lnTo>
                    <a:pt x="2355" y="5545"/>
                  </a:lnTo>
                  <a:cubicBezTo>
                    <a:pt x="1970" y="4346"/>
                    <a:pt x="1630" y="3124"/>
                    <a:pt x="1313" y="1879"/>
                  </a:cubicBezTo>
                  <a:lnTo>
                    <a:pt x="1065" y="7469"/>
                  </a:lnTo>
                  <a:cubicBezTo>
                    <a:pt x="657" y="6609"/>
                    <a:pt x="408" y="5658"/>
                    <a:pt x="272" y="4708"/>
                  </a:cubicBezTo>
                  <a:cubicBezTo>
                    <a:pt x="408" y="5817"/>
                    <a:pt x="408" y="6949"/>
                    <a:pt x="318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2235247" y="4177215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2331" y="0"/>
                  </a:moveTo>
                  <a:lnTo>
                    <a:pt x="1992" y="430"/>
                  </a:lnTo>
                  <a:cubicBezTo>
                    <a:pt x="1585" y="905"/>
                    <a:pt x="1200" y="1426"/>
                    <a:pt x="883" y="1992"/>
                  </a:cubicBezTo>
                  <a:cubicBezTo>
                    <a:pt x="0" y="3598"/>
                    <a:pt x="68" y="5545"/>
                    <a:pt x="430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2041281" y="4345520"/>
              <a:ext cx="208496" cy="394680"/>
            </a:xfrm>
            <a:custGeom>
              <a:avLst/>
              <a:gdLst/>
              <a:ahLst/>
              <a:cxnLst/>
              <a:rect l="l" t="t" r="r" b="b"/>
              <a:pathLst>
                <a:path w="4233" h="8013" fill="none" extrusionOk="0">
                  <a:moveTo>
                    <a:pt x="4052" y="5658"/>
                  </a:moveTo>
                  <a:cubicBezTo>
                    <a:pt x="4029" y="6315"/>
                    <a:pt x="3803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50" y="2897"/>
                    <a:pt x="3124" y="2875"/>
                  </a:cubicBezTo>
                  <a:cubicBezTo>
                    <a:pt x="2807" y="3961"/>
                    <a:pt x="2535" y="5093"/>
                    <a:pt x="2218" y="6202"/>
                  </a:cubicBezTo>
                  <a:cubicBezTo>
                    <a:pt x="1879" y="4572"/>
                    <a:pt x="2671" y="2829"/>
                    <a:pt x="2331" y="1177"/>
                  </a:cubicBezTo>
                  <a:cubicBezTo>
                    <a:pt x="1901" y="2264"/>
                    <a:pt x="1562" y="3373"/>
                    <a:pt x="1290" y="4504"/>
                  </a:cubicBezTo>
                  <a:cubicBezTo>
                    <a:pt x="1336" y="3101"/>
                    <a:pt x="1358" y="1653"/>
                    <a:pt x="1290" y="227"/>
                  </a:cubicBezTo>
                  <a:cubicBezTo>
                    <a:pt x="906" y="770"/>
                    <a:pt x="544" y="1472"/>
                    <a:pt x="453" y="2128"/>
                  </a:cubicBezTo>
                  <a:cubicBezTo>
                    <a:pt x="385" y="2580"/>
                    <a:pt x="634" y="3124"/>
                    <a:pt x="793" y="3576"/>
                  </a:cubicBezTo>
                  <a:cubicBezTo>
                    <a:pt x="1132" y="4414"/>
                    <a:pt x="1471" y="5274"/>
                    <a:pt x="1992" y="6043"/>
                  </a:cubicBezTo>
                  <a:cubicBezTo>
                    <a:pt x="2196" y="6315"/>
                    <a:pt x="3622" y="8012"/>
                    <a:pt x="3893" y="7130"/>
                  </a:cubicBezTo>
                  <a:cubicBezTo>
                    <a:pt x="4187" y="6088"/>
                    <a:pt x="4233" y="5047"/>
                    <a:pt x="3916" y="4029"/>
                  </a:cubicBezTo>
                  <a:cubicBezTo>
                    <a:pt x="3735" y="3441"/>
                    <a:pt x="3486" y="2875"/>
                    <a:pt x="3146" y="2332"/>
                  </a:cubicBezTo>
                  <a:cubicBezTo>
                    <a:pt x="2716" y="1653"/>
                    <a:pt x="1585" y="0"/>
                    <a:pt x="611" y="181"/>
                  </a:cubicBezTo>
                  <a:cubicBezTo>
                    <a:pt x="0" y="295"/>
                    <a:pt x="114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2026800" y="4381180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1154" y="3531"/>
                  </a:moveTo>
                  <a:cubicBezTo>
                    <a:pt x="1607" y="4708"/>
                    <a:pt x="2060" y="5930"/>
                    <a:pt x="3237" y="6587"/>
                  </a:cubicBezTo>
                  <a:cubicBezTo>
                    <a:pt x="3486" y="6722"/>
                    <a:pt x="3848" y="6836"/>
                    <a:pt x="4097" y="6632"/>
                  </a:cubicBezTo>
                  <a:cubicBezTo>
                    <a:pt x="4232" y="6519"/>
                    <a:pt x="4300" y="6292"/>
                    <a:pt x="4323" y="6134"/>
                  </a:cubicBezTo>
                  <a:cubicBezTo>
                    <a:pt x="4549" y="4753"/>
                    <a:pt x="4232" y="3463"/>
                    <a:pt x="3531" y="2309"/>
                  </a:cubicBezTo>
                  <a:cubicBezTo>
                    <a:pt x="3101" y="1630"/>
                    <a:pt x="1969" y="1"/>
                    <a:pt x="973" y="159"/>
                  </a:cubicBezTo>
                  <a:cubicBezTo>
                    <a:pt x="0" y="295"/>
                    <a:pt x="951" y="3056"/>
                    <a:pt x="1154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1927551" y="45628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178" y="657"/>
                  </a:moveTo>
                  <a:cubicBezTo>
                    <a:pt x="1178" y="657"/>
                    <a:pt x="1155" y="1087"/>
                    <a:pt x="1133" y="1064"/>
                  </a:cubicBezTo>
                  <a:cubicBezTo>
                    <a:pt x="906" y="883"/>
                    <a:pt x="454" y="1"/>
                    <a:pt x="205" y="272"/>
                  </a:cubicBezTo>
                  <a:cubicBezTo>
                    <a:pt x="1" y="499"/>
                    <a:pt x="24" y="1132"/>
                    <a:pt x="24" y="1427"/>
                  </a:cubicBezTo>
                  <a:cubicBezTo>
                    <a:pt x="24" y="2219"/>
                    <a:pt x="250" y="3441"/>
                    <a:pt x="657" y="4120"/>
                  </a:cubicBezTo>
                  <a:cubicBezTo>
                    <a:pt x="1449" y="5500"/>
                    <a:pt x="2830" y="6519"/>
                    <a:pt x="4210" y="7220"/>
                  </a:cubicBezTo>
                  <a:cubicBezTo>
                    <a:pt x="4505" y="7356"/>
                    <a:pt x="6089" y="8126"/>
                    <a:pt x="5704" y="7288"/>
                  </a:cubicBezTo>
                  <a:cubicBezTo>
                    <a:pt x="5252" y="6224"/>
                    <a:pt x="4844" y="5138"/>
                    <a:pt x="4210" y="4188"/>
                  </a:cubicBezTo>
                  <a:cubicBezTo>
                    <a:pt x="3396" y="2988"/>
                    <a:pt x="2377" y="1472"/>
                    <a:pt x="1178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1838400" y="48516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70" y="2490"/>
                    <a:pt x="1494" y="3192"/>
                  </a:cubicBezTo>
                  <a:cubicBezTo>
                    <a:pt x="1698" y="3395"/>
                    <a:pt x="1901" y="3576"/>
                    <a:pt x="2128" y="3735"/>
                  </a:cubicBezTo>
                  <a:cubicBezTo>
                    <a:pt x="2965" y="4368"/>
                    <a:pt x="3984" y="4957"/>
                    <a:pt x="4979" y="5296"/>
                  </a:cubicBezTo>
                  <a:cubicBezTo>
                    <a:pt x="5772" y="5545"/>
                    <a:pt x="6473" y="5907"/>
                    <a:pt x="7288" y="6088"/>
                  </a:cubicBezTo>
                  <a:lnTo>
                    <a:pt x="7378" y="6088"/>
                  </a:lnTo>
                  <a:cubicBezTo>
                    <a:pt x="7446" y="6043"/>
                    <a:pt x="7401" y="5998"/>
                    <a:pt x="7401" y="5953"/>
                  </a:cubicBezTo>
                  <a:cubicBezTo>
                    <a:pt x="6948" y="4640"/>
                    <a:pt x="5794" y="3124"/>
                    <a:pt x="4753" y="2196"/>
                  </a:cubicBezTo>
                  <a:cubicBezTo>
                    <a:pt x="3667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2182840" y="4433588"/>
              <a:ext cx="307745" cy="278734"/>
            </a:xfrm>
            <a:custGeom>
              <a:avLst/>
              <a:gdLst/>
              <a:ahLst/>
              <a:cxnLst/>
              <a:rect l="l" t="t" r="r" b="b"/>
              <a:pathLst>
                <a:path w="6248" h="5659" fill="none" extrusionOk="0">
                  <a:moveTo>
                    <a:pt x="5138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02" y="657"/>
                    <a:pt x="6179" y="860"/>
                  </a:cubicBezTo>
                  <a:cubicBezTo>
                    <a:pt x="6021" y="2015"/>
                    <a:pt x="5297" y="3056"/>
                    <a:pt x="4391" y="3848"/>
                  </a:cubicBezTo>
                  <a:cubicBezTo>
                    <a:pt x="3893" y="4278"/>
                    <a:pt x="3328" y="4640"/>
                    <a:pt x="2762" y="4934"/>
                  </a:cubicBezTo>
                  <a:cubicBezTo>
                    <a:pt x="2332" y="5115"/>
                    <a:pt x="1540" y="5658"/>
                    <a:pt x="1064" y="5545"/>
                  </a:cubicBezTo>
                  <a:cubicBezTo>
                    <a:pt x="1" y="5274"/>
                    <a:pt x="1585" y="3531"/>
                    <a:pt x="1879" y="3191"/>
                  </a:cubicBezTo>
                  <a:cubicBezTo>
                    <a:pt x="2852" y="2105"/>
                    <a:pt x="3803" y="928"/>
                    <a:pt x="5138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2239680" y="44436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24" y="2648"/>
                    <a:pt x="2671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71" y="1946"/>
                    <a:pt x="2106" y="3372"/>
                    <a:pt x="1608" y="4843"/>
                  </a:cubicBezTo>
                  <a:cubicBezTo>
                    <a:pt x="1789" y="3780"/>
                    <a:pt x="1925" y="2716"/>
                    <a:pt x="2083" y="1675"/>
                  </a:cubicBezTo>
                  <a:cubicBezTo>
                    <a:pt x="1630" y="2761"/>
                    <a:pt x="1155" y="3848"/>
                    <a:pt x="702" y="4956"/>
                  </a:cubicBezTo>
                  <a:cubicBezTo>
                    <a:pt x="951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2197321" y="4693309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4935" y="408"/>
                  </a:moveTo>
                  <a:cubicBezTo>
                    <a:pt x="5252" y="295"/>
                    <a:pt x="5523" y="182"/>
                    <a:pt x="5840" y="69"/>
                  </a:cubicBezTo>
                  <a:cubicBezTo>
                    <a:pt x="5953" y="23"/>
                    <a:pt x="6089" y="1"/>
                    <a:pt x="6202" y="1"/>
                  </a:cubicBezTo>
                  <a:cubicBezTo>
                    <a:pt x="6904" y="1"/>
                    <a:pt x="6406" y="1064"/>
                    <a:pt x="6270" y="1381"/>
                  </a:cubicBezTo>
                  <a:cubicBezTo>
                    <a:pt x="5749" y="2309"/>
                    <a:pt x="5093" y="3101"/>
                    <a:pt x="4256" y="3758"/>
                  </a:cubicBezTo>
                  <a:cubicBezTo>
                    <a:pt x="3554" y="4278"/>
                    <a:pt x="2785" y="4731"/>
                    <a:pt x="1925" y="4957"/>
                  </a:cubicBezTo>
                  <a:cubicBezTo>
                    <a:pt x="1540" y="5070"/>
                    <a:pt x="1110" y="5115"/>
                    <a:pt x="680" y="5138"/>
                  </a:cubicBezTo>
                  <a:cubicBezTo>
                    <a:pt x="612" y="5138"/>
                    <a:pt x="499" y="5138"/>
                    <a:pt x="408" y="5115"/>
                  </a:cubicBezTo>
                  <a:cubicBezTo>
                    <a:pt x="272" y="5048"/>
                    <a:pt x="114" y="4799"/>
                    <a:pt x="91" y="4663"/>
                  </a:cubicBezTo>
                  <a:cubicBezTo>
                    <a:pt x="1" y="4233"/>
                    <a:pt x="340" y="3780"/>
                    <a:pt x="567" y="3463"/>
                  </a:cubicBezTo>
                  <a:cubicBezTo>
                    <a:pt x="838" y="3124"/>
                    <a:pt x="1178" y="2807"/>
                    <a:pt x="1517" y="2535"/>
                  </a:cubicBezTo>
                  <a:cubicBezTo>
                    <a:pt x="2015" y="2083"/>
                    <a:pt x="2536" y="1653"/>
                    <a:pt x="3124" y="1313"/>
                  </a:cubicBezTo>
                  <a:cubicBezTo>
                    <a:pt x="3713" y="951"/>
                    <a:pt x="4301" y="680"/>
                    <a:pt x="4935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2221850" y="46944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2" y="1811"/>
                    <a:pt x="5274" y="906"/>
                    <a:pt x="5591" y="0"/>
                  </a:cubicBezTo>
                  <a:cubicBezTo>
                    <a:pt x="5432" y="498"/>
                    <a:pt x="4935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690" y="1856"/>
                    <a:pt x="3237" y="3169"/>
                    <a:pt x="2852" y="4527"/>
                  </a:cubicBezTo>
                  <a:cubicBezTo>
                    <a:pt x="3011" y="3372"/>
                    <a:pt x="3192" y="2241"/>
                    <a:pt x="3350" y="1064"/>
                  </a:cubicBezTo>
                  <a:cubicBezTo>
                    <a:pt x="3169" y="1630"/>
                    <a:pt x="2988" y="2196"/>
                    <a:pt x="2785" y="2739"/>
                  </a:cubicBezTo>
                  <a:cubicBezTo>
                    <a:pt x="2603" y="3327"/>
                    <a:pt x="2400" y="3961"/>
                    <a:pt x="2060" y="4504"/>
                  </a:cubicBezTo>
                  <a:lnTo>
                    <a:pt x="2898" y="1109"/>
                  </a:lnTo>
                  <a:cubicBezTo>
                    <a:pt x="2422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48" y="3735"/>
                    <a:pt x="1" y="4662"/>
                  </a:cubicBezTo>
                  <a:cubicBezTo>
                    <a:pt x="250" y="4074"/>
                    <a:pt x="408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2211851" y="47211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43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4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2180574" y="4896141"/>
              <a:ext cx="424824" cy="265632"/>
            </a:xfrm>
            <a:custGeom>
              <a:avLst/>
              <a:gdLst/>
              <a:ahLst/>
              <a:cxnLst/>
              <a:rect l="l" t="t" r="r" b="b"/>
              <a:pathLst>
                <a:path w="8625" h="5393" extrusionOk="0">
                  <a:moveTo>
                    <a:pt x="8018" y="1"/>
                  </a:moveTo>
                  <a:cubicBezTo>
                    <a:pt x="7841" y="1"/>
                    <a:pt x="7660" y="26"/>
                    <a:pt x="7470" y="70"/>
                  </a:cubicBezTo>
                  <a:cubicBezTo>
                    <a:pt x="6497" y="228"/>
                    <a:pt x="5546" y="635"/>
                    <a:pt x="4664" y="1133"/>
                  </a:cubicBezTo>
                  <a:cubicBezTo>
                    <a:pt x="3871" y="1586"/>
                    <a:pt x="3170" y="2129"/>
                    <a:pt x="2468" y="2695"/>
                  </a:cubicBezTo>
                  <a:cubicBezTo>
                    <a:pt x="1835" y="3193"/>
                    <a:pt x="1042" y="3691"/>
                    <a:pt x="567" y="4324"/>
                  </a:cubicBezTo>
                  <a:cubicBezTo>
                    <a:pt x="222" y="4756"/>
                    <a:pt x="0" y="5393"/>
                    <a:pt x="686" y="5393"/>
                  </a:cubicBezTo>
                  <a:cubicBezTo>
                    <a:pt x="719" y="5393"/>
                    <a:pt x="755" y="5391"/>
                    <a:pt x="794" y="5388"/>
                  </a:cubicBezTo>
                  <a:cubicBezTo>
                    <a:pt x="1608" y="5320"/>
                    <a:pt x="2446" y="4981"/>
                    <a:pt x="3193" y="4664"/>
                  </a:cubicBezTo>
                  <a:cubicBezTo>
                    <a:pt x="3758" y="4438"/>
                    <a:pt x="4324" y="4211"/>
                    <a:pt x="4913" y="3962"/>
                  </a:cubicBezTo>
                  <a:cubicBezTo>
                    <a:pt x="5343" y="3759"/>
                    <a:pt x="5840" y="3532"/>
                    <a:pt x="6248" y="3238"/>
                  </a:cubicBezTo>
                  <a:cubicBezTo>
                    <a:pt x="7198" y="2582"/>
                    <a:pt x="7809" y="1586"/>
                    <a:pt x="8443" y="658"/>
                  </a:cubicBezTo>
                  <a:cubicBezTo>
                    <a:pt x="8556" y="522"/>
                    <a:pt x="8624" y="296"/>
                    <a:pt x="8511" y="137"/>
                  </a:cubicBezTo>
                  <a:cubicBezTo>
                    <a:pt x="8466" y="92"/>
                    <a:pt x="8375" y="70"/>
                    <a:pt x="8307" y="24"/>
                  </a:cubicBezTo>
                  <a:cubicBezTo>
                    <a:pt x="8211" y="8"/>
                    <a:pt x="8115" y="1"/>
                    <a:pt x="8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2197321" y="42619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106" y="1652"/>
                    <a:pt x="1585" y="3372"/>
                    <a:pt x="1200" y="5138"/>
                  </a:cubicBezTo>
                  <a:cubicBezTo>
                    <a:pt x="770" y="6880"/>
                    <a:pt x="454" y="8668"/>
                    <a:pt x="295" y="10456"/>
                  </a:cubicBezTo>
                  <a:cubicBezTo>
                    <a:pt x="114" y="12221"/>
                    <a:pt x="1" y="14032"/>
                    <a:pt x="69" y="15842"/>
                  </a:cubicBezTo>
                  <a:cubicBezTo>
                    <a:pt x="69" y="16725"/>
                    <a:pt x="159" y="17630"/>
                    <a:pt x="205" y="18536"/>
                  </a:cubicBezTo>
                  <a:cubicBezTo>
                    <a:pt x="227" y="18966"/>
                    <a:pt x="295" y="19418"/>
                    <a:pt x="340" y="19871"/>
                  </a:cubicBezTo>
                  <a:cubicBezTo>
                    <a:pt x="408" y="20324"/>
                    <a:pt x="454" y="20754"/>
                    <a:pt x="521" y="21206"/>
                  </a:cubicBezTo>
                  <a:cubicBezTo>
                    <a:pt x="454" y="19418"/>
                    <a:pt x="386" y="17608"/>
                    <a:pt x="431" y="15820"/>
                  </a:cubicBezTo>
                  <a:cubicBezTo>
                    <a:pt x="431" y="15390"/>
                    <a:pt x="431" y="14937"/>
                    <a:pt x="454" y="14485"/>
                  </a:cubicBezTo>
                  <a:lnTo>
                    <a:pt x="544" y="13172"/>
                  </a:lnTo>
                  <a:cubicBezTo>
                    <a:pt x="544" y="12719"/>
                    <a:pt x="612" y="12289"/>
                    <a:pt x="635" y="11837"/>
                  </a:cubicBezTo>
                  <a:cubicBezTo>
                    <a:pt x="657" y="11384"/>
                    <a:pt x="680" y="10954"/>
                    <a:pt x="748" y="10501"/>
                  </a:cubicBezTo>
                  <a:lnTo>
                    <a:pt x="884" y="9166"/>
                  </a:lnTo>
                  <a:lnTo>
                    <a:pt x="1087" y="7831"/>
                  </a:lnTo>
                  <a:cubicBezTo>
                    <a:pt x="1223" y="6971"/>
                    <a:pt x="1359" y="6088"/>
                    <a:pt x="1540" y="5205"/>
                  </a:cubicBezTo>
                  <a:cubicBezTo>
                    <a:pt x="1902" y="3463"/>
                    <a:pt x="2309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2122650" y="4456984"/>
              <a:ext cx="119345" cy="238345"/>
            </a:xfrm>
            <a:custGeom>
              <a:avLst/>
              <a:gdLst/>
              <a:ahLst/>
              <a:cxnLst/>
              <a:rect l="l" t="t" r="r" b="b"/>
              <a:pathLst>
                <a:path w="2423" h="4839" extrusionOk="0">
                  <a:moveTo>
                    <a:pt x="1" y="1"/>
                  </a:moveTo>
                  <a:lnTo>
                    <a:pt x="1" y="1"/>
                  </a:lnTo>
                  <a:cubicBezTo>
                    <a:pt x="770" y="1517"/>
                    <a:pt x="1404" y="3101"/>
                    <a:pt x="1924" y="4685"/>
                  </a:cubicBezTo>
                  <a:cubicBezTo>
                    <a:pt x="1958" y="4787"/>
                    <a:pt x="2069" y="4838"/>
                    <a:pt x="2169" y="4838"/>
                  </a:cubicBezTo>
                  <a:cubicBezTo>
                    <a:pt x="2203" y="4838"/>
                    <a:pt x="2235" y="4833"/>
                    <a:pt x="2264" y="4821"/>
                  </a:cubicBezTo>
                  <a:cubicBezTo>
                    <a:pt x="2377" y="4753"/>
                    <a:pt x="2422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2219634" y="4520523"/>
              <a:ext cx="194015" cy="171703"/>
            </a:xfrm>
            <a:custGeom>
              <a:avLst/>
              <a:gdLst/>
              <a:ahLst/>
              <a:cxnLst/>
              <a:rect l="l" t="t" r="r" b="b"/>
              <a:pathLst>
                <a:path w="3939" h="3486" extrusionOk="0">
                  <a:moveTo>
                    <a:pt x="3938" y="1"/>
                  </a:moveTo>
                  <a:lnTo>
                    <a:pt x="114" y="3056"/>
                  </a:lnTo>
                  <a:lnTo>
                    <a:pt x="91" y="3079"/>
                  </a:lnTo>
                  <a:cubicBezTo>
                    <a:pt x="1" y="3169"/>
                    <a:pt x="1" y="3328"/>
                    <a:pt x="91" y="3418"/>
                  </a:cubicBezTo>
                  <a:cubicBezTo>
                    <a:pt x="136" y="3463"/>
                    <a:pt x="199" y="3486"/>
                    <a:pt x="261" y="3486"/>
                  </a:cubicBezTo>
                  <a:cubicBezTo>
                    <a:pt x="323" y="3486"/>
                    <a:pt x="385" y="3463"/>
                    <a:pt x="431" y="3418"/>
                  </a:cubicBezTo>
                  <a:lnTo>
                    <a:pt x="3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2247512" y="4484862"/>
              <a:ext cx="230809" cy="214062"/>
            </a:xfrm>
            <a:custGeom>
              <a:avLst/>
              <a:gdLst/>
              <a:ahLst/>
              <a:cxnLst/>
              <a:rect l="l" t="t" r="r" b="b"/>
              <a:pathLst>
                <a:path w="4686" h="4346" fill="none" extrusionOk="0">
                  <a:moveTo>
                    <a:pt x="4640" y="0"/>
                  </a:moveTo>
                  <a:cubicBezTo>
                    <a:pt x="4685" y="793"/>
                    <a:pt x="4391" y="1585"/>
                    <a:pt x="3938" y="2241"/>
                  </a:cubicBezTo>
                  <a:cubicBezTo>
                    <a:pt x="3010" y="3599"/>
                    <a:pt x="1652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2023451" y="4705574"/>
              <a:ext cx="198448" cy="231154"/>
            </a:xfrm>
            <a:custGeom>
              <a:avLst/>
              <a:gdLst/>
              <a:ahLst/>
              <a:cxnLst/>
              <a:rect l="l" t="t" r="r" b="b"/>
              <a:pathLst>
                <a:path w="4029" h="4693" extrusionOk="0">
                  <a:moveTo>
                    <a:pt x="0" y="1"/>
                  </a:moveTo>
                  <a:lnTo>
                    <a:pt x="0" y="1"/>
                  </a:lnTo>
                  <a:cubicBezTo>
                    <a:pt x="476" y="838"/>
                    <a:pt x="1019" y="1630"/>
                    <a:pt x="1607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52" y="3939"/>
                    <a:pt x="3191" y="4301"/>
                    <a:pt x="3576" y="4640"/>
                  </a:cubicBezTo>
                  <a:cubicBezTo>
                    <a:pt x="3624" y="4678"/>
                    <a:pt x="3676" y="4692"/>
                    <a:pt x="3728" y="4692"/>
                  </a:cubicBezTo>
                  <a:cubicBezTo>
                    <a:pt x="3800" y="4692"/>
                    <a:pt x="3873" y="4666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31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55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2197321" y="4807039"/>
              <a:ext cx="202931" cy="130476"/>
            </a:xfrm>
            <a:custGeom>
              <a:avLst/>
              <a:gdLst/>
              <a:ahLst/>
              <a:cxnLst/>
              <a:rect l="l" t="t" r="r" b="b"/>
              <a:pathLst>
                <a:path w="4120" h="2649" extrusionOk="0">
                  <a:moveTo>
                    <a:pt x="4120" y="0"/>
                  </a:moveTo>
                  <a:lnTo>
                    <a:pt x="4120" y="0"/>
                  </a:lnTo>
                  <a:cubicBezTo>
                    <a:pt x="3509" y="521"/>
                    <a:pt x="2898" y="928"/>
                    <a:pt x="2264" y="1335"/>
                  </a:cubicBezTo>
                  <a:cubicBezTo>
                    <a:pt x="1630" y="1698"/>
                    <a:pt x="951" y="2014"/>
                    <a:pt x="227" y="2173"/>
                  </a:cubicBezTo>
                  <a:lnTo>
                    <a:pt x="205" y="2173"/>
                  </a:lnTo>
                  <a:cubicBezTo>
                    <a:pt x="91" y="2241"/>
                    <a:pt x="1" y="2376"/>
                    <a:pt x="69" y="2490"/>
                  </a:cubicBezTo>
                  <a:cubicBezTo>
                    <a:pt x="103" y="2576"/>
                    <a:pt x="203" y="2649"/>
                    <a:pt x="299" y="2649"/>
                  </a:cubicBezTo>
                  <a:cubicBezTo>
                    <a:pt x="329" y="2649"/>
                    <a:pt x="359" y="2642"/>
                    <a:pt x="386" y="2625"/>
                  </a:cubicBezTo>
                  <a:cubicBezTo>
                    <a:pt x="1110" y="2376"/>
                    <a:pt x="1789" y="1992"/>
                    <a:pt x="2423" y="1539"/>
                  </a:cubicBezTo>
                  <a:cubicBezTo>
                    <a:pt x="3011" y="1086"/>
                    <a:pt x="3599" y="566"/>
                    <a:pt x="4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751;p6"/>
          <p:cNvGrpSpPr/>
          <p:nvPr/>
        </p:nvGrpSpPr>
        <p:grpSpPr>
          <a:xfrm>
            <a:off x="2733806" y="4451103"/>
            <a:ext cx="769215" cy="1154931"/>
            <a:chOff x="2733806" y="4380153"/>
            <a:chExt cx="769215" cy="1154931"/>
          </a:xfrm>
        </p:grpSpPr>
        <p:sp>
          <p:nvSpPr>
            <p:cNvPr id="1752" name="Google Shape;1752;p6"/>
            <p:cNvSpPr/>
            <p:nvPr/>
          </p:nvSpPr>
          <p:spPr>
            <a:xfrm>
              <a:off x="2817392" y="47747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2826307" y="47993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3140702" y="43801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3132870" y="44058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2937821" y="45741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2923290" y="46097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2823007" y="47914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2733806" y="50802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3079379" y="46621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3135087" y="46722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3094993" y="49219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3117257" y="49230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3107258" y="49497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3077212" y="51247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3093860" y="44905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3018057" y="46855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3116173" y="47491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3144051" y="47134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2918857" y="49341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3093860" y="50356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" name="Google Shape;1772;p6"/>
          <p:cNvGrpSpPr/>
          <p:nvPr/>
        </p:nvGrpSpPr>
        <p:grpSpPr>
          <a:xfrm>
            <a:off x="3707629" y="4527303"/>
            <a:ext cx="788129" cy="1014456"/>
            <a:chOff x="3707629" y="4456362"/>
            <a:chExt cx="788129" cy="1014456"/>
          </a:xfrm>
        </p:grpSpPr>
        <p:sp>
          <p:nvSpPr>
            <p:cNvPr id="1773" name="Google Shape;1773;p6"/>
            <p:cNvSpPr/>
            <p:nvPr/>
          </p:nvSpPr>
          <p:spPr>
            <a:xfrm>
              <a:off x="3723194" y="50182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3771168" y="50249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3831358" y="44563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3835791" y="44898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3707629" y="47595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3713195" y="47863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3747723" y="50382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3842490" y="52804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015276" y="46224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29757" y="46280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52402" y="47896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155751" y="48153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186930" y="48286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87262" y="49186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3880416" y="45645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25792" y="48509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4035323" y="47250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4072116" y="46615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93764" y="51051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4164667" y="49635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" name="Google Shape;1793;p6"/>
          <p:cNvGrpSpPr/>
          <p:nvPr/>
        </p:nvGrpSpPr>
        <p:grpSpPr>
          <a:xfrm>
            <a:off x="6499806" y="4374903"/>
            <a:ext cx="768082" cy="1156015"/>
            <a:chOff x="6499806" y="4156978"/>
            <a:chExt cx="768082" cy="1156015"/>
          </a:xfrm>
        </p:grpSpPr>
        <p:sp>
          <p:nvSpPr>
            <p:cNvPr id="1794" name="Google Shape;1794;p6"/>
            <p:cNvSpPr/>
            <p:nvPr/>
          </p:nvSpPr>
          <p:spPr>
            <a:xfrm flipH="1">
              <a:off x="6583391" y="4551610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5953" y="2377"/>
                  </a:moveTo>
                  <a:cubicBezTo>
                    <a:pt x="5862" y="2874"/>
                    <a:pt x="5658" y="3327"/>
                    <a:pt x="5477" y="3734"/>
                  </a:cubicBezTo>
                  <a:cubicBezTo>
                    <a:pt x="5047" y="4572"/>
                    <a:pt x="4391" y="5273"/>
                    <a:pt x="3712" y="5885"/>
                  </a:cubicBezTo>
                  <a:cubicBezTo>
                    <a:pt x="2716" y="6790"/>
                    <a:pt x="1653" y="7740"/>
                    <a:pt x="295" y="8012"/>
                  </a:cubicBezTo>
                  <a:cubicBezTo>
                    <a:pt x="159" y="8035"/>
                    <a:pt x="91" y="7650"/>
                    <a:pt x="46" y="7514"/>
                  </a:cubicBezTo>
                  <a:cubicBezTo>
                    <a:pt x="0" y="7424"/>
                    <a:pt x="46" y="7333"/>
                    <a:pt x="91" y="7242"/>
                  </a:cubicBezTo>
                  <a:cubicBezTo>
                    <a:pt x="634" y="6111"/>
                    <a:pt x="974" y="5477"/>
                    <a:pt x="1562" y="4368"/>
                  </a:cubicBezTo>
                  <a:cubicBezTo>
                    <a:pt x="2196" y="3214"/>
                    <a:pt x="3056" y="2263"/>
                    <a:pt x="3848" y="1222"/>
                  </a:cubicBezTo>
                  <a:cubicBezTo>
                    <a:pt x="4052" y="973"/>
                    <a:pt x="4346" y="747"/>
                    <a:pt x="4617" y="566"/>
                  </a:cubicBezTo>
                  <a:cubicBezTo>
                    <a:pt x="4912" y="430"/>
                    <a:pt x="5206" y="227"/>
                    <a:pt x="5523" y="159"/>
                  </a:cubicBezTo>
                  <a:cubicBezTo>
                    <a:pt x="6088" y="0"/>
                    <a:pt x="6066" y="1200"/>
                    <a:pt x="6066" y="1471"/>
                  </a:cubicBezTo>
                  <a:cubicBezTo>
                    <a:pt x="6043" y="1788"/>
                    <a:pt x="5998" y="2105"/>
                    <a:pt x="5953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 flipH="1">
              <a:off x="6591223" y="4576139"/>
              <a:ext cx="267553" cy="362320"/>
            </a:xfrm>
            <a:custGeom>
              <a:avLst/>
              <a:gdLst/>
              <a:ahLst/>
              <a:cxnLst/>
              <a:rect l="l" t="t" r="r" b="b"/>
              <a:pathLst>
                <a:path w="5432" h="7356" fill="none" extrusionOk="0">
                  <a:moveTo>
                    <a:pt x="5432" y="1833"/>
                  </a:moveTo>
                  <a:cubicBezTo>
                    <a:pt x="5251" y="1200"/>
                    <a:pt x="5002" y="566"/>
                    <a:pt x="4617" y="0"/>
                  </a:cubicBezTo>
                  <a:cubicBezTo>
                    <a:pt x="4889" y="905"/>
                    <a:pt x="5002" y="1856"/>
                    <a:pt x="4957" y="2784"/>
                  </a:cubicBezTo>
                  <a:cubicBezTo>
                    <a:pt x="4730" y="1879"/>
                    <a:pt x="4459" y="973"/>
                    <a:pt x="4119" y="113"/>
                  </a:cubicBezTo>
                  <a:cubicBezTo>
                    <a:pt x="4119" y="521"/>
                    <a:pt x="4255" y="951"/>
                    <a:pt x="4346" y="1381"/>
                  </a:cubicBezTo>
                  <a:cubicBezTo>
                    <a:pt x="4527" y="2150"/>
                    <a:pt x="4595" y="2965"/>
                    <a:pt x="4595" y="3757"/>
                  </a:cubicBezTo>
                  <a:cubicBezTo>
                    <a:pt x="4504" y="3734"/>
                    <a:pt x="4481" y="3621"/>
                    <a:pt x="4459" y="3531"/>
                  </a:cubicBezTo>
                  <a:cubicBezTo>
                    <a:pt x="4165" y="2558"/>
                    <a:pt x="3916" y="1607"/>
                    <a:pt x="3712" y="634"/>
                  </a:cubicBezTo>
                  <a:cubicBezTo>
                    <a:pt x="3780" y="951"/>
                    <a:pt x="3712" y="1313"/>
                    <a:pt x="3780" y="1652"/>
                  </a:cubicBezTo>
                  <a:cubicBezTo>
                    <a:pt x="3802" y="1946"/>
                    <a:pt x="3825" y="2173"/>
                    <a:pt x="3825" y="2490"/>
                  </a:cubicBezTo>
                  <a:cubicBezTo>
                    <a:pt x="3802" y="3214"/>
                    <a:pt x="3916" y="3983"/>
                    <a:pt x="4006" y="4708"/>
                  </a:cubicBezTo>
                  <a:cubicBezTo>
                    <a:pt x="3599" y="3621"/>
                    <a:pt x="3305" y="2512"/>
                    <a:pt x="3101" y="1381"/>
                  </a:cubicBezTo>
                  <a:cubicBezTo>
                    <a:pt x="3010" y="2037"/>
                    <a:pt x="3078" y="2671"/>
                    <a:pt x="3124" y="3327"/>
                  </a:cubicBezTo>
                  <a:cubicBezTo>
                    <a:pt x="3191" y="4074"/>
                    <a:pt x="3237" y="4821"/>
                    <a:pt x="3305" y="5568"/>
                  </a:cubicBezTo>
                  <a:cubicBezTo>
                    <a:pt x="3305" y="5273"/>
                    <a:pt x="3078" y="4934"/>
                    <a:pt x="2988" y="4685"/>
                  </a:cubicBezTo>
                  <a:cubicBezTo>
                    <a:pt x="2920" y="4436"/>
                    <a:pt x="2897" y="4187"/>
                    <a:pt x="2852" y="3915"/>
                  </a:cubicBezTo>
                  <a:cubicBezTo>
                    <a:pt x="2694" y="3350"/>
                    <a:pt x="2512" y="2761"/>
                    <a:pt x="2173" y="2286"/>
                  </a:cubicBezTo>
                  <a:cubicBezTo>
                    <a:pt x="2399" y="3485"/>
                    <a:pt x="2648" y="4685"/>
                    <a:pt x="2875" y="5907"/>
                  </a:cubicBezTo>
                  <a:cubicBezTo>
                    <a:pt x="2558" y="4934"/>
                    <a:pt x="2263" y="3938"/>
                    <a:pt x="1947" y="2988"/>
                  </a:cubicBezTo>
                  <a:cubicBezTo>
                    <a:pt x="1992" y="4119"/>
                    <a:pt x="2060" y="5273"/>
                    <a:pt x="2082" y="6405"/>
                  </a:cubicBezTo>
                  <a:cubicBezTo>
                    <a:pt x="1879" y="5477"/>
                    <a:pt x="1698" y="4549"/>
                    <a:pt x="1471" y="3621"/>
                  </a:cubicBezTo>
                  <a:cubicBezTo>
                    <a:pt x="1517" y="4708"/>
                    <a:pt x="1539" y="5794"/>
                    <a:pt x="1607" y="6903"/>
                  </a:cubicBezTo>
                  <a:cubicBezTo>
                    <a:pt x="1426" y="6518"/>
                    <a:pt x="1290" y="6133"/>
                    <a:pt x="1177" y="5726"/>
                  </a:cubicBezTo>
                  <a:cubicBezTo>
                    <a:pt x="1064" y="5387"/>
                    <a:pt x="1041" y="4866"/>
                    <a:pt x="838" y="4594"/>
                  </a:cubicBezTo>
                  <a:cubicBezTo>
                    <a:pt x="679" y="5500"/>
                    <a:pt x="634" y="6450"/>
                    <a:pt x="453" y="7356"/>
                  </a:cubicBezTo>
                  <a:cubicBezTo>
                    <a:pt x="227" y="7039"/>
                    <a:pt x="68" y="6699"/>
                    <a:pt x="0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 flipH="1">
              <a:off x="6905568" y="4156978"/>
              <a:ext cx="141608" cy="431474"/>
            </a:xfrm>
            <a:custGeom>
              <a:avLst/>
              <a:gdLst/>
              <a:ahLst/>
              <a:cxnLst/>
              <a:rect l="l" t="t" r="r" b="b"/>
              <a:pathLst>
                <a:path w="2875" h="8760" fill="none" extrusionOk="0">
                  <a:moveTo>
                    <a:pt x="46" y="2920"/>
                  </a:moveTo>
                  <a:cubicBezTo>
                    <a:pt x="0" y="2083"/>
                    <a:pt x="46" y="1200"/>
                    <a:pt x="159" y="363"/>
                  </a:cubicBezTo>
                  <a:cubicBezTo>
                    <a:pt x="204" y="249"/>
                    <a:pt x="227" y="68"/>
                    <a:pt x="340" y="46"/>
                  </a:cubicBezTo>
                  <a:cubicBezTo>
                    <a:pt x="453" y="0"/>
                    <a:pt x="566" y="91"/>
                    <a:pt x="657" y="182"/>
                  </a:cubicBezTo>
                  <a:cubicBezTo>
                    <a:pt x="1358" y="1245"/>
                    <a:pt x="1924" y="2332"/>
                    <a:pt x="2286" y="3576"/>
                  </a:cubicBezTo>
                  <a:cubicBezTo>
                    <a:pt x="2603" y="4595"/>
                    <a:pt x="2716" y="5613"/>
                    <a:pt x="2739" y="6654"/>
                  </a:cubicBezTo>
                  <a:cubicBezTo>
                    <a:pt x="2739" y="7152"/>
                    <a:pt x="2784" y="7650"/>
                    <a:pt x="2852" y="8125"/>
                  </a:cubicBezTo>
                  <a:cubicBezTo>
                    <a:pt x="2875" y="8442"/>
                    <a:pt x="2852" y="8759"/>
                    <a:pt x="2490" y="8352"/>
                  </a:cubicBezTo>
                  <a:cubicBezTo>
                    <a:pt x="2196" y="8080"/>
                    <a:pt x="1947" y="7786"/>
                    <a:pt x="1721" y="7469"/>
                  </a:cubicBezTo>
                  <a:cubicBezTo>
                    <a:pt x="951" y="6518"/>
                    <a:pt x="385" y="5477"/>
                    <a:pt x="204" y="4187"/>
                  </a:cubicBezTo>
                  <a:cubicBezTo>
                    <a:pt x="0" y="2897"/>
                    <a:pt x="227" y="1698"/>
                    <a:pt x="702" y="453"/>
                  </a:cubicBezTo>
                  <a:lnTo>
                    <a:pt x="544" y="5545"/>
                  </a:lnTo>
                  <a:cubicBezTo>
                    <a:pt x="928" y="4346"/>
                    <a:pt x="1268" y="3124"/>
                    <a:pt x="1585" y="1879"/>
                  </a:cubicBezTo>
                  <a:lnTo>
                    <a:pt x="1834" y="7469"/>
                  </a:lnTo>
                  <a:cubicBezTo>
                    <a:pt x="2241" y="6609"/>
                    <a:pt x="2490" y="5658"/>
                    <a:pt x="2626" y="4708"/>
                  </a:cubicBezTo>
                  <a:cubicBezTo>
                    <a:pt x="2490" y="5817"/>
                    <a:pt x="2490" y="6949"/>
                    <a:pt x="2581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 flipH="1">
              <a:off x="6896653" y="4182640"/>
              <a:ext cx="114863" cy="361187"/>
            </a:xfrm>
            <a:custGeom>
              <a:avLst/>
              <a:gdLst/>
              <a:ahLst/>
              <a:cxnLst/>
              <a:rect l="l" t="t" r="r" b="b"/>
              <a:pathLst>
                <a:path w="2332" h="7333" fill="none" extrusionOk="0">
                  <a:moveTo>
                    <a:pt x="1" y="0"/>
                  </a:moveTo>
                  <a:lnTo>
                    <a:pt x="340" y="430"/>
                  </a:lnTo>
                  <a:cubicBezTo>
                    <a:pt x="748" y="905"/>
                    <a:pt x="1132" y="1426"/>
                    <a:pt x="1449" y="1992"/>
                  </a:cubicBezTo>
                  <a:cubicBezTo>
                    <a:pt x="2332" y="3598"/>
                    <a:pt x="2264" y="5545"/>
                    <a:pt x="1902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 flipH="1">
              <a:off x="6701554" y="4350945"/>
              <a:ext cx="207413" cy="394680"/>
            </a:xfrm>
            <a:custGeom>
              <a:avLst/>
              <a:gdLst/>
              <a:ahLst/>
              <a:cxnLst/>
              <a:rect l="l" t="t" r="r" b="b"/>
              <a:pathLst>
                <a:path w="4211" h="8013" fill="none" extrusionOk="0">
                  <a:moveTo>
                    <a:pt x="159" y="5658"/>
                  </a:moveTo>
                  <a:cubicBezTo>
                    <a:pt x="182" y="6315"/>
                    <a:pt x="408" y="6971"/>
                    <a:pt x="816" y="7469"/>
                  </a:cubicBezTo>
                  <a:lnTo>
                    <a:pt x="816" y="3395"/>
                  </a:lnTo>
                  <a:cubicBezTo>
                    <a:pt x="816" y="3169"/>
                    <a:pt x="861" y="2897"/>
                    <a:pt x="1087" y="2875"/>
                  </a:cubicBezTo>
                  <a:cubicBezTo>
                    <a:pt x="1404" y="3961"/>
                    <a:pt x="1698" y="5093"/>
                    <a:pt x="1992" y="6202"/>
                  </a:cubicBezTo>
                  <a:cubicBezTo>
                    <a:pt x="2332" y="4572"/>
                    <a:pt x="1540" y="2829"/>
                    <a:pt x="1879" y="1177"/>
                  </a:cubicBezTo>
                  <a:cubicBezTo>
                    <a:pt x="2309" y="2264"/>
                    <a:pt x="2649" y="3373"/>
                    <a:pt x="2943" y="4504"/>
                  </a:cubicBezTo>
                  <a:cubicBezTo>
                    <a:pt x="2875" y="3101"/>
                    <a:pt x="2852" y="1653"/>
                    <a:pt x="2943" y="227"/>
                  </a:cubicBezTo>
                  <a:cubicBezTo>
                    <a:pt x="3305" y="770"/>
                    <a:pt x="3667" y="1472"/>
                    <a:pt x="3758" y="2128"/>
                  </a:cubicBezTo>
                  <a:cubicBezTo>
                    <a:pt x="3848" y="2580"/>
                    <a:pt x="3577" y="3124"/>
                    <a:pt x="3418" y="3576"/>
                  </a:cubicBezTo>
                  <a:cubicBezTo>
                    <a:pt x="3079" y="4414"/>
                    <a:pt x="2739" y="5274"/>
                    <a:pt x="2219" y="6043"/>
                  </a:cubicBezTo>
                  <a:cubicBezTo>
                    <a:pt x="2038" y="6315"/>
                    <a:pt x="589" y="8012"/>
                    <a:pt x="340" y="7130"/>
                  </a:cubicBezTo>
                  <a:cubicBezTo>
                    <a:pt x="23" y="6088"/>
                    <a:pt x="1" y="5047"/>
                    <a:pt x="295" y="4029"/>
                  </a:cubicBezTo>
                  <a:cubicBezTo>
                    <a:pt x="476" y="3441"/>
                    <a:pt x="725" y="2875"/>
                    <a:pt x="1065" y="2332"/>
                  </a:cubicBezTo>
                  <a:cubicBezTo>
                    <a:pt x="1495" y="1653"/>
                    <a:pt x="2626" y="0"/>
                    <a:pt x="3622" y="181"/>
                  </a:cubicBezTo>
                  <a:cubicBezTo>
                    <a:pt x="4210" y="295"/>
                    <a:pt x="4097" y="1313"/>
                    <a:pt x="3871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 flipH="1">
              <a:off x="6688206" y="4386605"/>
              <a:ext cx="224110" cy="336707"/>
            </a:xfrm>
            <a:custGeom>
              <a:avLst/>
              <a:gdLst/>
              <a:ahLst/>
              <a:cxnLst/>
              <a:rect l="l" t="t" r="r" b="b"/>
              <a:pathLst>
                <a:path w="4550" h="6836" fill="none" extrusionOk="0">
                  <a:moveTo>
                    <a:pt x="3396" y="3531"/>
                  </a:moveTo>
                  <a:cubicBezTo>
                    <a:pt x="2943" y="4708"/>
                    <a:pt x="2490" y="5930"/>
                    <a:pt x="1314" y="6587"/>
                  </a:cubicBezTo>
                  <a:cubicBezTo>
                    <a:pt x="1042" y="6722"/>
                    <a:pt x="703" y="6836"/>
                    <a:pt x="454" y="6632"/>
                  </a:cubicBezTo>
                  <a:cubicBezTo>
                    <a:pt x="318" y="6519"/>
                    <a:pt x="250" y="6292"/>
                    <a:pt x="227" y="6134"/>
                  </a:cubicBezTo>
                  <a:cubicBezTo>
                    <a:pt x="1" y="4753"/>
                    <a:pt x="318" y="3463"/>
                    <a:pt x="1019" y="2309"/>
                  </a:cubicBezTo>
                  <a:cubicBezTo>
                    <a:pt x="1449" y="1630"/>
                    <a:pt x="2581" y="1"/>
                    <a:pt x="3554" y="159"/>
                  </a:cubicBezTo>
                  <a:cubicBezTo>
                    <a:pt x="4550" y="295"/>
                    <a:pt x="3599" y="3056"/>
                    <a:pt x="3396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 flipH="1">
              <a:off x="6499806" y="4857040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7107" y="0"/>
                  </a:moveTo>
                  <a:cubicBezTo>
                    <a:pt x="6972" y="0"/>
                    <a:pt x="6858" y="23"/>
                    <a:pt x="6723" y="46"/>
                  </a:cubicBezTo>
                  <a:cubicBezTo>
                    <a:pt x="5342" y="453"/>
                    <a:pt x="3780" y="1290"/>
                    <a:pt x="2694" y="2196"/>
                  </a:cubicBezTo>
                  <a:cubicBezTo>
                    <a:pt x="1653" y="3124"/>
                    <a:pt x="499" y="4640"/>
                    <a:pt x="46" y="5953"/>
                  </a:cubicBezTo>
                  <a:cubicBezTo>
                    <a:pt x="46" y="5998"/>
                    <a:pt x="1" y="6043"/>
                    <a:pt x="69" y="6088"/>
                  </a:cubicBezTo>
                  <a:lnTo>
                    <a:pt x="159" y="6088"/>
                  </a:lnTo>
                  <a:cubicBezTo>
                    <a:pt x="974" y="5907"/>
                    <a:pt x="1676" y="5545"/>
                    <a:pt x="2468" y="5296"/>
                  </a:cubicBezTo>
                  <a:cubicBezTo>
                    <a:pt x="3464" y="4957"/>
                    <a:pt x="4482" y="4368"/>
                    <a:pt x="5319" y="3735"/>
                  </a:cubicBezTo>
                  <a:cubicBezTo>
                    <a:pt x="5546" y="3576"/>
                    <a:pt x="5749" y="3395"/>
                    <a:pt x="5953" y="3192"/>
                  </a:cubicBezTo>
                  <a:cubicBezTo>
                    <a:pt x="6677" y="2490"/>
                    <a:pt x="7175" y="1585"/>
                    <a:pt x="7424" y="544"/>
                  </a:cubicBezTo>
                  <a:cubicBezTo>
                    <a:pt x="7447" y="430"/>
                    <a:pt x="7447" y="317"/>
                    <a:pt x="7424" y="227"/>
                  </a:cubicBezTo>
                  <a:cubicBezTo>
                    <a:pt x="7356" y="114"/>
                    <a:pt x="7243" y="23"/>
                    <a:pt x="7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 flipH="1">
              <a:off x="6844246" y="4439013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1109" y="249"/>
                  </a:moveTo>
                  <a:cubicBezTo>
                    <a:pt x="792" y="114"/>
                    <a:pt x="362" y="0"/>
                    <a:pt x="136" y="249"/>
                  </a:cubicBezTo>
                  <a:cubicBezTo>
                    <a:pt x="0" y="430"/>
                    <a:pt x="23" y="657"/>
                    <a:pt x="68" y="860"/>
                  </a:cubicBezTo>
                  <a:cubicBezTo>
                    <a:pt x="226" y="2015"/>
                    <a:pt x="928" y="3056"/>
                    <a:pt x="1833" y="3848"/>
                  </a:cubicBezTo>
                  <a:cubicBezTo>
                    <a:pt x="2354" y="4278"/>
                    <a:pt x="2920" y="4640"/>
                    <a:pt x="3485" y="4934"/>
                  </a:cubicBezTo>
                  <a:cubicBezTo>
                    <a:pt x="3915" y="5115"/>
                    <a:pt x="4708" y="5658"/>
                    <a:pt x="5183" y="5545"/>
                  </a:cubicBezTo>
                  <a:cubicBezTo>
                    <a:pt x="6247" y="5274"/>
                    <a:pt x="4662" y="3531"/>
                    <a:pt x="4368" y="3191"/>
                  </a:cubicBezTo>
                  <a:cubicBezTo>
                    <a:pt x="3395" y="2105"/>
                    <a:pt x="2444" y="928"/>
                    <a:pt x="1109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 flipH="1">
              <a:off x="6901086" y="4449061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159" y="2014"/>
                  </a:moveTo>
                  <a:cubicBezTo>
                    <a:pt x="114" y="1335"/>
                    <a:pt x="46" y="679"/>
                    <a:pt x="1" y="0"/>
                  </a:cubicBezTo>
                  <a:cubicBezTo>
                    <a:pt x="340" y="1019"/>
                    <a:pt x="703" y="2060"/>
                    <a:pt x="1042" y="3078"/>
                  </a:cubicBezTo>
                  <a:cubicBezTo>
                    <a:pt x="725" y="2127"/>
                    <a:pt x="1019" y="1041"/>
                    <a:pt x="612" y="136"/>
                  </a:cubicBezTo>
                  <a:cubicBezTo>
                    <a:pt x="1133" y="1381"/>
                    <a:pt x="1630" y="2648"/>
                    <a:pt x="2083" y="3938"/>
                  </a:cubicBezTo>
                  <a:cubicBezTo>
                    <a:pt x="1744" y="2829"/>
                    <a:pt x="1608" y="1697"/>
                    <a:pt x="1472" y="543"/>
                  </a:cubicBezTo>
                  <a:cubicBezTo>
                    <a:pt x="2083" y="1946"/>
                    <a:pt x="2649" y="3372"/>
                    <a:pt x="3169" y="4843"/>
                  </a:cubicBezTo>
                  <a:cubicBezTo>
                    <a:pt x="2988" y="3780"/>
                    <a:pt x="2853" y="2716"/>
                    <a:pt x="2694" y="1675"/>
                  </a:cubicBezTo>
                  <a:cubicBezTo>
                    <a:pt x="3147" y="2761"/>
                    <a:pt x="3622" y="3848"/>
                    <a:pt x="4075" y="4956"/>
                  </a:cubicBezTo>
                  <a:cubicBezTo>
                    <a:pt x="3826" y="4187"/>
                    <a:pt x="3667" y="3395"/>
                    <a:pt x="3713" y="2603"/>
                  </a:cubicBezTo>
                  <a:cubicBezTo>
                    <a:pt x="4007" y="3395"/>
                    <a:pt x="4346" y="4164"/>
                    <a:pt x="4776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 flipH="1">
              <a:off x="6858727" y="4698734"/>
              <a:ext cx="340057" cy="253121"/>
            </a:xfrm>
            <a:custGeom>
              <a:avLst/>
              <a:gdLst/>
              <a:ahLst/>
              <a:cxnLst/>
              <a:rect l="l" t="t" r="r" b="b"/>
              <a:pathLst>
                <a:path w="6904" h="5139" fill="none" extrusionOk="0">
                  <a:moveTo>
                    <a:pt x="1970" y="408"/>
                  </a:moveTo>
                  <a:cubicBezTo>
                    <a:pt x="1653" y="295"/>
                    <a:pt x="1381" y="182"/>
                    <a:pt x="1064" y="69"/>
                  </a:cubicBezTo>
                  <a:cubicBezTo>
                    <a:pt x="951" y="23"/>
                    <a:pt x="815" y="1"/>
                    <a:pt x="702" y="1"/>
                  </a:cubicBezTo>
                  <a:cubicBezTo>
                    <a:pt x="1" y="1"/>
                    <a:pt x="498" y="1064"/>
                    <a:pt x="634" y="1381"/>
                  </a:cubicBezTo>
                  <a:cubicBezTo>
                    <a:pt x="1155" y="2309"/>
                    <a:pt x="1811" y="3101"/>
                    <a:pt x="2648" y="3758"/>
                  </a:cubicBezTo>
                  <a:cubicBezTo>
                    <a:pt x="3350" y="4278"/>
                    <a:pt x="4120" y="4731"/>
                    <a:pt x="4980" y="4957"/>
                  </a:cubicBezTo>
                  <a:cubicBezTo>
                    <a:pt x="5364" y="5070"/>
                    <a:pt x="5794" y="5115"/>
                    <a:pt x="6224" y="5138"/>
                  </a:cubicBezTo>
                  <a:cubicBezTo>
                    <a:pt x="6292" y="5138"/>
                    <a:pt x="6405" y="5138"/>
                    <a:pt x="6496" y="5115"/>
                  </a:cubicBezTo>
                  <a:cubicBezTo>
                    <a:pt x="6632" y="5048"/>
                    <a:pt x="6790" y="4799"/>
                    <a:pt x="6813" y="4663"/>
                  </a:cubicBezTo>
                  <a:cubicBezTo>
                    <a:pt x="6903" y="4233"/>
                    <a:pt x="6564" y="3780"/>
                    <a:pt x="6337" y="3463"/>
                  </a:cubicBezTo>
                  <a:cubicBezTo>
                    <a:pt x="6066" y="3124"/>
                    <a:pt x="5726" y="2807"/>
                    <a:pt x="5387" y="2535"/>
                  </a:cubicBezTo>
                  <a:cubicBezTo>
                    <a:pt x="4889" y="2083"/>
                    <a:pt x="4369" y="1653"/>
                    <a:pt x="3780" y="1313"/>
                  </a:cubicBezTo>
                  <a:cubicBezTo>
                    <a:pt x="3214" y="951"/>
                    <a:pt x="2603" y="680"/>
                    <a:pt x="1970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 flipH="1">
              <a:off x="6881039" y="4699867"/>
              <a:ext cx="276518" cy="236375"/>
            </a:xfrm>
            <a:custGeom>
              <a:avLst/>
              <a:gdLst/>
              <a:ahLst/>
              <a:cxnLst/>
              <a:rect l="l" t="t" r="r" b="b"/>
              <a:pathLst>
                <a:path w="5614" h="4799" fill="none" extrusionOk="0">
                  <a:moveTo>
                    <a:pt x="906" y="2716"/>
                  </a:moveTo>
                  <a:cubicBezTo>
                    <a:pt x="589" y="1811"/>
                    <a:pt x="318" y="906"/>
                    <a:pt x="1" y="0"/>
                  </a:cubicBezTo>
                  <a:cubicBezTo>
                    <a:pt x="182" y="498"/>
                    <a:pt x="657" y="1109"/>
                    <a:pt x="929" y="1562"/>
                  </a:cubicBezTo>
                  <a:cubicBezTo>
                    <a:pt x="1314" y="2173"/>
                    <a:pt x="1653" y="2807"/>
                    <a:pt x="1925" y="3440"/>
                  </a:cubicBezTo>
                  <a:cubicBezTo>
                    <a:pt x="1653" y="2512"/>
                    <a:pt x="1359" y="1562"/>
                    <a:pt x="1381" y="566"/>
                  </a:cubicBezTo>
                  <a:cubicBezTo>
                    <a:pt x="1902" y="1856"/>
                    <a:pt x="2355" y="3169"/>
                    <a:pt x="2739" y="4527"/>
                  </a:cubicBezTo>
                  <a:cubicBezTo>
                    <a:pt x="2581" y="3372"/>
                    <a:pt x="2400" y="2241"/>
                    <a:pt x="2241" y="1064"/>
                  </a:cubicBezTo>
                  <a:cubicBezTo>
                    <a:pt x="2445" y="1630"/>
                    <a:pt x="2604" y="2196"/>
                    <a:pt x="2807" y="2739"/>
                  </a:cubicBezTo>
                  <a:cubicBezTo>
                    <a:pt x="3011" y="3327"/>
                    <a:pt x="3192" y="3961"/>
                    <a:pt x="3532" y="4504"/>
                  </a:cubicBezTo>
                  <a:lnTo>
                    <a:pt x="2694" y="1109"/>
                  </a:lnTo>
                  <a:cubicBezTo>
                    <a:pt x="3169" y="2354"/>
                    <a:pt x="3758" y="3553"/>
                    <a:pt x="4301" y="4798"/>
                  </a:cubicBezTo>
                  <a:cubicBezTo>
                    <a:pt x="4029" y="3825"/>
                    <a:pt x="3645" y="2807"/>
                    <a:pt x="3464" y="1788"/>
                  </a:cubicBezTo>
                  <a:cubicBezTo>
                    <a:pt x="4143" y="2761"/>
                    <a:pt x="4844" y="3735"/>
                    <a:pt x="5614" y="4662"/>
                  </a:cubicBezTo>
                  <a:cubicBezTo>
                    <a:pt x="5342" y="4074"/>
                    <a:pt x="5184" y="3440"/>
                    <a:pt x="5048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 flipH="1">
              <a:off x="6873208" y="4726613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45" y="0"/>
                  </a:moveTo>
                  <a:cubicBezTo>
                    <a:pt x="0" y="136"/>
                    <a:pt x="68" y="295"/>
                    <a:pt x="91" y="453"/>
                  </a:cubicBezTo>
                  <a:cubicBezTo>
                    <a:pt x="204" y="906"/>
                    <a:pt x="340" y="1358"/>
                    <a:pt x="521" y="1766"/>
                  </a:cubicBezTo>
                  <a:cubicBezTo>
                    <a:pt x="973" y="2762"/>
                    <a:pt x="1788" y="3576"/>
                    <a:pt x="2784" y="4074"/>
                  </a:cubicBezTo>
                  <a:cubicBezTo>
                    <a:pt x="3802" y="4549"/>
                    <a:pt x="4979" y="4685"/>
                    <a:pt x="6088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 flipH="1">
              <a:off x="6841980" y="4901566"/>
              <a:ext cx="425908" cy="265632"/>
            </a:xfrm>
            <a:custGeom>
              <a:avLst/>
              <a:gdLst/>
              <a:ahLst/>
              <a:cxnLst/>
              <a:rect l="l" t="t" r="r" b="b"/>
              <a:pathLst>
                <a:path w="8647" h="5393" extrusionOk="0">
                  <a:moveTo>
                    <a:pt x="629" y="1"/>
                  </a:moveTo>
                  <a:cubicBezTo>
                    <a:pt x="532" y="1"/>
                    <a:pt x="436" y="8"/>
                    <a:pt x="340" y="24"/>
                  </a:cubicBezTo>
                  <a:cubicBezTo>
                    <a:pt x="272" y="70"/>
                    <a:pt x="181" y="92"/>
                    <a:pt x="114" y="137"/>
                  </a:cubicBezTo>
                  <a:cubicBezTo>
                    <a:pt x="0" y="296"/>
                    <a:pt x="91" y="522"/>
                    <a:pt x="204" y="658"/>
                  </a:cubicBezTo>
                  <a:cubicBezTo>
                    <a:pt x="838" y="1586"/>
                    <a:pt x="1449" y="2582"/>
                    <a:pt x="2377" y="3238"/>
                  </a:cubicBezTo>
                  <a:cubicBezTo>
                    <a:pt x="2807" y="3532"/>
                    <a:pt x="3282" y="3759"/>
                    <a:pt x="3735" y="3962"/>
                  </a:cubicBezTo>
                  <a:cubicBezTo>
                    <a:pt x="4300" y="4211"/>
                    <a:pt x="4866" y="4438"/>
                    <a:pt x="5432" y="4664"/>
                  </a:cubicBezTo>
                  <a:cubicBezTo>
                    <a:pt x="6202" y="4981"/>
                    <a:pt x="7016" y="5320"/>
                    <a:pt x="7854" y="5388"/>
                  </a:cubicBezTo>
                  <a:cubicBezTo>
                    <a:pt x="7892" y="5391"/>
                    <a:pt x="7928" y="5393"/>
                    <a:pt x="7961" y="5393"/>
                  </a:cubicBezTo>
                  <a:cubicBezTo>
                    <a:pt x="8647" y="5393"/>
                    <a:pt x="8425" y="4756"/>
                    <a:pt x="8080" y="4324"/>
                  </a:cubicBezTo>
                  <a:cubicBezTo>
                    <a:pt x="7582" y="3691"/>
                    <a:pt x="6790" y="3193"/>
                    <a:pt x="6179" y="2695"/>
                  </a:cubicBezTo>
                  <a:cubicBezTo>
                    <a:pt x="5477" y="2129"/>
                    <a:pt x="4753" y="1586"/>
                    <a:pt x="3961" y="1133"/>
                  </a:cubicBezTo>
                  <a:cubicBezTo>
                    <a:pt x="3101" y="635"/>
                    <a:pt x="2150" y="228"/>
                    <a:pt x="1177" y="70"/>
                  </a:cubicBezTo>
                  <a:cubicBezTo>
                    <a:pt x="987" y="26"/>
                    <a:pt x="807" y="1"/>
                    <a:pt x="6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 flipH="1">
              <a:off x="6856510" y="4267359"/>
              <a:ext cx="140525" cy="1045634"/>
            </a:xfrm>
            <a:custGeom>
              <a:avLst/>
              <a:gdLst/>
              <a:ahLst/>
              <a:cxnLst/>
              <a:rect l="l" t="t" r="r" b="b"/>
              <a:pathLst>
                <a:path w="2853" h="21229" extrusionOk="0">
                  <a:moveTo>
                    <a:pt x="1" y="0"/>
                  </a:moveTo>
                  <a:lnTo>
                    <a:pt x="1" y="0"/>
                  </a:lnTo>
                  <a:cubicBezTo>
                    <a:pt x="544" y="1697"/>
                    <a:pt x="929" y="3463"/>
                    <a:pt x="1336" y="5228"/>
                  </a:cubicBezTo>
                  <a:cubicBezTo>
                    <a:pt x="1495" y="6111"/>
                    <a:pt x="1630" y="6993"/>
                    <a:pt x="1789" y="7876"/>
                  </a:cubicBezTo>
                  <a:lnTo>
                    <a:pt x="1970" y="9189"/>
                  </a:lnTo>
                  <a:lnTo>
                    <a:pt x="2128" y="10524"/>
                  </a:lnTo>
                  <a:cubicBezTo>
                    <a:pt x="2174" y="10954"/>
                    <a:pt x="2196" y="11407"/>
                    <a:pt x="2241" y="11859"/>
                  </a:cubicBezTo>
                  <a:cubicBezTo>
                    <a:pt x="2264" y="12289"/>
                    <a:pt x="2287" y="12742"/>
                    <a:pt x="2309" y="13195"/>
                  </a:cubicBezTo>
                  <a:lnTo>
                    <a:pt x="2400" y="14530"/>
                  </a:lnTo>
                  <a:cubicBezTo>
                    <a:pt x="2423" y="14937"/>
                    <a:pt x="2400" y="15390"/>
                    <a:pt x="2423" y="15842"/>
                  </a:cubicBezTo>
                  <a:cubicBezTo>
                    <a:pt x="2490" y="17630"/>
                    <a:pt x="2400" y="19418"/>
                    <a:pt x="2355" y="21229"/>
                  </a:cubicBezTo>
                  <a:cubicBezTo>
                    <a:pt x="2400" y="20799"/>
                    <a:pt x="2468" y="20346"/>
                    <a:pt x="2513" y="19894"/>
                  </a:cubicBezTo>
                  <a:cubicBezTo>
                    <a:pt x="2581" y="19464"/>
                    <a:pt x="2626" y="19011"/>
                    <a:pt x="2649" y="18558"/>
                  </a:cubicBezTo>
                  <a:cubicBezTo>
                    <a:pt x="2717" y="17698"/>
                    <a:pt x="2807" y="16793"/>
                    <a:pt x="2807" y="15888"/>
                  </a:cubicBezTo>
                  <a:cubicBezTo>
                    <a:pt x="2853" y="14077"/>
                    <a:pt x="2739" y="12267"/>
                    <a:pt x="2581" y="10479"/>
                  </a:cubicBezTo>
                  <a:cubicBezTo>
                    <a:pt x="2400" y="8691"/>
                    <a:pt x="2083" y="6903"/>
                    <a:pt x="1676" y="5160"/>
                  </a:cubicBezTo>
                  <a:cubicBezTo>
                    <a:pt x="1246" y="3395"/>
                    <a:pt x="703" y="165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 flipH="1">
              <a:off x="6782923" y="4462409"/>
              <a:ext cx="119345" cy="238837"/>
            </a:xfrm>
            <a:custGeom>
              <a:avLst/>
              <a:gdLst/>
              <a:ahLst/>
              <a:cxnLst/>
              <a:rect l="l" t="t" r="r" b="b"/>
              <a:pathLst>
                <a:path w="2423" h="4849" extrusionOk="0">
                  <a:moveTo>
                    <a:pt x="2422" y="1"/>
                  </a:moveTo>
                  <a:lnTo>
                    <a:pt x="2422" y="1"/>
                  </a:lnTo>
                  <a:cubicBezTo>
                    <a:pt x="1517" y="1426"/>
                    <a:pt x="725" y="2943"/>
                    <a:pt x="46" y="4504"/>
                  </a:cubicBezTo>
                  <a:cubicBezTo>
                    <a:pt x="1" y="4640"/>
                    <a:pt x="46" y="4799"/>
                    <a:pt x="204" y="4844"/>
                  </a:cubicBezTo>
                  <a:cubicBezTo>
                    <a:pt x="222" y="4847"/>
                    <a:pt x="239" y="4848"/>
                    <a:pt x="257" y="4848"/>
                  </a:cubicBezTo>
                  <a:cubicBezTo>
                    <a:pt x="373" y="4848"/>
                    <a:pt x="479" y="4784"/>
                    <a:pt x="499" y="4685"/>
                  </a:cubicBezTo>
                  <a:cubicBezTo>
                    <a:pt x="1019" y="3056"/>
                    <a:pt x="1675" y="1517"/>
                    <a:pt x="2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 flipH="1">
              <a:off x="6879906" y="4525948"/>
              <a:ext cx="194015" cy="171604"/>
            </a:xfrm>
            <a:custGeom>
              <a:avLst/>
              <a:gdLst/>
              <a:ahLst/>
              <a:cxnLst/>
              <a:rect l="l" t="t" r="r" b="b"/>
              <a:pathLst>
                <a:path w="3939" h="3484" extrusionOk="0">
                  <a:moveTo>
                    <a:pt x="0" y="1"/>
                  </a:moveTo>
                  <a:lnTo>
                    <a:pt x="3486" y="3395"/>
                  </a:lnTo>
                  <a:lnTo>
                    <a:pt x="3508" y="3418"/>
                  </a:lnTo>
                  <a:cubicBezTo>
                    <a:pt x="3562" y="3461"/>
                    <a:pt x="3620" y="3483"/>
                    <a:pt x="3677" y="3483"/>
                  </a:cubicBezTo>
                  <a:cubicBezTo>
                    <a:pt x="3740" y="3483"/>
                    <a:pt x="3800" y="3455"/>
                    <a:pt x="3848" y="3395"/>
                  </a:cubicBezTo>
                  <a:cubicBezTo>
                    <a:pt x="3938" y="3260"/>
                    <a:pt x="3938" y="3124"/>
                    <a:pt x="3825" y="305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 flipH="1">
              <a:off x="6907785" y="4490287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23" y="0"/>
                  </a:moveTo>
                  <a:cubicBezTo>
                    <a:pt x="0" y="793"/>
                    <a:pt x="272" y="1585"/>
                    <a:pt x="725" y="2241"/>
                  </a:cubicBezTo>
                  <a:cubicBezTo>
                    <a:pt x="1652" y="3599"/>
                    <a:pt x="3010" y="4278"/>
                    <a:pt x="4662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 flipH="1">
              <a:off x="6683724" y="4708782"/>
              <a:ext cx="197365" cy="231893"/>
            </a:xfrm>
            <a:custGeom>
              <a:avLst/>
              <a:gdLst/>
              <a:ahLst/>
              <a:cxnLst/>
              <a:rect l="l" t="t" r="r" b="b"/>
              <a:pathLst>
                <a:path w="4007" h="4708" extrusionOk="0">
                  <a:moveTo>
                    <a:pt x="4007" y="0"/>
                  </a:moveTo>
                  <a:lnTo>
                    <a:pt x="4007" y="0"/>
                  </a:lnTo>
                  <a:cubicBezTo>
                    <a:pt x="3441" y="815"/>
                    <a:pt x="2852" y="1562"/>
                    <a:pt x="2196" y="2309"/>
                  </a:cubicBezTo>
                  <a:cubicBezTo>
                    <a:pt x="1856" y="2671"/>
                    <a:pt x="1517" y="3010"/>
                    <a:pt x="1178" y="3350"/>
                  </a:cubicBezTo>
                  <a:cubicBezTo>
                    <a:pt x="838" y="3689"/>
                    <a:pt x="476" y="4029"/>
                    <a:pt x="114" y="4323"/>
                  </a:cubicBezTo>
                  <a:cubicBezTo>
                    <a:pt x="1" y="4436"/>
                    <a:pt x="1" y="4572"/>
                    <a:pt x="114" y="4640"/>
                  </a:cubicBezTo>
                  <a:cubicBezTo>
                    <a:pt x="148" y="4685"/>
                    <a:pt x="210" y="4708"/>
                    <a:pt x="275" y="4708"/>
                  </a:cubicBezTo>
                  <a:cubicBezTo>
                    <a:pt x="340" y="4708"/>
                    <a:pt x="408" y="4685"/>
                    <a:pt x="453" y="4640"/>
                  </a:cubicBezTo>
                  <a:cubicBezTo>
                    <a:pt x="815" y="4323"/>
                    <a:pt x="1155" y="3938"/>
                    <a:pt x="1472" y="3576"/>
                  </a:cubicBezTo>
                  <a:cubicBezTo>
                    <a:pt x="1811" y="3214"/>
                    <a:pt x="2105" y="2829"/>
                    <a:pt x="2400" y="2445"/>
                  </a:cubicBezTo>
                  <a:cubicBezTo>
                    <a:pt x="2988" y="1675"/>
                    <a:pt x="3531" y="860"/>
                    <a:pt x="4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 flipH="1">
              <a:off x="6859860" y="4812464"/>
              <a:ext cx="199581" cy="130033"/>
            </a:xfrm>
            <a:custGeom>
              <a:avLst/>
              <a:gdLst/>
              <a:ahLst/>
              <a:cxnLst/>
              <a:rect l="l" t="t" r="r" b="b"/>
              <a:pathLst>
                <a:path w="4052" h="2640" extrusionOk="0">
                  <a:moveTo>
                    <a:pt x="1" y="0"/>
                  </a:moveTo>
                  <a:cubicBezTo>
                    <a:pt x="498" y="566"/>
                    <a:pt x="1064" y="1086"/>
                    <a:pt x="1698" y="1539"/>
                  </a:cubicBezTo>
                  <a:cubicBezTo>
                    <a:pt x="2309" y="1992"/>
                    <a:pt x="2988" y="2376"/>
                    <a:pt x="3735" y="2625"/>
                  </a:cubicBezTo>
                  <a:lnTo>
                    <a:pt x="3757" y="2625"/>
                  </a:lnTo>
                  <a:cubicBezTo>
                    <a:pt x="3781" y="2635"/>
                    <a:pt x="3806" y="2639"/>
                    <a:pt x="3830" y="2639"/>
                  </a:cubicBezTo>
                  <a:cubicBezTo>
                    <a:pt x="3922" y="2639"/>
                    <a:pt x="4011" y="2574"/>
                    <a:pt x="4029" y="2467"/>
                  </a:cubicBezTo>
                  <a:cubicBezTo>
                    <a:pt x="4052" y="2354"/>
                    <a:pt x="4006" y="2218"/>
                    <a:pt x="3871" y="2173"/>
                  </a:cubicBezTo>
                  <a:cubicBezTo>
                    <a:pt x="3169" y="2014"/>
                    <a:pt x="2490" y="1698"/>
                    <a:pt x="1834" y="1335"/>
                  </a:cubicBezTo>
                  <a:cubicBezTo>
                    <a:pt x="1177" y="928"/>
                    <a:pt x="566" y="5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1813;p6"/>
          <p:cNvGrpSpPr/>
          <p:nvPr/>
        </p:nvGrpSpPr>
        <p:grpSpPr>
          <a:xfrm>
            <a:off x="5673057" y="4451103"/>
            <a:ext cx="769215" cy="1154931"/>
            <a:chOff x="5673057" y="4303953"/>
            <a:chExt cx="769215" cy="1154931"/>
          </a:xfrm>
        </p:grpSpPr>
        <p:sp>
          <p:nvSpPr>
            <p:cNvPr id="1814" name="Google Shape;1814;p6"/>
            <p:cNvSpPr/>
            <p:nvPr/>
          </p:nvSpPr>
          <p:spPr>
            <a:xfrm flipH="1">
              <a:off x="6058773" y="46985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 flipH="1">
              <a:off x="6082169" y="47231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 flipH="1">
              <a:off x="5892635" y="43039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 flipH="1">
              <a:off x="5929429" y="43296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 flipH="1">
              <a:off x="6030894" y="44979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 flipH="1">
              <a:off x="6029761" y="45335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 flipH="1">
              <a:off x="6053157" y="47152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 flipH="1">
              <a:off x="6075470" y="50040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 flipH="1">
              <a:off x="5789003" y="45859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 flipH="1">
              <a:off x="5805700" y="45960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 flipH="1">
              <a:off x="5741078" y="48457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 flipH="1">
              <a:off x="5783437" y="48468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 flipH="1">
              <a:off x="5768907" y="48735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 flipH="1">
              <a:off x="5673057" y="50485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 flipH="1">
              <a:off x="5942826" y="44143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 flipH="1">
              <a:off x="6037593" y="46093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 flipH="1">
              <a:off x="5867023" y="46729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 flipH="1">
              <a:off x="5802351" y="46372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 flipH="1">
              <a:off x="6058773" y="48579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 flipH="1">
              <a:off x="5880420" y="49594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" name="Google Shape;1834;p6"/>
          <p:cNvGrpSpPr/>
          <p:nvPr/>
        </p:nvGrpSpPr>
        <p:grpSpPr>
          <a:xfrm>
            <a:off x="7396296" y="4603503"/>
            <a:ext cx="788129" cy="1014456"/>
            <a:chOff x="7396296" y="4303962"/>
            <a:chExt cx="788129" cy="1014456"/>
          </a:xfrm>
        </p:grpSpPr>
        <p:sp>
          <p:nvSpPr>
            <p:cNvPr id="1835" name="Google Shape;1835;p6"/>
            <p:cNvSpPr/>
            <p:nvPr/>
          </p:nvSpPr>
          <p:spPr>
            <a:xfrm flipH="1">
              <a:off x="7699460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 flipH="1">
              <a:off x="7741820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 flipH="1">
              <a:off x="7884511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 flipH="1">
              <a:off x="7911306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 flipH="1">
              <a:off x="7816539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 flipH="1">
              <a:off x="7828804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 flipH="1">
              <a:off x="7677197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 flipH="1">
              <a:off x="7583563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 flipH="1">
              <a:off x="7731821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 flipH="1">
              <a:off x="7739603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 flipH="1">
              <a:off x="7569082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 flipH="1">
              <a:off x="7580214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 flipH="1">
              <a:off x="7553468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 flipH="1">
              <a:off x="7396296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 flipH="1">
              <a:off x="7476532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 flipH="1">
              <a:off x="7832153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 flipH="1">
              <a:off x="7795360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 flipH="1">
              <a:off x="7722906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 flipH="1">
              <a:off x="7705075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 flipH="1">
              <a:off x="7633705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1855;p6"/>
          <p:cNvGrpSpPr/>
          <p:nvPr/>
        </p:nvGrpSpPr>
        <p:grpSpPr>
          <a:xfrm>
            <a:off x="992737" y="4603503"/>
            <a:ext cx="788129" cy="1014456"/>
            <a:chOff x="992737" y="4303962"/>
            <a:chExt cx="788129" cy="1014456"/>
          </a:xfrm>
        </p:grpSpPr>
        <p:sp>
          <p:nvSpPr>
            <p:cNvPr id="1856" name="Google Shape;1856;p6"/>
            <p:cNvSpPr/>
            <p:nvPr/>
          </p:nvSpPr>
          <p:spPr>
            <a:xfrm flipH="1">
              <a:off x="1295902" y="48658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 flipH="1">
              <a:off x="1338261" y="48725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 flipH="1">
              <a:off x="1480953" y="43039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 flipH="1">
              <a:off x="1507747" y="43374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 flipH="1">
              <a:off x="1412981" y="46071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 flipH="1">
              <a:off x="1425245" y="46339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 flipH="1">
              <a:off x="1273638" y="48858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 flipH="1">
              <a:off x="1180004" y="51280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 flipH="1">
              <a:off x="1328262" y="44700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 flipH="1">
              <a:off x="1336044" y="44756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 flipH="1">
              <a:off x="1165524" y="46372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 flipH="1">
              <a:off x="1176655" y="46629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 flipH="1">
              <a:off x="1149910" y="46762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 flipH="1">
              <a:off x="992737" y="47662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 flipH="1">
              <a:off x="1072973" y="44121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 flipH="1">
              <a:off x="1428594" y="46985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 flipH="1">
              <a:off x="1391801" y="45726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 flipH="1">
              <a:off x="1319347" y="45091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 flipH="1">
              <a:off x="1301517" y="49527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 flipH="1">
              <a:off x="1230146" y="48111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" name="Google Shape;1876;p6"/>
          <p:cNvGrpSpPr/>
          <p:nvPr/>
        </p:nvGrpSpPr>
        <p:grpSpPr>
          <a:xfrm>
            <a:off x="0" y="4374903"/>
            <a:ext cx="788129" cy="1014456"/>
            <a:chOff x="0" y="4380162"/>
            <a:chExt cx="788129" cy="1014456"/>
          </a:xfrm>
        </p:grpSpPr>
        <p:sp>
          <p:nvSpPr>
            <p:cNvPr id="1877" name="Google Shape;1877;p6"/>
            <p:cNvSpPr/>
            <p:nvPr/>
          </p:nvSpPr>
          <p:spPr>
            <a:xfrm>
              <a:off x="15565" y="4942014"/>
              <a:ext cx="469400" cy="196232"/>
            </a:xfrm>
            <a:custGeom>
              <a:avLst/>
              <a:gdLst/>
              <a:ahLst/>
              <a:cxnLst/>
              <a:rect l="l" t="t" r="r" b="b"/>
              <a:pathLst>
                <a:path w="9530" h="3984" fill="none" extrusionOk="0">
                  <a:moveTo>
                    <a:pt x="1472" y="2286"/>
                  </a:moveTo>
                  <a:cubicBezTo>
                    <a:pt x="1834" y="2603"/>
                    <a:pt x="2264" y="2875"/>
                    <a:pt x="2672" y="3078"/>
                  </a:cubicBezTo>
                  <a:cubicBezTo>
                    <a:pt x="3532" y="3463"/>
                    <a:pt x="4459" y="3667"/>
                    <a:pt x="5387" y="3757"/>
                  </a:cubicBezTo>
                  <a:cubicBezTo>
                    <a:pt x="6723" y="3893"/>
                    <a:pt x="8171" y="3984"/>
                    <a:pt x="9393" y="3395"/>
                  </a:cubicBezTo>
                  <a:cubicBezTo>
                    <a:pt x="9529" y="3327"/>
                    <a:pt x="9325" y="2988"/>
                    <a:pt x="9303" y="2829"/>
                  </a:cubicBezTo>
                  <a:cubicBezTo>
                    <a:pt x="9280" y="2739"/>
                    <a:pt x="9190" y="2671"/>
                    <a:pt x="9099" y="2648"/>
                  </a:cubicBezTo>
                  <a:cubicBezTo>
                    <a:pt x="7990" y="2060"/>
                    <a:pt x="7356" y="1766"/>
                    <a:pt x="6225" y="1245"/>
                  </a:cubicBezTo>
                  <a:cubicBezTo>
                    <a:pt x="5025" y="679"/>
                    <a:pt x="3758" y="453"/>
                    <a:pt x="2513" y="113"/>
                  </a:cubicBezTo>
                  <a:cubicBezTo>
                    <a:pt x="2174" y="23"/>
                    <a:pt x="1834" y="0"/>
                    <a:pt x="1495" y="46"/>
                  </a:cubicBezTo>
                  <a:cubicBezTo>
                    <a:pt x="1178" y="113"/>
                    <a:pt x="816" y="136"/>
                    <a:pt x="522" y="249"/>
                  </a:cubicBezTo>
                  <a:cubicBezTo>
                    <a:pt x="1" y="476"/>
                    <a:pt x="725" y="1403"/>
                    <a:pt x="906" y="1630"/>
                  </a:cubicBezTo>
                  <a:cubicBezTo>
                    <a:pt x="1042" y="1879"/>
                    <a:pt x="1223" y="2105"/>
                    <a:pt x="1472" y="2286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63539" y="4948713"/>
              <a:ext cx="379066" cy="189533"/>
            </a:xfrm>
            <a:custGeom>
              <a:avLst/>
              <a:gdLst/>
              <a:ahLst/>
              <a:cxnLst/>
              <a:rect l="l" t="t" r="r" b="b"/>
              <a:pathLst>
                <a:path w="7696" h="3848" fill="none" extrusionOk="0">
                  <a:moveTo>
                    <a:pt x="453" y="2127"/>
                  </a:moveTo>
                  <a:cubicBezTo>
                    <a:pt x="204" y="1516"/>
                    <a:pt x="45" y="837"/>
                    <a:pt x="0" y="204"/>
                  </a:cubicBezTo>
                  <a:cubicBezTo>
                    <a:pt x="340" y="1064"/>
                    <a:pt x="838" y="1924"/>
                    <a:pt x="1426" y="2648"/>
                  </a:cubicBezTo>
                  <a:cubicBezTo>
                    <a:pt x="1064" y="1788"/>
                    <a:pt x="747" y="905"/>
                    <a:pt x="498" y="0"/>
                  </a:cubicBezTo>
                  <a:cubicBezTo>
                    <a:pt x="747" y="340"/>
                    <a:pt x="883" y="770"/>
                    <a:pt x="1086" y="1154"/>
                  </a:cubicBezTo>
                  <a:cubicBezTo>
                    <a:pt x="1381" y="1901"/>
                    <a:pt x="1811" y="2580"/>
                    <a:pt x="2309" y="3191"/>
                  </a:cubicBezTo>
                  <a:cubicBezTo>
                    <a:pt x="2331" y="3101"/>
                    <a:pt x="2309" y="3033"/>
                    <a:pt x="2263" y="2942"/>
                  </a:cubicBezTo>
                  <a:cubicBezTo>
                    <a:pt x="1924" y="2014"/>
                    <a:pt x="1562" y="1064"/>
                    <a:pt x="1109" y="204"/>
                  </a:cubicBezTo>
                  <a:cubicBezTo>
                    <a:pt x="1245" y="475"/>
                    <a:pt x="1539" y="724"/>
                    <a:pt x="1675" y="1041"/>
                  </a:cubicBezTo>
                  <a:cubicBezTo>
                    <a:pt x="1811" y="1290"/>
                    <a:pt x="1924" y="1494"/>
                    <a:pt x="2105" y="1720"/>
                  </a:cubicBezTo>
                  <a:cubicBezTo>
                    <a:pt x="2558" y="2286"/>
                    <a:pt x="2920" y="2965"/>
                    <a:pt x="3327" y="3621"/>
                  </a:cubicBezTo>
                  <a:cubicBezTo>
                    <a:pt x="2988" y="2512"/>
                    <a:pt x="2558" y="1449"/>
                    <a:pt x="2037" y="385"/>
                  </a:cubicBezTo>
                  <a:cubicBezTo>
                    <a:pt x="2490" y="883"/>
                    <a:pt x="2829" y="1403"/>
                    <a:pt x="3214" y="1969"/>
                  </a:cubicBezTo>
                  <a:cubicBezTo>
                    <a:pt x="3599" y="2603"/>
                    <a:pt x="4029" y="3214"/>
                    <a:pt x="4413" y="3848"/>
                  </a:cubicBezTo>
                  <a:cubicBezTo>
                    <a:pt x="4255" y="3621"/>
                    <a:pt x="4232" y="3214"/>
                    <a:pt x="4142" y="2942"/>
                  </a:cubicBezTo>
                  <a:cubicBezTo>
                    <a:pt x="4051" y="2693"/>
                    <a:pt x="3915" y="2490"/>
                    <a:pt x="3802" y="2241"/>
                  </a:cubicBezTo>
                  <a:cubicBezTo>
                    <a:pt x="3553" y="1697"/>
                    <a:pt x="3372" y="1132"/>
                    <a:pt x="3350" y="543"/>
                  </a:cubicBezTo>
                  <a:cubicBezTo>
                    <a:pt x="3893" y="1630"/>
                    <a:pt x="4413" y="2739"/>
                    <a:pt x="4934" y="3848"/>
                  </a:cubicBezTo>
                  <a:cubicBezTo>
                    <a:pt x="4594" y="2874"/>
                    <a:pt x="4255" y="1924"/>
                    <a:pt x="3915" y="928"/>
                  </a:cubicBezTo>
                  <a:cubicBezTo>
                    <a:pt x="4572" y="1856"/>
                    <a:pt x="5206" y="2829"/>
                    <a:pt x="5839" y="3757"/>
                  </a:cubicBezTo>
                  <a:lnTo>
                    <a:pt x="4640" y="1132"/>
                  </a:lnTo>
                  <a:cubicBezTo>
                    <a:pt x="5273" y="2037"/>
                    <a:pt x="5884" y="2942"/>
                    <a:pt x="6496" y="3825"/>
                  </a:cubicBezTo>
                  <a:cubicBezTo>
                    <a:pt x="6405" y="3418"/>
                    <a:pt x="6269" y="3033"/>
                    <a:pt x="6156" y="2625"/>
                  </a:cubicBezTo>
                  <a:cubicBezTo>
                    <a:pt x="6043" y="2286"/>
                    <a:pt x="5726" y="1856"/>
                    <a:pt x="5726" y="1516"/>
                  </a:cubicBezTo>
                  <a:cubicBezTo>
                    <a:pt x="6405" y="2150"/>
                    <a:pt x="6971" y="2874"/>
                    <a:pt x="7695" y="3485"/>
                  </a:cubicBezTo>
                  <a:cubicBezTo>
                    <a:pt x="7695" y="3101"/>
                    <a:pt x="7627" y="2739"/>
                    <a:pt x="7469" y="237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123729" y="4380162"/>
              <a:ext cx="176185" cy="422559"/>
            </a:xfrm>
            <a:custGeom>
              <a:avLst/>
              <a:gdLst/>
              <a:ahLst/>
              <a:cxnLst/>
              <a:rect l="l" t="t" r="r" b="b"/>
              <a:pathLst>
                <a:path w="3577" h="8579" fill="none" extrusionOk="0">
                  <a:moveTo>
                    <a:pt x="2150" y="2173"/>
                  </a:moveTo>
                  <a:cubicBezTo>
                    <a:pt x="1675" y="1472"/>
                    <a:pt x="1132" y="793"/>
                    <a:pt x="498" y="204"/>
                  </a:cubicBezTo>
                  <a:cubicBezTo>
                    <a:pt x="430" y="114"/>
                    <a:pt x="317" y="1"/>
                    <a:pt x="159" y="46"/>
                  </a:cubicBezTo>
                  <a:cubicBezTo>
                    <a:pt x="46" y="91"/>
                    <a:pt x="0" y="227"/>
                    <a:pt x="23" y="363"/>
                  </a:cubicBezTo>
                  <a:cubicBezTo>
                    <a:pt x="113" y="1630"/>
                    <a:pt x="295" y="2852"/>
                    <a:pt x="725" y="4075"/>
                  </a:cubicBezTo>
                  <a:cubicBezTo>
                    <a:pt x="1109" y="5070"/>
                    <a:pt x="1607" y="5930"/>
                    <a:pt x="2241" y="6813"/>
                  </a:cubicBezTo>
                  <a:cubicBezTo>
                    <a:pt x="2512" y="7220"/>
                    <a:pt x="2784" y="7628"/>
                    <a:pt x="3033" y="8058"/>
                  </a:cubicBezTo>
                  <a:cubicBezTo>
                    <a:pt x="3191" y="8352"/>
                    <a:pt x="3395" y="8578"/>
                    <a:pt x="3463" y="8035"/>
                  </a:cubicBezTo>
                  <a:cubicBezTo>
                    <a:pt x="3508" y="7628"/>
                    <a:pt x="3531" y="7266"/>
                    <a:pt x="3531" y="6881"/>
                  </a:cubicBezTo>
                  <a:cubicBezTo>
                    <a:pt x="3576" y="5659"/>
                    <a:pt x="3395" y="4459"/>
                    <a:pt x="2807" y="3328"/>
                  </a:cubicBezTo>
                  <a:cubicBezTo>
                    <a:pt x="2173" y="2173"/>
                    <a:pt x="1268" y="1359"/>
                    <a:pt x="181" y="680"/>
                  </a:cubicBezTo>
                  <a:cubicBezTo>
                    <a:pt x="1245" y="2015"/>
                    <a:pt x="2286" y="3328"/>
                    <a:pt x="3372" y="4663"/>
                  </a:cubicBezTo>
                  <a:cubicBezTo>
                    <a:pt x="2331" y="3939"/>
                    <a:pt x="1313" y="3169"/>
                    <a:pt x="340" y="2354"/>
                  </a:cubicBezTo>
                  <a:cubicBezTo>
                    <a:pt x="1381" y="3893"/>
                    <a:pt x="2445" y="5432"/>
                    <a:pt x="3486" y="6994"/>
                  </a:cubicBezTo>
                  <a:cubicBezTo>
                    <a:pt x="2626" y="6496"/>
                    <a:pt x="1879" y="5930"/>
                    <a:pt x="1200" y="5251"/>
                  </a:cubicBezTo>
                  <a:cubicBezTo>
                    <a:pt x="1947" y="6066"/>
                    <a:pt x="2626" y="6949"/>
                    <a:pt x="3259" y="7877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128162" y="4413607"/>
              <a:ext cx="144957" cy="344489"/>
            </a:xfrm>
            <a:custGeom>
              <a:avLst/>
              <a:gdLst/>
              <a:ahLst/>
              <a:cxnLst/>
              <a:rect l="l" t="t" r="r" b="b"/>
              <a:pathLst>
                <a:path w="2943" h="6994" fill="none" extrusionOk="0">
                  <a:moveTo>
                    <a:pt x="69" y="1"/>
                  </a:moveTo>
                  <a:cubicBezTo>
                    <a:pt x="69" y="159"/>
                    <a:pt x="69" y="363"/>
                    <a:pt x="46" y="544"/>
                  </a:cubicBezTo>
                  <a:cubicBezTo>
                    <a:pt x="23" y="1155"/>
                    <a:pt x="1" y="1811"/>
                    <a:pt x="114" y="2422"/>
                  </a:cubicBezTo>
                  <a:cubicBezTo>
                    <a:pt x="363" y="4233"/>
                    <a:pt x="1585" y="5772"/>
                    <a:pt x="2943" y="699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0" y="4683376"/>
              <a:ext cx="367886" cy="256471"/>
            </a:xfrm>
            <a:custGeom>
              <a:avLst/>
              <a:gdLst/>
              <a:ahLst/>
              <a:cxnLst/>
              <a:rect l="l" t="t" r="r" b="b"/>
              <a:pathLst>
                <a:path w="7469" h="5207" fill="none" extrusionOk="0">
                  <a:moveTo>
                    <a:pt x="6360" y="3124"/>
                  </a:moveTo>
                  <a:cubicBezTo>
                    <a:pt x="6722" y="3667"/>
                    <a:pt x="6926" y="4301"/>
                    <a:pt x="6926" y="4957"/>
                  </a:cubicBezTo>
                  <a:cubicBezTo>
                    <a:pt x="6111" y="3893"/>
                    <a:pt x="5319" y="2784"/>
                    <a:pt x="4504" y="1698"/>
                  </a:cubicBezTo>
                  <a:cubicBezTo>
                    <a:pt x="4345" y="1540"/>
                    <a:pt x="4119" y="1336"/>
                    <a:pt x="3938" y="1449"/>
                  </a:cubicBezTo>
                  <a:cubicBezTo>
                    <a:pt x="4345" y="2535"/>
                    <a:pt x="4775" y="3599"/>
                    <a:pt x="5205" y="4640"/>
                  </a:cubicBezTo>
                  <a:cubicBezTo>
                    <a:pt x="3961" y="3509"/>
                    <a:pt x="3531" y="1675"/>
                    <a:pt x="2286" y="544"/>
                  </a:cubicBezTo>
                  <a:cubicBezTo>
                    <a:pt x="2603" y="1675"/>
                    <a:pt x="2988" y="2784"/>
                    <a:pt x="3463" y="3848"/>
                  </a:cubicBezTo>
                  <a:cubicBezTo>
                    <a:pt x="2648" y="2694"/>
                    <a:pt x="1833" y="1517"/>
                    <a:pt x="905" y="431"/>
                  </a:cubicBezTo>
                  <a:cubicBezTo>
                    <a:pt x="928" y="1087"/>
                    <a:pt x="1064" y="1879"/>
                    <a:pt x="1381" y="2445"/>
                  </a:cubicBezTo>
                  <a:cubicBezTo>
                    <a:pt x="1607" y="2875"/>
                    <a:pt x="2105" y="3124"/>
                    <a:pt x="2512" y="3373"/>
                  </a:cubicBezTo>
                  <a:cubicBezTo>
                    <a:pt x="3282" y="3848"/>
                    <a:pt x="4074" y="4301"/>
                    <a:pt x="4934" y="4618"/>
                  </a:cubicBezTo>
                  <a:cubicBezTo>
                    <a:pt x="5273" y="4731"/>
                    <a:pt x="7469" y="5206"/>
                    <a:pt x="7152" y="4369"/>
                  </a:cubicBezTo>
                  <a:cubicBezTo>
                    <a:pt x="6790" y="3350"/>
                    <a:pt x="6156" y="2490"/>
                    <a:pt x="5319" y="1856"/>
                  </a:cubicBezTo>
                  <a:cubicBezTo>
                    <a:pt x="4798" y="1472"/>
                    <a:pt x="4255" y="1178"/>
                    <a:pt x="3689" y="951"/>
                  </a:cubicBezTo>
                  <a:cubicBezTo>
                    <a:pt x="2942" y="634"/>
                    <a:pt x="1064" y="1"/>
                    <a:pt x="385" y="748"/>
                  </a:cubicBezTo>
                  <a:cubicBezTo>
                    <a:pt x="0" y="1155"/>
                    <a:pt x="679" y="1924"/>
                    <a:pt x="1403" y="2513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5566" y="4710122"/>
              <a:ext cx="350055" cy="233025"/>
            </a:xfrm>
            <a:custGeom>
              <a:avLst/>
              <a:gdLst/>
              <a:ahLst/>
              <a:cxnLst/>
              <a:rect l="l" t="t" r="r" b="b"/>
              <a:pathLst>
                <a:path w="7107" h="4731" fill="none" extrusionOk="0">
                  <a:moveTo>
                    <a:pt x="2829" y="3350"/>
                  </a:moveTo>
                  <a:cubicBezTo>
                    <a:pt x="3893" y="4029"/>
                    <a:pt x="5002" y="4731"/>
                    <a:pt x="6337" y="4527"/>
                  </a:cubicBezTo>
                  <a:cubicBezTo>
                    <a:pt x="6609" y="4505"/>
                    <a:pt x="6948" y="4391"/>
                    <a:pt x="7039" y="4075"/>
                  </a:cubicBezTo>
                  <a:cubicBezTo>
                    <a:pt x="7107" y="3871"/>
                    <a:pt x="7016" y="3712"/>
                    <a:pt x="6903" y="3509"/>
                  </a:cubicBezTo>
                  <a:cubicBezTo>
                    <a:pt x="6247" y="2287"/>
                    <a:pt x="5251" y="1449"/>
                    <a:pt x="3961" y="929"/>
                  </a:cubicBezTo>
                  <a:cubicBezTo>
                    <a:pt x="3191" y="635"/>
                    <a:pt x="1313" y="1"/>
                    <a:pt x="657" y="748"/>
                  </a:cubicBezTo>
                  <a:cubicBezTo>
                    <a:pt x="0" y="1472"/>
                    <a:pt x="2399" y="3079"/>
                    <a:pt x="2829" y="3350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40094" y="4962061"/>
              <a:ext cx="467134" cy="187317"/>
            </a:xfrm>
            <a:custGeom>
              <a:avLst/>
              <a:gdLst/>
              <a:ahLst/>
              <a:cxnLst/>
              <a:rect l="l" t="t" r="r" b="b"/>
              <a:pathLst>
                <a:path w="9484" h="3803" fill="none" extrusionOk="0">
                  <a:moveTo>
                    <a:pt x="1042" y="91"/>
                  </a:moveTo>
                  <a:cubicBezTo>
                    <a:pt x="1042" y="91"/>
                    <a:pt x="1268" y="431"/>
                    <a:pt x="1246" y="431"/>
                  </a:cubicBezTo>
                  <a:cubicBezTo>
                    <a:pt x="974" y="431"/>
                    <a:pt x="91" y="1"/>
                    <a:pt x="24" y="385"/>
                  </a:cubicBezTo>
                  <a:cubicBezTo>
                    <a:pt x="1" y="680"/>
                    <a:pt x="431" y="1178"/>
                    <a:pt x="589" y="1404"/>
                  </a:cubicBezTo>
                  <a:cubicBezTo>
                    <a:pt x="1065" y="2038"/>
                    <a:pt x="1993" y="2875"/>
                    <a:pt x="2717" y="3169"/>
                  </a:cubicBezTo>
                  <a:cubicBezTo>
                    <a:pt x="4188" y="3803"/>
                    <a:pt x="5908" y="3803"/>
                    <a:pt x="7447" y="3509"/>
                  </a:cubicBezTo>
                  <a:cubicBezTo>
                    <a:pt x="7741" y="3463"/>
                    <a:pt x="9484" y="3124"/>
                    <a:pt x="8669" y="2671"/>
                  </a:cubicBezTo>
                  <a:cubicBezTo>
                    <a:pt x="7673" y="2105"/>
                    <a:pt x="6655" y="1472"/>
                    <a:pt x="5591" y="1110"/>
                  </a:cubicBezTo>
                  <a:cubicBezTo>
                    <a:pt x="4188" y="612"/>
                    <a:pt x="2490" y="46"/>
                    <a:pt x="1042" y="9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134860" y="5204297"/>
              <a:ext cx="466002" cy="140180"/>
            </a:xfrm>
            <a:custGeom>
              <a:avLst/>
              <a:gdLst/>
              <a:ahLst/>
              <a:cxnLst/>
              <a:rect l="l" t="t" r="r" b="b"/>
              <a:pathLst>
                <a:path w="9461" h="2846" extrusionOk="0">
                  <a:moveTo>
                    <a:pt x="4452" y="0"/>
                  </a:moveTo>
                  <a:cubicBezTo>
                    <a:pt x="3149" y="0"/>
                    <a:pt x="1629" y="278"/>
                    <a:pt x="476" y="695"/>
                  </a:cubicBezTo>
                  <a:cubicBezTo>
                    <a:pt x="363" y="741"/>
                    <a:pt x="227" y="809"/>
                    <a:pt x="136" y="899"/>
                  </a:cubicBezTo>
                  <a:cubicBezTo>
                    <a:pt x="69" y="967"/>
                    <a:pt x="1" y="1125"/>
                    <a:pt x="23" y="1261"/>
                  </a:cubicBezTo>
                  <a:cubicBezTo>
                    <a:pt x="69" y="1374"/>
                    <a:pt x="136" y="1420"/>
                    <a:pt x="227" y="1510"/>
                  </a:cubicBezTo>
                  <a:cubicBezTo>
                    <a:pt x="1019" y="2212"/>
                    <a:pt x="1947" y="2642"/>
                    <a:pt x="2965" y="2778"/>
                  </a:cubicBezTo>
                  <a:cubicBezTo>
                    <a:pt x="3260" y="2823"/>
                    <a:pt x="3509" y="2845"/>
                    <a:pt x="3803" y="2845"/>
                  </a:cubicBezTo>
                  <a:cubicBezTo>
                    <a:pt x="4844" y="2845"/>
                    <a:pt x="6021" y="2710"/>
                    <a:pt x="7017" y="2370"/>
                  </a:cubicBezTo>
                  <a:cubicBezTo>
                    <a:pt x="7809" y="2099"/>
                    <a:pt x="8601" y="1963"/>
                    <a:pt x="9370" y="1601"/>
                  </a:cubicBezTo>
                  <a:cubicBezTo>
                    <a:pt x="9393" y="1601"/>
                    <a:pt x="9416" y="1578"/>
                    <a:pt x="9416" y="1533"/>
                  </a:cubicBezTo>
                  <a:cubicBezTo>
                    <a:pt x="9461" y="1488"/>
                    <a:pt x="9393" y="1420"/>
                    <a:pt x="9348" y="1397"/>
                  </a:cubicBezTo>
                  <a:cubicBezTo>
                    <a:pt x="8171" y="628"/>
                    <a:pt x="6338" y="84"/>
                    <a:pt x="4980" y="16"/>
                  </a:cubicBezTo>
                  <a:cubicBezTo>
                    <a:pt x="4809" y="5"/>
                    <a:pt x="4633" y="0"/>
                    <a:pt x="4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07647" y="4546250"/>
              <a:ext cx="144957" cy="380199"/>
            </a:xfrm>
            <a:custGeom>
              <a:avLst/>
              <a:gdLst/>
              <a:ahLst/>
              <a:cxnLst/>
              <a:rect l="l" t="t" r="r" b="b"/>
              <a:pathLst>
                <a:path w="2943" h="7719" fill="none" extrusionOk="0">
                  <a:moveTo>
                    <a:pt x="1132" y="635"/>
                  </a:moveTo>
                  <a:cubicBezTo>
                    <a:pt x="1268" y="340"/>
                    <a:pt x="1562" y="1"/>
                    <a:pt x="1902" y="69"/>
                  </a:cubicBezTo>
                  <a:cubicBezTo>
                    <a:pt x="2105" y="137"/>
                    <a:pt x="2241" y="295"/>
                    <a:pt x="2332" y="499"/>
                  </a:cubicBezTo>
                  <a:cubicBezTo>
                    <a:pt x="2897" y="1540"/>
                    <a:pt x="2943" y="2785"/>
                    <a:pt x="2694" y="3962"/>
                  </a:cubicBezTo>
                  <a:cubicBezTo>
                    <a:pt x="2558" y="4595"/>
                    <a:pt x="2332" y="5229"/>
                    <a:pt x="2015" y="5817"/>
                  </a:cubicBezTo>
                  <a:cubicBezTo>
                    <a:pt x="1811" y="6247"/>
                    <a:pt x="1472" y="7153"/>
                    <a:pt x="1019" y="7311"/>
                  </a:cubicBezTo>
                  <a:cubicBezTo>
                    <a:pt x="1" y="7718"/>
                    <a:pt x="227" y="5387"/>
                    <a:pt x="250" y="4935"/>
                  </a:cubicBezTo>
                  <a:cubicBezTo>
                    <a:pt x="408" y="3464"/>
                    <a:pt x="453" y="1947"/>
                    <a:pt x="1132" y="635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22128" y="4551865"/>
              <a:ext cx="122694" cy="331092"/>
            </a:xfrm>
            <a:custGeom>
              <a:avLst/>
              <a:gdLst/>
              <a:ahLst/>
              <a:cxnLst/>
              <a:rect l="l" t="t" r="r" b="b"/>
              <a:pathLst>
                <a:path w="2491" h="6722" fill="none" extrusionOk="0">
                  <a:moveTo>
                    <a:pt x="2490" y="1697"/>
                  </a:moveTo>
                  <a:cubicBezTo>
                    <a:pt x="2106" y="1132"/>
                    <a:pt x="1766" y="566"/>
                    <a:pt x="1404" y="0"/>
                  </a:cubicBezTo>
                  <a:cubicBezTo>
                    <a:pt x="1743" y="1019"/>
                    <a:pt x="2083" y="2060"/>
                    <a:pt x="2422" y="3078"/>
                  </a:cubicBezTo>
                  <a:cubicBezTo>
                    <a:pt x="2083" y="2150"/>
                    <a:pt x="1200" y="1426"/>
                    <a:pt x="974" y="475"/>
                  </a:cubicBezTo>
                  <a:cubicBezTo>
                    <a:pt x="1313" y="1765"/>
                    <a:pt x="1698" y="3101"/>
                    <a:pt x="2083" y="4368"/>
                  </a:cubicBezTo>
                  <a:cubicBezTo>
                    <a:pt x="1721" y="3304"/>
                    <a:pt x="1132" y="2286"/>
                    <a:pt x="567" y="1290"/>
                  </a:cubicBezTo>
                  <a:cubicBezTo>
                    <a:pt x="883" y="2784"/>
                    <a:pt x="1291" y="4278"/>
                    <a:pt x="1766" y="5726"/>
                  </a:cubicBezTo>
                  <a:cubicBezTo>
                    <a:pt x="1268" y="4798"/>
                    <a:pt x="748" y="3870"/>
                    <a:pt x="250" y="2897"/>
                  </a:cubicBezTo>
                  <a:cubicBezTo>
                    <a:pt x="521" y="4074"/>
                    <a:pt x="816" y="5205"/>
                    <a:pt x="1087" y="6360"/>
                  </a:cubicBezTo>
                  <a:cubicBezTo>
                    <a:pt x="838" y="5590"/>
                    <a:pt x="476" y="4889"/>
                    <a:pt x="1" y="4255"/>
                  </a:cubicBezTo>
                  <a:cubicBezTo>
                    <a:pt x="227" y="5092"/>
                    <a:pt x="386" y="5907"/>
                    <a:pt x="499" y="6722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444773" y="4713471"/>
              <a:ext cx="170570" cy="396897"/>
            </a:xfrm>
            <a:custGeom>
              <a:avLst/>
              <a:gdLst/>
              <a:ahLst/>
              <a:cxnLst/>
              <a:rect l="l" t="t" r="r" b="b"/>
              <a:pathLst>
                <a:path w="3463" h="8058" fill="none" extrusionOk="0">
                  <a:moveTo>
                    <a:pt x="1652" y="1517"/>
                  </a:moveTo>
                  <a:cubicBezTo>
                    <a:pt x="1834" y="1245"/>
                    <a:pt x="1992" y="974"/>
                    <a:pt x="2173" y="702"/>
                  </a:cubicBezTo>
                  <a:cubicBezTo>
                    <a:pt x="2218" y="589"/>
                    <a:pt x="2309" y="476"/>
                    <a:pt x="2422" y="408"/>
                  </a:cubicBezTo>
                  <a:cubicBezTo>
                    <a:pt x="2988" y="1"/>
                    <a:pt x="3237" y="1155"/>
                    <a:pt x="3305" y="1494"/>
                  </a:cubicBezTo>
                  <a:cubicBezTo>
                    <a:pt x="3463" y="2536"/>
                    <a:pt x="3418" y="3554"/>
                    <a:pt x="3101" y="4595"/>
                  </a:cubicBezTo>
                  <a:cubicBezTo>
                    <a:pt x="2852" y="5455"/>
                    <a:pt x="2535" y="6270"/>
                    <a:pt x="1969" y="6971"/>
                  </a:cubicBezTo>
                  <a:cubicBezTo>
                    <a:pt x="1720" y="7288"/>
                    <a:pt x="1404" y="7605"/>
                    <a:pt x="1087" y="7854"/>
                  </a:cubicBezTo>
                  <a:cubicBezTo>
                    <a:pt x="1041" y="7922"/>
                    <a:pt x="951" y="7967"/>
                    <a:pt x="860" y="7990"/>
                  </a:cubicBezTo>
                  <a:cubicBezTo>
                    <a:pt x="725" y="8058"/>
                    <a:pt x="453" y="7922"/>
                    <a:pt x="340" y="7831"/>
                  </a:cubicBezTo>
                  <a:cubicBezTo>
                    <a:pt x="23" y="7537"/>
                    <a:pt x="0" y="6971"/>
                    <a:pt x="23" y="6587"/>
                  </a:cubicBezTo>
                  <a:cubicBezTo>
                    <a:pt x="23" y="6134"/>
                    <a:pt x="113" y="5704"/>
                    <a:pt x="181" y="5274"/>
                  </a:cubicBezTo>
                  <a:cubicBezTo>
                    <a:pt x="340" y="4595"/>
                    <a:pt x="476" y="3939"/>
                    <a:pt x="725" y="3328"/>
                  </a:cubicBezTo>
                  <a:cubicBezTo>
                    <a:pt x="973" y="2671"/>
                    <a:pt x="1313" y="2083"/>
                    <a:pt x="1652" y="1517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448122" y="4739133"/>
              <a:ext cx="156089" cy="350055"/>
            </a:xfrm>
            <a:custGeom>
              <a:avLst/>
              <a:gdLst/>
              <a:ahLst/>
              <a:cxnLst/>
              <a:rect l="l" t="t" r="r" b="b"/>
              <a:pathLst>
                <a:path w="3169" h="7107" fill="none" extrusionOk="0">
                  <a:moveTo>
                    <a:pt x="3169" y="2716"/>
                  </a:moveTo>
                  <a:cubicBezTo>
                    <a:pt x="2874" y="1811"/>
                    <a:pt x="2580" y="906"/>
                    <a:pt x="2263" y="0"/>
                  </a:cubicBezTo>
                  <a:cubicBezTo>
                    <a:pt x="2444" y="521"/>
                    <a:pt x="2422" y="1290"/>
                    <a:pt x="2467" y="1811"/>
                  </a:cubicBezTo>
                  <a:cubicBezTo>
                    <a:pt x="2535" y="2535"/>
                    <a:pt x="2648" y="3237"/>
                    <a:pt x="2807" y="3938"/>
                  </a:cubicBezTo>
                  <a:cubicBezTo>
                    <a:pt x="2467" y="3010"/>
                    <a:pt x="2105" y="2082"/>
                    <a:pt x="1517" y="1313"/>
                  </a:cubicBezTo>
                  <a:cubicBezTo>
                    <a:pt x="1879" y="2671"/>
                    <a:pt x="2309" y="3961"/>
                    <a:pt x="2807" y="5296"/>
                  </a:cubicBezTo>
                  <a:cubicBezTo>
                    <a:pt x="2241" y="4278"/>
                    <a:pt x="1698" y="3259"/>
                    <a:pt x="1132" y="2241"/>
                  </a:cubicBezTo>
                  <a:cubicBezTo>
                    <a:pt x="1336" y="2807"/>
                    <a:pt x="1517" y="3372"/>
                    <a:pt x="1698" y="3916"/>
                  </a:cubicBezTo>
                  <a:cubicBezTo>
                    <a:pt x="1901" y="4504"/>
                    <a:pt x="2105" y="5138"/>
                    <a:pt x="2173" y="5749"/>
                  </a:cubicBezTo>
                  <a:lnTo>
                    <a:pt x="815" y="2535"/>
                  </a:lnTo>
                  <a:cubicBezTo>
                    <a:pt x="1200" y="3825"/>
                    <a:pt x="1426" y="5160"/>
                    <a:pt x="1766" y="6450"/>
                  </a:cubicBezTo>
                  <a:cubicBezTo>
                    <a:pt x="1381" y="5500"/>
                    <a:pt x="1087" y="4459"/>
                    <a:pt x="634" y="3508"/>
                  </a:cubicBezTo>
                  <a:cubicBezTo>
                    <a:pt x="679" y="4708"/>
                    <a:pt x="679" y="5930"/>
                    <a:pt x="657" y="7107"/>
                  </a:cubicBezTo>
                  <a:cubicBezTo>
                    <a:pt x="475" y="6496"/>
                    <a:pt x="294" y="5885"/>
                    <a:pt x="0" y="5296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79300" y="4752481"/>
              <a:ext cx="151656" cy="354537"/>
            </a:xfrm>
            <a:custGeom>
              <a:avLst/>
              <a:gdLst/>
              <a:ahLst/>
              <a:cxnLst/>
              <a:rect l="l" t="t" r="r" b="b"/>
              <a:pathLst>
                <a:path w="3079" h="7198" fill="none" extrusionOk="0">
                  <a:moveTo>
                    <a:pt x="2174" y="1"/>
                  </a:moveTo>
                  <a:cubicBezTo>
                    <a:pt x="2287" y="114"/>
                    <a:pt x="2355" y="250"/>
                    <a:pt x="2400" y="386"/>
                  </a:cubicBezTo>
                  <a:cubicBezTo>
                    <a:pt x="2581" y="816"/>
                    <a:pt x="2739" y="1246"/>
                    <a:pt x="2853" y="1698"/>
                  </a:cubicBezTo>
                  <a:cubicBezTo>
                    <a:pt x="3079" y="2739"/>
                    <a:pt x="2943" y="3894"/>
                    <a:pt x="2400" y="4889"/>
                  </a:cubicBezTo>
                  <a:cubicBezTo>
                    <a:pt x="1902" y="5863"/>
                    <a:pt x="1019" y="6723"/>
                    <a:pt x="1" y="7198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579633" y="4842470"/>
              <a:ext cx="208496" cy="446201"/>
            </a:xfrm>
            <a:custGeom>
              <a:avLst/>
              <a:gdLst/>
              <a:ahLst/>
              <a:cxnLst/>
              <a:rect l="l" t="t" r="r" b="b"/>
              <a:pathLst>
                <a:path w="4233" h="9059" extrusionOk="0">
                  <a:moveTo>
                    <a:pt x="3797" y="1"/>
                  </a:moveTo>
                  <a:cubicBezTo>
                    <a:pt x="3724" y="1"/>
                    <a:pt x="3654" y="34"/>
                    <a:pt x="3599" y="52"/>
                  </a:cubicBezTo>
                  <a:cubicBezTo>
                    <a:pt x="3328" y="165"/>
                    <a:pt x="3124" y="369"/>
                    <a:pt x="2943" y="573"/>
                  </a:cubicBezTo>
                  <a:cubicBezTo>
                    <a:pt x="2264" y="1297"/>
                    <a:pt x="1743" y="2202"/>
                    <a:pt x="1359" y="3108"/>
                  </a:cubicBezTo>
                  <a:cubicBezTo>
                    <a:pt x="1019" y="3968"/>
                    <a:pt x="770" y="4805"/>
                    <a:pt x="544" y="5688"/>
                  </a:cubicBezTo>
                  <a:cubicBezTo>
                    <a:pt x="340" y="6480"/>
                    <a:pt x="1" y="7340"/>
                    <a:pt x="1" y="8155"/>
                  </a:cubicBezTo>
                  <a:cubicBezTo>
                    <a:pt x="1" y="8588"/>
                    <a:pt x="124" y="9059"/>
                    <a:pt x="424" y="9059"/>
                  </a:cubicBezTo>
                  <a:cubicBezTo>
                    <a:pt x="531" y="9059"/>
                    <a:pt x="661" y="8999"/>
                    <a:pt x="816" y="8856"/>
                  </a:cubicBezTo>
                  <a:cubicBezTo>
                    <a:pt x="1449" y="8290"/>
                    <a:pt x="1902" y="7521"/>
                    <a:pt x="2309" y="6819"/>
                  </a:cubicBezTo>
                  <a:cubicBezTo>
                    <a:pt x="2626" y="6276"/>
                    <a:pt x="2966" y="5778"/>
                    <a:pt x="3260" y="5235"/>
                  </a:cubicBezTo>
                  <a:cubicBezTo>
                    <a:pt x="3509" y="4782"/>
                    <a:pt x="3735" y="4330"/>
                    <a:pt x="3893" y="3832"/>
                  </a:cubicBezTo>
                  <a:cubicBezTo>
                    <a:pt x="4233" y="2746"/>
                    <a:pt x="4188" y="1591"/>
                    <a:pt x="4097" y="460"/>
                  </a:cubicBezTo>
                  <a:cubicBezTo>
                    <a:pt x="4075" y="279"/>
                    <a:pt x="4007" y="52"/>
                    <a:pt x="3848" y="7"/>
                  </a:cubicBezTo>
                  <a:cubicBezTo>
                    <a:pt x="3831" y="3"/>
                    <a:pt x="3814" y="1"/>
                    <a:pt x="3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172787" y="4488326"/>
              <a:ext cx="535106" cy="906292"/>
            </a:xfrm>
            <a:custGeom>
              <a:avLst/>
              <a:gdLst/>
              <a:ahLst/>
              <a:cxnLst/>
              <a:rect l="l" t="t" r="r" b="b"/>
              <a:pathLst>
                <a:path w="10864" h="18400" extrusionOk="0">
                  <a:moveTo>
                    <a:pt x="0" y="0"/>
                  </a:moveTo>
                  <a:lnTo>
                    <a:pt x="0" y="0"/>
                  </a:lnTo>
                  <a:cubicBezTo>
                    <a:pt x="385" y="1765"/>
                    <a:pt x="1019" y="3485"/>
                    <a:pt x="1743" y="5092"/>
                  </a:cubicBezTo>
                  <a:cubicBezTo>
                    <a:pt x="2467" y="6744"/>
                    <a:pt x="3282" y="8351"/>
                    <a:pt x="4210" y="9913"/>
                  </a:cubicBezTo>
                  <a:cubicBezTo>
                    <a:pt x="5138" y="11474"/>
                    <a:pt x="6133" y="12968"/>
                    <a:pt x="7265" y="14371"/>
                  </a:cubicBezTo>
                  <a:cubicBezTo>
                    <a:pt x="7808" y="15096"/>
                    <a:pt x="8397" y="15775"/>
                    <a:pt x="8985" y="16454"/>
                  </a:cubicBezTo>
                  <a:cubicBezTo>
                    <a:pt x="9302" y="16793"/>
                    <a:pt x="9619" y="17087"/>
                    <a:pt x="9936" y="17427"/>
                  </a:cubicBezTo>
                  <a:cubicBezTo>
                    <a:pt x="10230" y="17744"/>
                    <a:pt x="10547" y="18083"/>
                    <a:pt x="10863" y="18400"/>
                  </a:cubicBezTo>
                  <a:cubicBezTo>
                    <a:pt x="9732" y="17019"/>
                    <a:pt x="8623" y="15616"/>
                    <a:pt x="7582" y="14145"/>
                  </a:cubicBezTo>
                  <a:lnTo>
                    <a:pt x="6812" y="13059"/>
                  </a:lnTo>
                  <a:lnTo>
                    <a:pt x="6088" y="11950"/>
                  </a:lnTo>
                  <a:cubicBezTo>
                    <a:pt x="5817" y="11588"/>
                    <a:pt x="5568" y="11180"/>
                    <a:pt x="5341" y="10818"/>
                  </a:cubicBezTo>
                  <a:cubicBezTo>
                    <a:pt x="5092" y="10456"/>
                    <a:pt x="4866" y="10071"/>
                    <a:pt x="4640" y="9687"/>
                  </a:cubicBezTo>
                  <a:lnTo>
                    <a:pt x="3961" y="8532"/>
                  </a:lnTo>
                  <a:lnTo>
                    <a:pt x="3304" y="7333"/>
                  </a:lnTo>
                  <a:cubicBezTo>
                    <a:pt x="2874" y="6563"/>
                    <a:pt x="2490" y="5749"/>
                    <a:pt x="2082" y="4956"/>
                  </a:cubicBezTo>
                  <a:cubicBezTo>
                    <a:pt x="1313" y="3350"/>
                    <a:pt x="589" y="169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118163" y="4774793"/>
              <a:ext cx="234109" cy="128457"/>
            </a:xfrm>
            <a:custGeom>
              <a:avLst/>
              <a:gdLst/>
              <a:ahLst/>
              <a:cxnLst/>
              <a:rect l="l" t="t" r="r" b="b"/>
              <a:pathLst>
                <a:path w="4753" h="2608" extrusionOk="0">
                  <a:moveTo>
                    <a:pt x="0" y="0"/>
                  </a:moveTo>
                  <a:cubicBezTo>
                    <a:pt x="1494" y="725"/>
                    <a:pt x="2965" y="1607"/>
                    <a:pt x="4323" y="2558"/>
                  </a:cubicBezTo>
                  <a:cubicBezTo>
                    <a:pt x="4383" y="2592"/>
                    <a:pt x="4441" y="2607"/>
                    <a:pt x="4493" y="2607"/>
                  </a:cubicBezTo>
                  <a:cubicBezTo>
                    <a:pt x="4578" y="2607"/>
                    <a:pt x="4652" y="2569"/>
                    <a:pt x="4708" y="2513"/>
                  </a:cubicBezTo>
                  <a:cubicBezTo>
                    <a:pt x="4753" y="2399"/>
                    <a:pt x="4730" y="2218"/>
                    <a:pt x="4617" y="2173"/>
                  </a:cubicBezTo>
                  <a:cubicBezTo>
                    <a:pt x="3123" y="1313"/>
                    <a:pt x="1584" y="5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327694" y="4648848"/>
              <a:ext cx="61372" cy="248787"/>
            </a:xfrm>
            <a:custGeom>
              <a:avLst/>
              <a:gdLst/>
              <a:ahLst/>
              <a:cxnLst/>
              <a:rect l="l" t="t" r="r" b="b"/>
              <a:pathLst>
                <a:path w="1246" h="5051" extrusionOk="0">
                  <a:moveTo>
                    <a:pt x="1246" y="0"/>
                  </a:moveTo>
                  <a:lnTo>
                    <a:pt x="24" y="4730"/>
                  </a:lnTo>
                  <a:lnTo>
                    <a:pt x="24" y="4753"/>
                  </a:lnTo>
                  <a:cubicBezTo>
                    <a:pt x="1" y="4889"/>
                    <a:pt x="69" y="5002"/>
                    <a:pt x="227" y="5047"/>
                  </a:cubicBezTo>
                  <a:cubicBezTo>
                    <a:pt x="241" y="5049"/>
                    <a:pt x="255" y="5050"/>
                    <a:pt x="269" y="5050"/>
                  </a:cubicBezTo>
                  <a:cubicBezTo>
                    <a:pt x="385" y="5050"/>
                    <a:pt x="479" y="4965"/>
                    <a:pt x="499" y="4843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364487" y="4585309"/>
              <a:ext cx="97032" cy="306563"/>
            </a:xfrm>
            <a:custGeom>
              <a:avLst/>
              <a:gdLst/>
              <a:ahLst/>
              <a:cxnLst/>
              <a:rect l="l" t="t" r="r" b="b"/>
              <a:pathLst>
                <a:path w="1970" h="6224" fill="none" extrusionOk="0">
                  <a:moveTo>
                    <a:pt x="1087" y="0"/>
                  </a:moveTo>
                  <a:cubicBezTo>
                    <a:pt x="1562" y="611"/>
                    <a:pt x="1811" y="1403"/>
                    <a:pt x="1879" y="2195"/>
                  </a:cubicBezTo>
                  <a:cubicBezTo>
                    <a:pt x="1970" y="3825"/>
                    <a:pt x="1291" y="5228"/>
                    <a:pt x="1" y="6224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186135" y="5028949"/>
              <a:ext cx="293215" cy="80335"/>
            </a:xfrm>
            <a:custGeom>
              <a:avLst/>
              <a:gdLst/>
              <a:ahLst/>
              <a:cxnLst/>
              <a:rect l="l" t="t" r="r" b="b"/>
              <a:pathLst>
                <a:path w="5953" h="1631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08"/>
                    <a:pt x="1857" y="725"/>
                    <a:pt x="2784" y="996"/>
                  </a:cubicBezTo>
                  <a:cubicBezTo>
                    <a:pt x="3237" y="1132"/>
                    <a:pt x="3712" y="1245"/>
                    <a:pt x="4188" y="1359"/>
                  </a:cubicBezTo>
                  <a:cubicBezTo>
                    <a:pt x="4686" y="1472"/>
                    <a:pt x="5161" y="1562"/>
                    <a:pt x="5659" y="1630"/>
                  </a:cubicBezTo>
                  <a:cubicBezTo>
                    <a:pt x="5817" y="1630"/>
                    <a:pt x="5930" y="1540"/>
                    <a:pt x="5953" y="1359"/>
                  </a:cubicBezTo>
                  <a:cubicBezTo>
                    <a:pt x="5953" y="1223"/>
                    <a:pt x="5862" y="1110"/>
                    <a:pt x="5727" y="1110"/>
                  </a:cubicBezTo>
                  <a:cubicBezTo>
                    <a:pt x="5251" y="1110"/>
                    <a:pt x="4753" y="1064"/>
                    <a:pt x="4278" y="996"/>
                  </a:cubicBezTo>
                  <a:cubicBezTo>
                    <a:pt x="3803" y="951"/>
                    <a:pt x="3328" y="861"/>
                    <a:pt x="2830" y="770"/>
                  </a:cubicBezTo>
                  <a:cubicBezTo>
                    <a:pt x="1879" y="566"/>
                    <a:pt x="951" y="3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457037" y="4887390"/>
              <a:ext cx="93683" cy="219776"/>
            </a:xfrm>
            <a:custGeom>
              <a:avLst/>
              <a:gdLst/>
              <a:ahLst/>
              <a:cxnLst/>
              <a:rect l="l" t="t" r="r" b="b"/>
              <a:pathLst>
                <a:path w="1902" h="4462" extrusionOk="0">
                  <a:moveTo>
                    <a:pt x="1901" y="0"/>
                  </a:moveTo>
                  <a:lnTo>
                    <a:pt x="1901" y="0"/>
                  </a:lnTo>
                  <a:cubicBezTo>
                    <a:pt x="1720" y="770"/>
                    <a:pt x="1494" y="1471"/>
                    <a:pt x="1245" y="2128"/>
                  </a:cubicBezTo>
                  <a:cubicBezTo>
                    <a:pt x="928" y="2829"/>
                    <a:pt x="566" y="3486"/>
                    <a:pt x="113" y="4051"/>
                  </a:cubicBezTo>
                  <a:lnTo>
                    <a:pt x="91" y="4074"/>
                  </a:lnTo>
                  <a:cubicBezTo>
                    <a:pt x="0" y="4187"/>
                    <a:pt x="23" y="4323"/>
                    <a:pt x="136" y="4414"/>
                  </a:cubicBezTo>
                  <a:cubicBezTo>
                    <a:pt x="178" y="4447"/>
                    <a:pt x="222" y="4462"/>
                    <a:pt x="266" y="4462"/>
                  </a:cubicBezTo>
                  <a:cubicBezTo>
                    <a:pt x="343" y="4462"/>
                    <a:pt x="418" y="4417"/>
                    <a:pt x="476" y="4346"/>
                  </a:cubicBezTo>
                  <a:cubicBezTo>
                    <a:pt x="906" y="3667"/>
                    <a:pt x="1222" y="2965"/>
                    <a:pt x="1449" y="2241"/>
                  </a:cubicBezTo>
                  <a:cubicBezTo>
                    <a:pt x="1652" y="1494"/>
                    <a:pt x="1811" y="77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6"/>
          <p:cNvGrpSpPr/>
          <p:nvPr/>
        </p:nvGrpSpPr>
        <p:grpSpPr>
          <a:xfrm>
            <a:off x="8396815" y="4374903"/>
            <a:ext cx="769215" cy="1154931"/>
            <a:chOff x="8396815" y="4456353"/>
            <a:chExt cx="769215" cy="1154931"/>
          </a:xfrm>
        </p:grpSpPr>
        <p:sp>
          <p:nvSpPr>
            <p:cNvPr id="1898" name="Google Shape;1898;p6"/>
            <p:cNvSpPr/>
            <p:nvPr/>
          </p:nvSpPr>
          <p:spPr>
            <a:xfrm flipH="1">
              <a:off x="8782531" y="4850985"/>
              <a:ext cx="299914" cy="395764"/>
            </a:xfrm>
            <a:custGeom>
              <a:avLst/>
              <a:gdLst/>
              <a:ahLst/>
              <a:cxnLst/>
              <a:rect l="l" t="t" r="r" b="b"/>
              <a:pathLst>
                <a:path w="6089" h="8035" fill="none" extrusionOk="0">
                  <a:moveTo>
                    <a:pt x="137" y="2377"/>
                  </a:moveTo>
                  <a:cubicBezTo>
                    <a:pt x="227" y="2874"/>
                    <a:pt x="431" y="3327"/>
                    <a:pt x="635" y="3734"/>
                  </a:cubicBezTo>
                  <a:cubicBezTo>
                    <a:pt x="1042" y="4572"/>
                    <a:pt x="1698" y="5273"/>
                    <a:pt x="2377" y="5885"/>
                  </a:cubicBezTo>
                  <a:cubicBezTo>
                    <a:pt x="3373" y="6790"/>
                    <a:pt x="4437" y="7740"/>
                    <a:pt x="5795" y="8012"/>
                  </a:cubicBezTo>
                  <a:cubicBezTo>
                    <a:pt x="5953" y="8035"/>
                    <a:pt x="5998" y="7650"/>
                    <a:pt x="6066" y="7514"/>
                  </a:cubicBezTo>
                  <a:cubicBezTo>
                    <a:pt x="6089" y="7424"/>
                    <a:pt x="6066" y="7333"/>
                    <a:pt x="5998" y="7242"/>
                  </a:cubicBezTo>
                  <a:cubicBezTo>
                    <a:pt x="5455" y="6111"/>
                    <a:pt x="5116" y="5477"/>
                    <a:pt x="4527" y="4368"/>
                  </a:cubicBezTo>
                  <a:cubicBezTo>
                    <a:pt x="3916" y="3214"/>
                    <a:pt x="3034" y="2263"/>
                    <a:pt x="2241" y="1222"/>
                  </a:cubicBezTo>
                  <a:cubicBezTo>
                    <a:pt x="2038" y="973"/>
                    <a:pt x="1766" y="747"/>
                    <a:pt x="1472" y="566"/>
                  </a:cubicBezTo>
                  <a:cubicBezTo>
                    <a:pt x="1200" y="430"/>
                    <a:pt x="884" y="227"/>
                    <a:pt x="567" y="159"/>
                  </a:cubicBezTo>
                  <a:cubicBezTo>
                    <a:pt x="1" y="0"/>
                    <a:pt x="23" y="1200"/>
                    <a:pt x="23" y="1471"/>
                  </a:cubicBezTo>
                  <a:cubicBezTo>
                    <a:pt x="69" y="1788"/>
                    <a:pt x="91" y="2105"/>
                    <a:pt x="137" y="2377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 flipH="1">
              <a:off x="8805927" y="4875514"/>
              <a:ext cx="267602" cy="362320"/>
            </a:xfrm>
            <a:custGeom>
              <a:avLst/>
              <a:gdLst/>
              <a:ahLst/>
              <a:cxnLst/>
              <a:rect l="l" t="t" r="r" b="b"/>
              <a:pathLst>
                <a:path w="5433" h="7356" fill="none" extrusionOk="0">
                  <a:moveTo>
                    <a:pt x="1" y="1833"/>
                  </a:moveTo>
                  <a:cubicBezTo>
                    <a:pt x="159" y="1200"/>
                    <a:pt x="408" y="566"/>
                    <a:pt x="793" y="0"/>
                  </a:cubicBezTo>
                  <a:cubicBezTo>
                    <a:pt x="521" y="905"/>
                    <a:pt x="408" y="1856"/>
                    <a:pt x="454" y="2784"/>
                  </a:cubicBezTo>
                  <a:cubicBezTo>
                    <a:pt x="680" y="1879"/>
                    <a:pt x="951" y="973"/>
                    <a:pt x="1291" y="113"/>
                  </a:cubicBezTo>
                  <a:cubicBezTo>
                    <a:pt x="1291" y="521"/>
                    <a:pt x="1155" y="951"/>
                    <a:pt x="1065" y="1381"/>
                  </a:cubicBezTo>
                  <a:cubicBezTo>
                    <a:pt x="906" y="2150"/>
                    <a:pt x="816" y="2965"/>
                    <a:pt x="816" y="3757"/>
                  </a:cubicBezTo>
                  <a:cubicBezTo>
                    <a:pt x="906" y="3734"/>
                    <a:pt x="929" y="3621"/>
                    <a:pt x="951" y="3531"/>
                  </a:cubicBezTo>
                  <a:cubicBezTo>
                    <a:pt x="1246" y="2558"/>
                    <a:pt x="1495" y="1607"/>
                    <a:pt x="1676" y="634"/>
                  </a:cubicBezTo>
                  <a:cubicBezTo>
                    <a:pt x="1630" y="951"/>
                    <a:pt x="1676" y="1313"/>
                    <a:pt x="1630" y="1652"/>
                  </a:cubicBezTo>
                  <a:cubicBezTo>
                    <a:pt x="1608" y="1946"/>
                    <a:pt x="1563" y="2173"/>
                    <a:pt x="1563" y="2490"/>
                  </a:cubicBezTo>
                  <a:cubicBezTo>
                    <a:pt x="1608" y="3214"/>
                    <a:pt x="1495" y="3983"/>
                    <a:pt x="1404" y="4708"/>
                  </a:cubicBezTo>
                  <a:cubicBezTo>
                    <a:pt x="1811" y="3621"/>
                    <a:pt x="2106" y="2512"/>
                    <a:pt x="2309" y="1381"/>
                  </a:cubicBezTo>
                  <a:cubicBezTo>
                    <a:pt x="2400" y="2037"/>
                    <a:pt x="2332" y="2671"/>
                    <a:pt x="2287" y="3327"/>
                  </a:cubicBezTo>
                  <a:cubicBezTo>
                    <a:pt x="2219" y="4074"/>
                    <a:pt x="2174" y="4821"/>
                    <a:pt x="2106" y="5568"/>
                  </a:cubicBezTo>
                  <a:cubicBezTo>
                    <a:pt x="2106" y="5273"/>
                    <a:pt x="2332" y="4934"/>
                    <a:pt x="2423" y="4685"/>
                  </a:cubicBezTo>
                  <a:cubicBezTo>
                    <a:pt x="2490" y="4436"/>
                    <a:pt x="2513" y="4187"/>
                    <a:pt x="2558" y="3915"/>
                  </a:cubicBezTo>
                  <a:cubicBezTo>
                    <a:pt x="2717" y="3350"/>
                    <a:pt x="2898" y="2761"/>
                    <a:pt x="3237" y="2286"/>
                  </a:cubicBezTo>
                  <a:cubicBezTo>
                    <a:pt x="3011" y="3485"/>
                    <a:pt x="2762" y="4685"/>
                    <a:pt x="2536" y="5907"/>
                  </a:cubicBezTo>
                  <a:cubicBezTo>
                    <a:pt x="2853" y="4934"/>
                    <a:pt x="3169" y="3938"/>
                    <a:pt x="3464" y="2988"/>
                  </a:cubicBezTo>
                  <a:cubicBezTo>
                    <a:pt x="3418" y="4119"/>
                    <a:pt x="3350" y="5273"/>
                    <a:pt x="3328" y="6405"/>
                  </a:cubicBezTo>
                  <a:cubicBezTo>
                    <a:pt x="3532" y="5477"/>
                    <a:pt x="3735" y="4549"/>
                    <a:pt x="3962" y="3621"/>
                  </a:cubicBezTo>
                  <a:cubicBezTo>
                    <a:pt x="3894" y="4708"/>
                    <a:pt x="3871" y="5794"/>
                    <a:pt x="3803" y="6903"/>
                  </a:cubicBezTo>
                  <a:cubicBezTo>
                    <a:pt x="3984" y="6518"/>
                    <a:pt x="4120" y="6133"/>
                    <a:pt x="4233" y="5726"/>
                  </a:cubicBezTo>
                  <a:cubicBezTo>
                    <a:pt x="4346" y="5387"/>
                    <a:pt x="4369" y="4866"/>
                    <a:pt x="4573" y="4594"/>
                  </a:cubicBezTo>
                  <a:cubicBezTo>
                    <a:pt x="4754" y="5500"/>
                    <a:pt x="4776" y="6450"/>
                    <a:pt x="4980" y="7356"/>
                  </a:cubicBezTo>
                  <a:cubicBezTo>
                    <a:pt x="5206" y="7039"/>
                    <a:pt x="5342" y="6699"/>
                    <a:pt x="5433" y="6337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 flipH="1">
              <a:off x="8616394" y="4456353"/>
              <a:ext cx="142741" cy="431474"/>
            </a:xfrm>
            <a:custGeom>
              <a:avLst/>
              <a:gdLst/>
              <a:ahLst/>
              <a:cxnLst/>
              <a:rect l="l" t="t" r="r" b="b"/>
              <a:pathLst>
                <a:path w="2898" h="8760" fill="none" extrusionOk="0">
                  <a:moveTo>
                    <a:pt x="2829" y="2920"/>
                  </a:moveTo>
                  <a:cubicBezTo>
                    <a:pt x="2897" y="2083"/>
                    <a:pt x="2829" y="1200"/>
                    <a:pt x="2716" y="363"/>
                  </a:cubicBezTo>
                  <a:cubicBezTo>
                    <a:pt x="2693" y="249"/>
                    <a:pt x="2648" y="68"/>
                    <a:pt x="2558" y="46"/>
                  </a:cubicBezTo>
                  <a:cubicBezTo>
                    <a:pt x="2444" y="0"/>
                    <a:pt x="2331" y="91"/>
                    <a:pt x="2241" y="182"/>
                  </a:cubicBezTo>
                  <a:cubicBezTo>
                    <a:pt x="1539" y="1245"/>
                    <a:pt x="973" y="2332"/>
                    <a:pt x="589" y="3576"/>
                  </a:cubicBezTo>
                  <a:cubicBezTo>
                    <a:pt x="294" y="4595"/>
                    <a:pt x="181" y="5613"/>
                    <a:pt x="136" y="6654"/>
                  </a:cubicBezTo>
                  <a:cubicBezTo>
                    <a:pt x="136" y="7152"/>
                    <a:pt x="91" y="7650"/>
                    <a:pt x="23" y="8125"/>
                  </a:cubicBezTo>
                  <a:cubicBezTo>
                    <a:pt x="0" y="8442"/>
                    <a:pt x="23" y="8759"/>
                    <a:pt x="408" y="8352"/>
                  </a:cubicBezTo>
                  <a:cubicBezTo>
                    <a:pt x="679" y="8080"/>
                    <a:pt x="928" y="7786"/>
                    <a:pt x="1154" y="7469"/>
                  </a:cubicBezTo>
                  <a:cubicBezTo>
                    <a:pt x="1924" y="6518"/>
                    <a:pt x="2490" y="5477"/>
                    <a:pt x="2693" y="4187"/>
                  </a:cubicBezTo>
                  <a:cubicBezTo>
                    <a:pt x="2897" y="2897"/>
                    <a:pt x="2671" y="1698"/>
                    <a:pt x="2173" y="453"/>
                  </a:cubicBezTo>
                  <a:lnTo>
                    <a:pt x="2354" y="5545"/>
                  </a:lnTo>
                  <a:cubicBezTo>
                    <a:pt x="1947" y="4346"/>
                    <a:pt x="1607" y="3124"/>
                    <a:pt x="1313" y="1879"/>
                  </a:cubicBezTo>
                  <a:lnTo>
                    <a:pt x="1041" y="7469"/>
                  </a:lnTo>
                  <a:cubicBezTo>
                    <a:pt x="656" y="6609"/>
                    <a:pt x="408" y="5658"/>
                    <a:pt x="249" y="4708"/>
                  </a:cubicBezTo>
                  <a:cubicBezTo>
                    <a:pt x="408" y="5817"/>
                    <a:pt x="408" y="6949"/>
                    <a:pt x="317" y="8035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 flipH="1">
              <a:off x="8653187" y="4482015"/>
              <a:ext cx="113779" cy="361187"/>
            </a:xfrm>
            <a:custGeom>
              <a:avLst/>
              <a:gdLst/>
              <a:ahLst/>
              <a:cxnLst/>
              <a:rect l="l" t="t" r="r" b="b"/>
              <a:pathLst>
                <a:path w="2310" h="7333" fill="none" extrusionOk="0">
                  <a:moveTo>
                    <a:pt x="2309" y="0"/>
                  </a:moveTo>
                  <a:lnTo>
                    <a:pt x="1970" y="430"/>
                  </a:lnTo>
                  <a:cubicBezTo>
                    <a:pt x="1585" y="905"/>
                    <a:pt x="1178" y="1426"/>
                    <a:pt x="861" y="1992"/>
                  </a:cubicBezTo>
                  <a:cubicBezTo>
                    <a:pt x="1" y="3598"/>
                    <a:pt x="46" y="5545"/>
                    <a:pt x="408" y="7333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 flipH="1">
              <a:off x="8754653" y="4650320"/>
              <a:ext cx="207364" cy="394680"/>
            </a:xfrm>
            <a:custGeom>
              <a:avLst/>
              <a:gdLst/>
              <a:ahLst/>
              <a:cxnLst/>
              <a:rect l="l" t="t" r="r" b="b"/>
              <a:pathLst>
                <a:path w="4210" h="8013" fill="none" extrusionOk="0">
                  <a:moveTo>
                    <a:pt x="4029" y="5658"/>
                  </a:moveTo>
                  <a:cubicBezTo>
                    <a:pt x="4006" y="6315"/>
                    <a:pt x="3780" y="6971"/>
                    <a:pt x="3395" y="7469"/>
                  </a:cubicBezTo>
                  <a:lnTo>
                    <a:pt x="3395" y="3395"/>
                  </a:lnTo>
                  <a:cubicBezTo>
                    <a:pt x="3395" y="3169"/>
                    <a:pt x="3327" y="2897"/>
                    <a:pt x="3101" y="2875"/>
                  </a:cubicBezTo>
                  <a:cubicBezTo>
                    <a:pt x="2784" y="3961"/>
                    <a:pt x="2512" y="5093"/>
                    <a:pt x="2195" y="6202"/>
                  </a:cubicBezTo>
                  <a:cubicBezTo>
                    <a:pt x="1856" y="4572"/>
                    <a:pt x="2648" y="2829"/>
                    <a:pt x="2309" y="1177"/>
                  </a:cubicBezTo>
                  <a:cubicBezTo>
                    <a:pt x="1879" y="2264"/>
                    <a:pt x="1539" y="3373"/>
                    <a:pt x="1268" y="4504"/>
                  </a:cubicBezTo>
                  <a:cubicBezTo>
                    <a:pt x="1313" y="3101"/>
                    <a:pt x="1358" y="1653"/>
                    <a:pt x="1268" y="227"/>
                  </a:cubicBezTo>
                  <a:cubicBezTo>
                    <a:pt x="905" y="770"/>
                    <a:pt x="521" y="1472"/>
                    <a:pt x="453" y="2128"/>
                  </a:cubicBezTo>
                  <a:cubicBezTo>
                    <a:pt x="362" y="2580"/>
                    <a:pt x="611" y="3124"/>
                    <a:pt x="792" y="3576"/>
                  </a:cubicBezTo>
                  <a:cubicBezTo>
                    <a:pt x="1132" y="4414"/>
                    <a:pt x="1471" y="5274"/>
                    <a:pt x="1969" y="6043"/>
                  </a:cubicBezTo>
                  <a:cubicBezTo>
                    <a:pt x="2173" y="6315"/>
                    <a:pt x="3621" y="8012"/>
                    <a:pt x="3870" y="7130"/>
                  </a:cubicBezTo>
                  <a:cubicBezTo>
                    <a:pt x="4187" y="6088"/>
                    <a:pt x="4210" y="5047"/>
                    <a:pt x="3893" y="4029"/>
                  </a:cubicBezTo>
                  <a:cubicBezTo>
                    <a:pt x="3734" y="3441"/>
                    <a:pt x="3463" y="2875"/>
                    <a:pt x="3123" y="2332"/>
                  </a:cubicBezTo>
                  <a:cubicBezTo>
                    <a:pt x="2716" y="1653"/>
                    <a:pt x="1584" y="0"/>
                    <a:pt x="589" y="181"/>
                  </a:cubicBezTo>
                  <a:cubicBezTo>
                    <a:pt x="0" y="295"/>
                    <a:pt x="113" y="1313"/>
                    <a:pt x="340" y="2218"/>
                  </a:cubicBezTo>
                </a:path>
              </a:pathLst>
            </a:custGeom>
            <a:noFill/>
            <a:ln w="215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 flipH="1">
              <a:off x="8753520" y="4685980"/>
              <a:ext cx="223027" cy="336707"/>
            </a:xfrm>
            <a:custGeom>
              <a:avLst/>
              <a:gdLst/>
              <a:ahLst/>
              <a:cxnLst/>
              <a:rect l="l" t="t" r="r" b="b"/>
              <a:pathLst>
                <a:path w="4528" h="6836" fill="none" extrusionOk="0">
                  <a:moveTo>
                    <a:pt x="1133" y="3531"/>
                  </a:moveTo>
                  <a:cubicBezTo>
                    <a:pt x="1585" y="4708"/>
                    <a:pt x="2038" y="5930"/>
                    <a:pt x="3237" y="6587"/>
                  </a:cubicBezTo>
                  <a:cubicBezTo>
                    <a:pt x="3486" y="6722"/>
                    <a:pt x="3826" y="6836"/>
                    <a:pt x="4075" y="6632"/>
                  </a:cubicBezTo>
                  <a:cubicBezTo>
                    <a:pt x="4210" y="6519"/>
                    <a:pt x="4278" y="6292"/>
                    <a:pt x="4301" y="6134"/>
                  </a:cubicBezTo>
                  <a:cubicBezTo>
                    <a:pt x="4527" y="4753"/>
                    <a:pt x="4210" y="3463"/>
                    <a:pt x="3509" y="2309"/>
                  </a:cubicBezTo>
                  <a:cubicBezTo>
                    <a:pt x="3079" y="1630"/>
                    <a:pt x="1947" y="1"/>
                    <a:pt x="974" y="159"/>
                  </a:cubicBezTo>
                  <a:cubicBezTo>
                    <a:pt x="1" y="295"/>
                    <a:pt x="929" y="3056"/>
                    <a:pt x="1133" y="3531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 flipH="1">
              <a:off x="8776916" y="4867682"/>
              <a:ext cx="299914" cy="400246"/>
            </a:xfrm>
            <a:custGeom>
              <a:avLst/>
              <a:gdLst/>
              <a:ahLst/>
              <a:cxnLst/>
              <a:rect l="l" t="t" r="r" b="b"/>
              <a:pathLst>
                <a:path w="6089" h="8126" fill="none" extrusionOk="0">
                  <a:moveTo>
                    <a:pt x="1200" y="657"/>
                  </a:moveTo>
                  <a:cubicBezTo>
                    <a:pt x="1200" y="657"/>
                    <a:pt x="1154" y="1087"/>
                    <a:pt x="1132" y="1064"/>
                  </a:cubicBezTo>
                  <a:cubicBezTo>
                    <a:pt x="905" y="883"/>
                    <a:pt x="453" y="1"/>
                    <a:pt x="204" y="272"/>
                  </a:cubicBezTo>
                  <a:cubicBezTo>
                    <a:pt x="0" y="499"/>
                    <a:pt x="23" y="1132"/>
                    <a:pt x="23" y="1427"/>
                  </a:cubicBezTo>
                  <a:cubicBezTo>
                    <a:pt x="23" y="2219"/>
                    <a:pt x="249" y="3441"/>
                    <a:pt x="656" y="4120"/>
                  </a:cubicBezTo>
                  <a:cubicBezTo>
                    <a:pt x="1448" y="5500"/>
                    <a:pt x="2829" y="6519"/>
                    <a:pt x="4210" y="7220"/>
                  </a:cubicBezTo>
                  <a:cubicBezTo>
                    <a:pt x="4504" y="7356"/>
                    <a:pt x="6088" y="8126"/>
                    <a:pt x="5726" y="7288"/>
                  </a:cubicBezTo>
                  <a:cubicBezTo>
                    <a:pt x="5273" y="6224"/>
                    <a:pt x="4843" y="5138"/>
                    <a:pt x="4210" y="4188"/>
                  </a:cubicBezTo>
                  <a:cubicBezTo>
                    <a:pt x="3395" y="2988"/>
                    <a:pt x="2376" y="1472"/>
                    <a:pt x="1200" y="657"/>
                  </a:cubicBezTo>
                  <a:close/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 flipH="1">
              <a:off x="8799228" y="5156415"/>
              <a:ext cx="366802" cy="299914"/>
            </a:xfrm>
            <a:custGeom>
              <a:avLst/>
              <a:gdLst/>
              <a:ahLst/>
              <a:cxnLst/>
              <a:rect l="l" t="t" r="r" b="b"/>
              <a:pathLst>
                <a:path w="7447" h="6089" extrusionOk="0">
                  <a:moveTo>
                    <a:pt x="340" y="0"/>
                  </a:moveTo>
                  <a:cubicBezTo>
                    <a:pt x="204" y="23"/>
                    <a:pt x="91" y="114"/>
                    <a:pt x="23" y="227"/>
                  </a:cubicBezTo>
                  <a:cubicBezTo>
                    <a:pt x="0" y="317"/>
                    <a:pt x="0" y="430"/>
                    <a:pt x="23" y="544"/>
                  </a:cubicBezTo>
                  <a:cubicBezTo>
                    <a:pt x="272" y="1585"/>
                    <a:pt x="793" y="2490"/>
                    <a:pt x="1494" y="3192"/>
                  </a:cubicBezTo>
                  <a:cubicBezTo>
                    <a:pt x="1698" y="3395"/>
                    <a:pt x="1902" y="3576"/>
                    <a:pt x="2128" y="3735"/>
                  </a:cubicBezTo>
                  <a:cubicBezTo>
                    <a:pt x="2965" y="4368"/>
                    <a:pt x="3984" y="4957"/>
                    <a:pt x="4980" y="5296"/>
                  </a:cubicBezTo>
                  <a:cubicBezTo>
                    <a:pt x="5772" y="5545"/>
                    <a:pt x="6473" y="5907"/>
                    <a:pt x="7311" y="6088"/>
                  </a:cubicBezTo>
                  <a:lnTo>
                    <a:pt x="7379" y="6088"/>
                  </a:lnTo>
                  <a:cubicBezTo>
                    <a:pt x="7446" y="6043"/>
                    <a:pt x="7424" y="5998"/>
                    <a:pt x="7424" y="5953"/>
                  </a:cubicBezTo>
                  <a:cubicBezTo>
                    <a:pt x="6971" y="4640"/>
                    <a:pt x="5794" y="3124"/>
                    <a:pt x="4753" y="2196"/>
                  </a:cubicBezTo>
                  <a:cubicBezTo>
                    <a:pt x="3689" y="1290"/>
                    <a:pt x="2083" y="453"/>
                    <a:pt x="725" y="46"/>
                  </a:cubicBezTo>
                  <a:cubicBezTo>
                    <a:pt x="589" y="23"/>
                    <a:pt x="476" y="0"/>
                    <a:pt x="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 flipH="1">
              <a:off x="8512761" y="4738388"/>
              <a:ext cx="307696" cy="278734"/>
            </a:xfrm>
            <a:custGeom>
              <a:avLst/>
              <a:gdLst/>
              <a:ahLst/>
              <a:cxnLst/>
              <a:rect l="l" t="t" r="r" b="b"/>
              <a:pathLst>
                <a:path w="6247" h="5659" fill="none" extrusionOk="0">
                  <a:moveTo>
                    <a:pt x="5160" y="249"/>
                  </a:moveTo>
                  <a:cubicBezTo>
                    <a:pt x="5455" y="114"/>
                    <a:pt x="5885" y="0"/>
                    <a:pt x="6111" y="249"/>
                  </a:cubicBezTo>
                  <a:cubicBezTo>
                    <a:pt x="6247" y="430"/>
                    <a:pt x="6224" y="657"/>
                    <a:pt x="6202" y="860"/>
                  </a:cubicBezTo>
                  <a:cubicBezTo>
                    <a:pt x="6021" y="2015"/>
                    <a:pt x="5319" y="3056"/>
                    <a:pt x="4414" y="3848"/>
                  </a:cubicBezTo>
                  <a:cubicBezTo>
                    <a:pt x="3916" y="4278"/>
                    <a:pt x="3350" y="4640"/>
                    <a:pt x="2784" y="4934"/>
                  </a:cubicBezTo>
                  <a:cubicBezTo>
                    <a:pt x="2354" y="5115"/>
                    <a:pt x="1562" y="5658"/>
                    <a:pt x="1087" y="5545"/>
                  </a:cubicBezTo>
                  <a:cubicBezTo>
                    <a:pt x="0" y="5274"/>
                    <a:pt x="1585" y="3531"/>
                    <a:pt x="1901" y="3191"/>
                  </a:cubicBezTo>
                  <a:cubicBezTo>
                    <a:pt x="2829" y="2105"/>
                    <a:pt x="3825" y="928"/>
                    <a:pt x="5160" y="249"/>
                  </a:cubicBezTo>
                  <a:close/>
                </a:path>
              </a:pathLst>
            </a:custGeom>
            <a:noFill/>
            <a:ln w="735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 flipH="1">
              <a:off x="8529459" y="4748436"/>
              <a:ext cx="235291" cy="244157"/>
            </a:xfrm>
            <a:custGeom>
              <a:avLst/>
              <a:gdLst/>
              <a:ahLst/>
              <a:cxnLst/>
              <a:rect l="l" t="t" r="r" b="b"/>
              <a:pathLst>
                <a:path w="4777" h="4957" fill="none" extrusionOk="0">
                  <a:moveTo>
                    <a:pt x="4618" y="2014"/>
                  </a:moveTo>
                  <a:cubicBezTo>
                    <a:pt x="4663" y="1335"/>
                    <a:pt x="4731" y="679"/>
                    <a:pt x="4776" y="0"/>
                  </a:cubicBezTo>
                  <a:cubicBezTo>
                    <a:pt x="4437" y="1019"/>
                    <a:pt x="4075" y="2060"/>
                    <a:pt x="3735" y="3078"/>
                  </a:cubicBezTo>
                  <a:cubicBezTo>
                    <a:pt x="4052" y="2127"/>
                    <a:pt x="3758" y="1041"/>
                    <a:pt x="4165" y="136"/>
                  </a:cubicBezTo>
                  <a:cubicBezTo>
                    <a:pt x="3645" y="1381"/>
                    <a:pt x="3147" y="2648"/>
                    <a:pt x="2694" y="3938"/>
                  </a:cubicBezTo>
                  <a:cubicBezTo>
                    <a:pt x="3034" y="2829"/>
                    <a:pt x="3169" y="1697"/>
                    <a:pt x="3305" y="543"/>
                  </a:cubicBezTo>
                  <a:cubicBezTo>
                    <a:pt x="2694" y="1946"/>
                    <a:pt x="2128" y="3372"/>
                    <a:pt x="1608" y="4843"/>
                  </a:cubicBezTo>
                  <a:cubicBezTo>
                    <a:pt x="1789" y="3780"/>
                    <a:pt x="1925" y="2716"/>
                    <a:pt x="2106" y="1675"/>
                  </a:cubicBezTo>
                  <a:cubicBezTo>
                    <a:pt x="1653" y="2761"/>
                    <a:pt x="1155" y="3848"/>
                    <a:pt x="703" y="4956"/>
                  </a:cubicBezTo>
                  <a:cubicBezTo>
                    <a:pt x="974" y="4187"/>
                    <a:pt x="1110" y="3395"/>
                    <a:pt x="1065" y="2603"/>
                  </a:cubicBezTo>
                  <a:cubicBezTo>
                    <a:pt x="770" y="3395"/>
                    <a:pt x="431" y="4164"/>
                    <a:pt x="1" y="488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 flipH="1">
              <a:off x="8464836" y="4998109"/>
              <a:ext cx="340007" cy="253121"/>
            </a:xfrm>
            <a:custGeom>
              <a:avLst/>
              <a:gdLst/>
              <a:ahLst/>
              <a:cxnLst/>
              <a:rect l="l" t="t" r="r" b="b"/>
              <a:pathLst>
                <a:path w="6903" h="5139" fill="none" extrusionOk="0">
                  <a:moveTo>
                    <a:pt x="4911" y="408"/>
                  </a:moveTo>
                  <a:cubicBezTo>
                    <a:pt x="5228" y="295"/>
                    <a:pt x="5522" y="182"/>
                    <a:pt x="5817" y="69"/>
                  </a:cubicBezTo>
                  <a:cubicBezTo>
                    <a:pt x="5930" y="23"/>
                    <a:pt x="6088" y="1"/>
                    <a:pt x="6201" y="1"/>
                  </a:cubicBezTo>
                  <a:cubicBezTo>
                    <a:pt x="6903" y="1"/>
                    <a:pt x="6382" y="1064"/>
                    <a:pt x="6247" y="1381"/>
                  </a:cubicBezTo>
                  <a:cubicBezTo>
                    <a:pt x="5749" y="2309"/>
                    <a:pt x="5092" y="3101"/>
                    <a:pt x="4232" y="3758"/>
                  </a:cubicBezTo>
                  <a:cubicBezTo>
                    <a:pt x="3531" y="4278"/>
                    <a:pt x="2761" y="4731"/>
                    <a:pt x="1924" y="4957"/>
                  </a:cubicBezTo>
                  <a:cubicBezTo>
                    <a:pt x="1517" y="5070"/>
                    <a:pt x="1109" y="5115"/>
                    <a:pt x="679" y="5138"/>
                  </a:cubicBezTo>
                  <a:cubicBezTo>
                    <a:pt x="589" y="5138"/>
                    <a:pt x="476" y="5138"/>
                    <a:pt x="385" y="5115"/>
                  </a:cubicBezTo>
                  <a:cubicBezTo>
                    <a:pt x="249" y="5048"/>
                    <a:pt x="113" y="4799"/>
                    <a:pt x="91" y="4663"/>
                  </a:cubicBezTo>
                  <a:cubicBezTo>
                    <a:pt x="0" y="4233"/>
                    <a:pt x="340" y="3780"/>
                    <a:pt x="566" y="3463"/>
                  </a:cubicBezTo>
                  <a:cubicBezTo>
                    <a:pt x="815" y="3124"/>
                    <a:pt x="1154" y="2807"/>
                    <a:pt x="1494" y="2535"/>
                  </a:cubicBezTo>
                  <a:cubicBezTo>
                    <a:pt x="2014" y="2083"/>
                    <a:pt x="2512" y="1653"/>
                    <a:pt x="3101" y="1313"/>
                  </a:cubicBezTo>
                  <a:cubicBezTo>
                    <a:pt x="3667" y="951"/>
                    <a:pt x="4300" y="680"/>
                    <a:pt x="4911" y="408"/>
                  </a:cubicBezTo>
                  <a:close/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 flipH="1">
              <a:off x="8507195" y="4999242"/>
              <a:ext cx="275385" cy="236375"/>
            </a:xfrm>
            <a:custGeom>
              <a:avLst/>
              <a:gdLst/>
              <a:ahLst/>
              <a:cxnLst/>
              <a:rect l="l" t="t" r="r" b="b"/>
              <a:pathLst>
                <a:path w="5591" h="4799" fill="none" extrusionOk="0">
                  <a:moveTo>
                    <a:pt x="4686" y="2716"/>
                  </a:moveTo>
                  <a:cubicBezTo>
                    <a:pt x="5003" y="1811"/>
                    <a:pt x="5297" y="906"/>
                    <a:pt x="5591" y="0"/>
                  </a:cubicBezTo>
                  <a:cubicBezTo>
                    <a:pt x="5433" y="498"/>
                    <a:pt x="4957" y="1109"/>
                    <a:pt x="4663" y="1562"/>
                  </a:cubicBezTo>
                  <a:cubicBezTo>
                    <a:pt x="4301" y="2173"/>
                    <a:pt x="3961" y="2807"/>
                    <a:pt x="3667" y="3440"/>
                  </a:cubicBezTo>
                  <a:cubicBezTo>
                    <a:pt x="3961" y="2512"/>
                    <a:pt x="4233" y="1562"/>
                    <a:pt x="4210" y="566"/>
                  </a:cubicBezTo>
                  <a:cubicBezTo>
                    <a:pt x="3713" y="1856"/>
                    <a:pt x="3260" y="3169"/>
                    <a:pt x="2853" y="4527"/>
                  </a:cubicBezTo>
                  <a:cubicBezTo>
                    <a:pt x="3034" y="3372"/>
                    <a:pt x="3192" y="2241"/>
                    <a:pt x="3373" y="1064"/>
                  </a:cubicBezTo>
                  <a:cubicBezTo>
                    <a:pt x="3169" y="1630"/>
                    <a:pt x="2988" y="2196"/>
                    <a:pt x="2807" y="2739"/>
                  </a:cubicBezTo>
                  <a:cubicBezTo>
                    <a:pt x="2604" y="3327"/>
                    <a:pt x="2400" y="3961"/>
                    <a:pt x="2060" y="4504"/>
                  </a:cubicBezTo>
                  <a:lnTo>
                    <a:pt x="2920" y="1109"/>
                  </a:lnTo>
                  <a:cubicBezTo>
                    <a:pt x="2423" y="2354"/>
                    <a:pt x="1834" y="3553"/>
                    <a:pt x="1291" y="4798"/>
                  </a:cubicBezTo>
                  <a:cubicBezTo>
                    <a:pt x="1585" y="3825"/>
                    <a:pt x="1947" y="2807"/>
                    <a:pt x="2151" y="1788"/>
                  </a:cubicBezTo>
                  <a:cubicBezTo>
                    <a:pt x="1472" y="2761"/>
                    <a:pt x="770" y="3735"/>
                    <a:pt x="1" y="4662"/>
                  </a:cubicBezTo>
                  <a:cubicBezTo>
                    <a:pt x="250" y="4074"/>
                    <a:pt x="431" y="3440"/>
                    <a:pt x="567" y="2829"/>
                  </a:cubicBezTo>
                </a:path>
              </a:pathLst>
            </a:custGeom>
            <a:noFill/>
            <a:ln w="1415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 flipH="1">
              <a:off x="8492665" y="5025988"/>
              <a:ext cx="299914" cy="230809"/>
            </a:xfrm>
            <a:custGeom>
              <a:avLst/>
              <a:gdLst/>
              <a:ahLst/>
              <a:cxnLst/>
              <a:rect l="l" t="t" r="r" b="b"/>
              <a:pathLst>
                <a:path w="6089" h="4686" fill="none" extrusionOk="0">
                  <a:moveTo>
                    <a:pt x="6066" y="0"/>
                  </a:moveTo>
                  <a:cubicBezTo>
                    <a:pt x="6088" y="136"/>
                    <a:pt x="6020" y="295"/>
                    <a:pt x="5998" y="453"/>
                  </a:cubicBezTo>
                  <a:cubicBezTo>
                    <a:pt x="5885" y="906"/>
                    <a:pt x="5749" y="1358"/>
                    <a:pt x="5568" y="1766"/>
                  </a:cubicBezTo>
                  <a:cubicBezTo>
                    <a:pt x="5115" y="2762"/>
                    <a:pt x="4300" y="3576"/>
                    <a:pt x="3304" y="4074"/>
                  </a:cubicBezTo>
                  <a:cubicBezTo>
                    <a:pt x="2286" y="4549"/>
                    <a:pt x="1109" y="4685"/>
                    <a:pt x="0" y="4459"/>
                  </a:cubicBezTo>
                </a:path>
              </a:pathLst>
            </a:custGeom>
            <a:noFill/>
            <a:ln w="6225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 flipH="1">
              <a:off x="8396815" y="5200941"/>
              <a:ext cx="425809" cy="265632"/>
            </a:xfrm>
            <a:custGeom>
              <a:avLst/>
              <a:gdLst/>
              <a:ahLst/>
              <a:cxnLst/>
              <a:rect l="l" t="t" r="r" b="b"/>
              <a:pathLst>
                <a:path w="8645" h="5393" extrusionOk="0">
                  <a:moveTo>
                    <a:pt x="8026" y="1"/>
                  </a:moveTo>
                  <a:cubicBezTo>
                    <a:pt x="7851" y="1"/>
                    <a:pt x="7666" y="26"/>
                    <a:pt x="7490" y="70"/>
                  </a:cubicBezTo>
                  <a:cubicBezTo>
                    <a:pt x="6472" y="228"/>
                    <a:pt x="5544" y="635"/>
                    <a:pt x="4684" y="1133"/>
                  </a:cubicBezTo>
                  <a:cubicBezTo>
                    <a:pt x="3892" y="1586"/>
                    <a:pt x="3190" y="2129"/>
                    <a:pt x="2489" y="2695"/>
                  </a:cubicBezTo>
                  <a:cubicBezTo>
                    <a:pt x="1855" y="3193"/>
                    <a:pt x="1063" y="3691"/>
                    <a:pt x="588" y="4324"/>
                  </a:cubicBezTo>
                  <a:cubicBezTo>
                    <a:pt x="242" y="4756"/>
                    <a:pt x="0" y="5393"/>
                    <a:pt x="703" y="5393"/>
                  </a:cubicBezTo>
                  <a:cubicBezTo>
                    <a:pt x="738" y="5393"/>
                    <a:pt x="775" y="5391"/>
                    <a:pt x="814" y="5388"/>
                  </a:cubicBezTo>
                  <a:cubicBezTo>
                    <a:pt x="1629" y="5320"/>
                    <a:pt x="2443" y="4981"/>
                    <a:pt x="3213" y="4664"/>
                  </a:cubicBezTo>
                  <a:cubicBezTo>
                    <a:pt x="3779" y="4438"/>
                    <a:pt x="4344" y="4211"/>
                    <a:pt x="4910" y="3962"/>
                  </a:cubicBezTo>
                  <a:cubicBezTo>
                    <a:pt x="5363" y="3759"/>
                    <a:pt x="5838" y="3532"/>
                    <a:pt x="6268" y="3238"/>
                  </a:cubicBezTo>
                  <a:cubicBezTo>
                    <a:pt x="7196" y="2582"/>
                    <a:pt x="7830" y="1586"/>
                    <a:pt x="8441" y="658"/>
                  </a:cubicBezTo>
                  <a:cubicBezTo>
                    <a:pt x="8554" y="522"/>
                    <a:pt x="8645" y="296"/>
                    <a:pt x="8531" y="137"/>
                  </a:cubicBezTo>
                  <a:cubicBezTo>
                    <a:pt x="8486" y="92"/>
                    <a:pt x="8396" y="70"/>
                    <a:pt x="8305" y="24"/>
                  </a:cubicBezTo>
                  <a:cubicBezTo>
                    <a:pt x="8217" y="8"/>
                    <a:pt x="8123" y="1"/>
                    <a:pt x="8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 flipH="1">
              <a:off x="8666585" y="4566734"/>
              <a:ext cx="139392" cy="1044551"/>
            </a:xfrm>
            <a:custGeom>
              <a:avLst/>
              <a:gdLst/>
              <a:ahLst/>
              <a:cxnLst/>
              <a:rect l="l" t="t" r="r" b="b"/>
              <a:pathLst>
                <a:path w="2830" h="21207" extrusionOk="0">
                  <a:moveTo>
                    <a:pt x="2830" y="0"/>
                  </a:moveTo>
                  <a:cubicBezTo>
                    <a:pt x="2083" y="1652"/>
                    <a:pt x="1585" y="3372"/>
                    <a:pt x="1177" y="5138"/>
                  </a:cubicBezTo>
                  <a:cubicBezTo>
                    <a:pt x="747" y="6880"/>
                    <a:pt x="453" y="8668"/>
                    <a:pt x="272" y="10456"/>
                  </a:cubicBezTo>
                  <a:cubicBezTo>
                    <a:pt x="114" y="12221"/>
                    <a:pt x="1" y="14032"/>
                    <a:pt x="46" y="15842"/>
                  </a:cubicBezTo>
                  <a:cubicBezTo>
                    <a:pt x="46" y="16725"/>
                    <a:pt x="136" y="17630"/>
                    <a:pt x="182" y="18536"/>
                  </a:cubicBezTo>
                  <a:cubicBezTo>
                    <a:pt x="227" y="18966"/>
                    <a:pt x="272" y="19418"/>
                    <a:pt x="340" y="19871"/>
                  </a:cubicBezTo>
                  <a:cubicBezTo>
                    <a:pt x="385" y="20324"/>
                    <a:pt x="453" y="20754"/>
                    <a:pt x="499" y="21206"/>
                  </a:cubicBezTo>
                  <a:cubicBezTo>
                    <a:pt x="453" y="19418"/>
                    <a:pt x="363" y="17608"/>
                    <a:pt x="408" y="15820"/>
                  </a:cubicBezTo>
                  <a:cubicBezTo>
                    <a:pt x="408" y="15390"/>
                    <a:pt x="408" y="14937"/>
                    <a:pt x="453" y="14485"/>
                  </a:cubicBezTo>
                  <a:lnTo>
                    <a:pt x="521" y="13172"/>
                  </a:lnTo>
                  <a:cubicBezTo>
                    <a:pt x="521" y="12719"/>
                    <a:pt x="589" y="12289"/>
                    <a:pt x="612" y="11837"/>
                  </a:cubicBezTo>
                  <a:cubicBezTo>
                    <a:pt x="634" y="11384"/>
                    <a:pt x="680" y="10954"/>
                    <a:pt x="725" y="10501"/>
                  </a:cubicBezTo>
                  <a:lnTo>
                    <a:pt x="861" y="9166"/>
                  </a:lnTo>
                  <a:lnTo>
                    <a:pt x="1064" y="7831"/>
                  </a:lnTo>
                  <a:cubicBezTo>
                    <a:pt x="1200" y="6971"/>
                    <a:pt x="1359" y="6088"/>
                    <a:pt x="1517" y="5205"/>
                  </a:cubicBezTo>
                  <a:cubicBezTo>
                    <a:pt x="1879" y="3463"/>
                    <a:pt x="2286" y="1743"/>
                    <a:pt x="2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 flipH="1">
              <a:off x="8761351" y="4761784"/>
              <a:ext cx="120428" cy="238345"/>
            </a:xfrm>
            <a:custGeom>
              <a:avLst/>
              <a:gdLst/>
              <a:ahLst/>
              <a:cxnLst/>
              <a:rect l="l" t="t" r="r" b="b"/>
              <a:pathLst>
                <a:path w="2445" h="4839" extrusionOk="0">
                  <a:moveTo>
                    <a:pt x="1" y="1"/>
                  </a:moveTo>
                  <a:cubicBezTo>
                    <a:pt x="770" y="1517"/>
                    <a:pt x="1426" y="3101"/>
                    <a:pt x="1924" y="4685"/>
                  </a:cubicBezTo>
                  <a:cubicBezTo>
                    <a:pt x="1975" y="4787"/>
                    <a:pt x="2077" y="4838"/>
                    <a:pt x="2173" y="4838"/>
                  </a:cubicBezTo>
                  <a:cubicBezTo>
                    <a:pt x="2204" y="4838"/>
                    <a:pt x="2236" y="4833"/>
                    <a:pt x="2264" y="4821"/>
                  </a:cubicBezTo>
                  <a:cubicBezTo>
                    <a:pt x="2377" y="4753"/>
                    <a:pt x="2445" y="4618"/>
                    <a:pt x="2377" y="4504"/>
                  </a:cubicBezTo>
                  <a:cubicBezTo>
                    <a:pt x="1698" y="2943"/>
                    <a:pt x="906" y="142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 flipH="1">
              <a:off x="8590781" y="4825323"/>
              <a:ext cx="192883" cy="171703"/>
            </a:xfrm>
            <a:custGeom>
              <a:avLst/>
              <a:gdLst/>
              <a:ahLst/>
              <a:cxnLst/>
              <a:rect l="l" t="t" r="r" b="b"/>
              <a:pathLst>
                <a:path w="3916" h="3486" extrusionOk="0">
                  <a:moveTo>
                    <a:pt x="3916" y="1"/>
                  </a:moveTo>
                  <a:lnTo>
                    <a:pt x="113" y="3056"/>
                  </a:lnTo>
                  <a:lnTo>
                    <a:pt x="68" y="3079"/>
                  </a:lnTo>
                  <a:cubicBezTo>
                    <a:pt x="0" y="3169"/>
                    <a:pt x="0" y="3328"/>
                    <a:pt x="68" y="3418"/>
                  </a:cubicBezTo>
                  <a:cubicBezTo>
                    <a:pt x="113" y="3463"/>
                    <a:pt x="181" y="3486"/>
                    <a:pt x="246" y="3486"/>
                  </a:cubicBezTo>
                  <a:cubicBezTo>
                    <a:pt x="311" y="3486"/>
                    <a:pt x="374" y="3463"/>
                    <a:pt x="408" y="3418"/>
                  </a:cubicBezTo>
                  <a:lnTo>
                    <a:pt x="3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 flipH="1">
              <a:off x="8526109" y="4789662"/>
              <a:ext cx="229676" cy="214062"/>
            </a:xfrm>
            <a:custGeom>
              <a:avLst/>
              <a:gdLst/>
              <a:ahLst/>
              <a:cxnLst/>
              <a:rect l="l" t="t" r="r" b="b"/>
              <a:pathLst>
                <a:path w="4663" h="4346" fill="none" extrusionOk="0">
                  <a:moveTo>
                    <a:pt x="4640" y="0"/>
                  </a:moveTo>
                  <a:cubicBezTo>
                    <a:pt x="4662" y="793"/>
                    <a:pt x="4368" y="1585"/>
                    <a:pt x="3915" y="2241"/>
                  </a:cubicBezTo>
                  <a:cubicBezTo>
                    <a:pt x="2987" y="3599"/>
                    <a:pt x="1630" y="4278"/>
                    <a:pt x="0" y="4346"/>
                  </a:cubicBezTo>
                </a:path>
              </a:pathLst>
            </a:custGeom>
            <a:noFill/>
            <a:ln w="5100" cap="flat" cmpd="sng">
              <a:solidFill>
                <a:schemeClr val="accent1"/>
              </a:solidFill>
              <a:prstDash val="solid"/>
              <a:miter lim="2263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 flipH="1">
              <a:off x="8782531" y="5010374"/>
              <a:ext cx="198448" cy="232336"/>
            </a:xfrm>
            <a:custGeom>
              <a:avLst/>
              <a:gdLst/>
              <a:ahLst/>
              <a:cxnLst/>
              <a:rect l="l" t="t" r="r" b="b"/>
              <a:pathLst>
                <a:path w="4029" h="4717" extrusionOk="0">
                  <a:moveTo>
                    <a:pt x="0" y="1"/>
                  </a:moveTo>
                  <a:lnTo>
                    <a:pt x="0" y="1"/>
                  </a:lnTo>
                  <a:cubicBezTo>
                    <a:pt x="498" y="838"/>
                    <a:pt x="1019" y="1630"/>
                    <a:pt x="1630" y="2422"/>
                  </a:cubicBezTo>
                  <a:cubicBezTo>
                    <a:pt x="1924" y="2807"/>
                    <a:pt x="2241" y="3192"/>
                    <a:pt x="2558" y="3554"/>
                  </a:cubicBezTo>
                  <a:cubicBezTo>
                    <a:pt x="2875" y="3939"/>
                    <a:pt x="3214" y="4301"/>
                    <a:pt x="3576" y="4640"/>
                  </a:cubicBezTo>
                  <a:cubicBezTo>
                    <a:pt x="3636" y="4688"/>
                    <a:pt x="3708" y="4717"/>
                    <a:pt x="3777" y="4717"/>
                  </a:cubicBezTo>
                  <a:cubicBezTo>
                    <a:pt x="3838" y="4717"/>
                    <a:pt x="3896" y="4694"/>
                    <a:pt x="3938" y="4640"/>
                  </a:cubicBezTo>
                  <a:cubicBezTo>
                    <a:pt x="4029" y="4527"/>
                    <a:pt x="4029" y="4391"/>
                    <a:pt x="3916" y="4301"/>
                  </a:cubicBezTo>
                  <a:cubicBezTo>
                    <a:pt x="3554" y="4006"/>
                    <a:pt x="3169" y="3667"/>
                    <a:pt x="2829" y="3327"/>
                  </a:cubicBezTo>
                  <a:cubicBezTo>
                    <a:pt x="2467" y="2988"/>
                    <a:pt x="2128" y="2649"/>
                    <a:pt x="1811" y="2286"/>
                  </a:cubicBezTo>
                  <a:cubicBezTo>
                    <a:pt x="1177" y="1562"/>
                    <a:pt x="566" y="79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 flipH="1">
              <a:off x="8604179" y="5111839"/>
              <a:ext cx="201798" cy="130476"/>
            </a:xfrm>
            <a:custGeom>
              <a:avLst/>
              <a:gdLst/>
              <a:ahLst/>
              <a:cxnLst/>
              <a:rect l="l" t="t" r="r" b="b"/>
              <a:pathLst>
                <a:path w="4097" h="2649" extrusionOk="0">
                  <a:moveTo>
                    <a:pt x="4097" y="0"/>
                  </a:moveTo>
                  <a:lnTo>
                    <a:pt x="4097" y="0"/>
                  </a:lnTo>
                  <a:cubicBezTo>
                    <a:pt x="3531" y="521"/>
                    <a:pt x="2898" y="928"/>
                    <a:pt x="2264" y="1335"/>
                  </a:cubicBezTo>
                  <a:cubicBezTo>
                    <a:pt x="1607" y="1698"/>
                    <a:pt x="929" y="2014"/>
                    <a:pt x="227" y="2173"/>
                  </a:cubicBezTo>
                  <a:lnTo>
                    <a:pt x="182" y="2173"/>
                  </a:lnTo>
                  <a:cubicBezTo>
                    <a:pt x="69" y="2241"/>
                    <a:pt x="1" y="2376"/>
                    <a:pt x="46" y="2490"/>
                  </a:cubicBezTo>
                  <a:cubicBezTo>
                    <a:pt x="98" y="2576"/>
                    <a:pt x="189" y="2649"/>
                    <a:pt x="279" y="2649"/>
                  </a:cubicBezTo>
                  <a:cubicBezTo>
                    <a:pt x="307" y="2649"/>
                    <a:pt x="336" y="2642"/>
                    <a:pt x="363" y="2625"/>
                  </a:cubicBezTo>
                  <a:cubicBezTo>
                    <a:pt x="1087" y="2376"/>
                    <a:pt x="1766" y="1992"/>
                    <a:pt x="2400" y="1539"/>
                  </a:cubicBezTo>
                  <a:cubicBezTo>
                    <a:pt x="2988" y="1086"/>
                    <a:pt x="3576" y="566"/>
                    <a:pt x="40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0" name="Google Shape;1920;p7"/>
          <p:cNvGrpSpPr/>
          <p:nvPr/>
        </p:nvGrpSpPr>
        <p:grpSpPr>
          <a:xfrm>
            <a:off x="-136244" y="-391197"/>
            <a:ext cx="9432655" cy="6009156"/>
            <a:chOff x="-136244" y="-391197"/>
            <a:chExt cx="9432655" cy="6009156"/>
          </a:xfrm>
        </p:grpSpPr>
        <p:grpSp>
          <p:nvGrpSpPr>
            <p:cNvPr id="1921" name="Google Shape;1921;p7"/>
            <p:cNvGrpSpPr/>
            <p:nvPr/>
          </p:nvGrpSpPr>
          <p:grpSpPr>
            <a:xfrm flipH="1">
              <a:off x="16159" y="-12374"/>
              <a:ext cx="4270606" cy="1104740"/>
              <a:chOff x="2637925" y="3469400"/>
              <a:chExt cx="2167600" cy="560725"/>
            </a:xfrm>
          </p:grpSpPr>
          <p:sp>
            <p:nvSpPr>
              <p:cNvPr id="1922" name="Google Shape;1922;p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7" name="Google Shape;1927;p7"/>
            <p:cNvGrpSpPr/>
            <p:nvPr/>
          </p:nvGrpSpPr>
          <p:grpSpPr>
            <a:xfrm flipH="1">
              <a:off x="2691782" y="-203525"/>
              <a:ext cx="292131" cy="1327718"/>
              <a:chOff x="2806525" y="620025"/>
              <a:chExt cx="148275" cy="673900"/>
            </a:xfrm>
          </p:grpSpPr>
          <p:sp>
            <p:nvSpPr>
              <p:cNvPr id="1928" name="Google Shape;1928;p7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7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7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7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7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7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7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7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6" name="Google Shape;1936;p7"/>
            <p:cNvGrpSpPr/>
            <p:nvPr/>
          </p:nvGrpSpPr>
          <p:grpSpPr>
            <a:xfrm flipH="1">
              <a:off x="8531712" y="-314989"/>
              <a:ext cx="476050" cy="2908409"/>
              <a:chOff x="2022900" y="563450"/>
              <a:chExt cx="241625" cy="1476200"/>
            </a:xfrm>
          </p:grpSpPr>
          <p:sp>
            <p:nvSpPr>
              <p:cNvPr id="1937" name="Google Shape;1937;p7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7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7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7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7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7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7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7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7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7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7" name="Google Shape;1947;p7"/>
            <p:cNvGrpSpPr/>
            <p:nvPr/>
          </p:nvGrpSpPr>
          <p:grpSpPr>
            <a:xfrm flipH="1">
              <a:off x="800657" y="-99961"/>
              <a:ext cx="380199" cy="2861617"/>
              <a:chOff x="3345725" y="238675"/>
              <a:chExt cx="192975" cy="1452450"/>
            </a:xfrm>
          </p:grpSpPr>
          <p:sp>
            <p:nvSpPr>
              <p:cNvPr id="1948" name="Google Shape;1948;p7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7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7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7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7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7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7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7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7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7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7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9" name="Google Shape;1959;p7"/>
            <p:cNvGrpSpPr/>
            <p:nvPr/>
          </p:nvGrpSpPr>
          <p:grpSpPr>
            <a:xfrm flipH="1">
              <a:off x="2179766" y="36717"/>
              <a:ext cx="237508" cy="247359"/>
              <a:chOff x="2650925" y="4637475"/>
              <a:chExt cx="120550" cy="125550"/>
            </a:xfrm>
          </p:grpSpPr>
          <p:sp>
            <p:nvSpPr>
              <p:cNvPr id="1960" name="Google Shape;1960;p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2" name="Google Shape;1962;p7"/>
            <p:cNvGrpSpPr/>
            <p:nvPr/>
          </p:nvGrpSpPr>
          <p:grpSpPr>
            <a:xfrm flipH="1">
              <a:off x="1654145" y="-85831"/>
              <a:ext cx="949833" cy="732422"/>
              <a:chOff x="4866600" y="2956225"/>
              <a:chExt cx="482100" cy="371750"/>
            </a:xfrm>
          </p:grpSpPr>
          <p:sp>
            <p:nvSpPr>
              <p:cNvPr id="1963" name="Google Shape;1963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7"/>
            <p:cNvGrpSpPr/>
            <p:nvPr/>
          </p:nvGrpSpPr>
          <p:grpSpPr>
            <a:xfrm flipH="1">
              <a:off x="-136244" y="-152407"/>
              <a:ext cx="3804702" cy="3830266"/>
              <a:chOff x="3667100" y="238125"/>
              <a:chExt cx="1931125" cy="1944100"/>
            </a:xfrm>
          </p:grpSpPr>
          <p:sp>
            <p:nvSpPr>
              <p:cNvPr id="1972" name="Google Shape;1972;p7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7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7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7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7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7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7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7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7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7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7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7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7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7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7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7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7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7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7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7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7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7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7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95" name="Google Shape;1995;p7"/>
            <p:cNvGrpSpPr/>
            <p:nvPr/>
          </p:nvGrpSpPr>
          <p:grpSpPr>
            <a:xfrm flipH="1">
              <a:off x="4650879" y="-391197"/>
              <a:ext cx="1362295" cy="1920846"/>
              <a:chOff x="4877350" y="4482750"/>
              <a:chExt cx="691450" cy="974950"/>
            </a:xfrm>
          </p:grpSpPr>
          <p:sp>
            <p:nvSpPr>
              <p:cNvPr id="1996" name="Google Shape;1996;p7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7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7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7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7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7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7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7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7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7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7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7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7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7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7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7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7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7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7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7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7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7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7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7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7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7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7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7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7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7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7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7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7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9" name="Google Shape;2029;p7"/>
            <p:cNvGrpSpPr/>
            <p:nvPr/>
          </p:nvGrpSpPr>
          <p:grpSpPr>
            <a:xfrm flipH="1">
              <a:off x="615205" y="2094306"/>
              <a:ext cx="241941" cy="218741"/>
              <a:chOff x="2097025" y="4644575"/>
              <a:chExt cx="122800" cy="111025"/>
            </a:xfrm>
          </p:grpSpPr>
          <p:sp>
            <p:nvSpPr>
              <p:cNvPr id="2030" name="Google Shape;2030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2" name="Google Shape;2032;p7"/>
            <p:cNvGrpSpPr/>
            <p:nvPr/>
          </p:nvGrpSpPr>
          <p:grpSpPr>
            <a:xfrm flipH="1">
              <a:off x="1125367" y="873631"/>
              <a:ext cx="241941" cy="218741"/>
              <a:chOff x="2097025" y="4644575"/>
              <a:chExt cx="122800" cy="111025"/>
            </a:xfrm>
          </p:grpSpPr>
          <p:sp>
            <p:nvSpPr>
              <p:cNvPr id="2033" name="Google Shape;2033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35" name="Google Shape;2035;p7"/>
            <p:cNvGrpSpPr/>
            <p:nvPr/>
          </p:nvGrpSpPr>
          <p:grpSpPr>
            <a:xfrm>
              <a:off x="5025806" y="-12374"/>
              <a:ext cx="4270606" cy="1104740"/>
              <a:chOff x="2637925" y="3469400"/>
              <a:chExt cx="2167600" cy="560725"/>
            </a:xfrm>
          </p:grpSpPr>
          <p:sp>
            <p:nvSpPr>
              <p:cNvPr id="2036" name="Google Shape;2036;p7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7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7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7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7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41" name="Google Shape;2041;p7"/>
            <p:cNvGrpSpPr/>
            <p:nvPr/>
          </p:nvGrpSpPr>
          <p:grpSpPr>
            <a:xfrm flipH="1">
              <a:off x="5784845" y="-85831"/>
              <a:ext cx="949833" cy="732422"/>
              <a:chOff x="4866600" y="2956225"/>
              <a:chExt cx="482100" cy="371750"/>
            </a:xfrm>
          </p:grpSpPr>
          <p:sp>
            <p:nvSpPr>
              <p:cNvPr id="2042" name="Google Shape;2042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0" name="Google Shape;2050;p7"/>
            <p:cNvGrpSpPr/>
            <p:nvPr/>
          </p:nvGrpSpPr>
          <p:grpSpPr>
            <a:xfrm flipH="1">
              <a:off x="6918128" y="-162602"/>
              <a:ext cx="950917" cy="733555"/>
              <a:chOff x="2920825" y="1027400"/>
              <a:chExt cx="482650" cy="372325"/>
            </a:xfrm>
          </p:grpSpPr>
          <p:sp>
            <p:nvSpPr>
              <p:cNvPr id="2051" name="Google Shape;2051;p7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7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7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7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7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7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7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58" name="Google Shape;2058;p7"/>
            <p:cNvGrpSpPr/>
            <p:nvPr/>
          </p:nvGrpSpPr>
          <p:grpSpPr>
            <a:xfrm flipH="1">
              <a:off x="-12777" y="-85850"/>
              <a:ext cx="950917" cy="732471"/>
              <a:chOff x="4850200" y="2392675"/>
              <a:chExt cx="482650" cy="371775"/>
            </a:xfrm>
          </p:grpSpPr>
          <p:sp>
            <p:nvSpPr>
              <p:cNvPr id="2059" name="Google Shape;2059;p7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7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7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7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7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7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7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6" name="Google Shape;2066;p7"/>
            <p:cNvGrpSpPr/>
            <p:nvPr/>
          </p:nvGrpSpPr>
          <p:grpSpPr>
            <a:xfrm flipH="1">
              <a:off x="1159179" y="-104325"/>
              <a:ext cx="520625" cy="3756728"/>
              <a:chOff x="3700500" y="670375"/>
              <a:chExt cx="264250" cy="1906775"/>
            </a:xfrm>
          </p:grpSpPr>
          <p:sp>
            <p:nvSpPr>
              <p:cNvPr id="2067" name="Google Shape;2067;p7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7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7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7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7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7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7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7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7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7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7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7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7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7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7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2" name="Google Shape;2082;p7"/>
            <p:cNvGrpSpPr/>
            <p:nvPr/>
          </p:nvGrpSpPr>
          <p:grpSpPr>
            <a:xfrm>
              <a:off x="8148032" y="-203525"/>
              <a:ext cx="292131" cy="1327718"/>
              <a:chOff x="2806525" y="620025"/>
              <a:chExt cx="148275" cy="673900"/>
            </a:xfrm>
          </p:grpSpPr>
          <p:sp>
            <p:nvSpPr>
              <p:cNvPr id="2083" name="Google Shape;2083;p7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7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7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7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7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7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7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7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1" name="Google Shape;2091;p7"/>
            <p:cNvGrpSpPr/>
            <p:nvPr/>
          </p:nvGrpSpPr>
          <p:grpSpPr>
            <a:xfrm>
              <a:off x="7889791" y="156705"/>
              <a:ext cx="237508" cy="247359"/>
              <a:chOff x="2650925" y="4637475"/>
              <a:chExt cx="120550" cy="125550"/>
            </a:xfrm>
          </p:grpSpPr>
          <p:sp>
            <p:nvSpPr>
              <p:cNvPr id="2092" name="Google Shape;2092;p7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7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4" name="Google Shape;2094;p7"/>
            <p:cNvGrpSpPr/>
            <p:nvPr/>
          </p:nvGrpSpPr>
          <p:grpSpPr>
            <a:xfrm flipH="1">
              <a:off x="8440180" y="1425306"/>
              <a:ext cx="241941" cy="218741"/>
              <a:chOff x="2097025" y="4644575"/>
              <a:chExt cx="122800" cy="111025"/>
            </a:xfrm>
          </p:grpSpPr>
          <p:sp>
            <p:nvSpPr>
              <p:cNvPr id="2095" name="Google Shape;2095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7" name="Google Shape;2097;p7"/>
            <p:cNvGrpSpPr/>
            <p:nvPr/>
          </p:nvGrpSpPr>
          <p:grpSpPr>
            <a:xfrm flipH="1">
              <a:off x="5979130" y="51031"/>
              <a:ext cx="241941" cy="218741"/>
              <a:chOff x="2097025" y="4644575"/>
              <a:chExt cx="122800" cy="111025"/>
            </a:xfrm>
          </p:grpSpPr>
          <p:sp>
            <p:nvSpPr>
              <p:cNvPr id="2098" name="Google Shape;2098;p7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7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0" name="Google Shape;2100;p7"/>
            <p:cNvGrpSpPr/>
            <p:nvPr/>
          </p:nvGrpSpPr>
          <p:grpSpPr>
            <a:xfrm flipH="1">
              <a:off x="3023395" y="-85831"/>
              <a:ext cx="949833" cy="732422"/>
              <a:chOff x="4866600" y="2956225"/>
              <a:chExt cx="482100" cy="371750"/>
            </a:xfrm>
          </p:grpSpPr>
          <p:sp>
            <p:nvSpPr>
              <p:cNvPr id="2101" name="Google Shape;2101;p7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7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7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7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7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7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7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7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9" name="Google Shape;2109;p7"/>
            <p:cNvGrpSpPr/>
            <p:nvPr/>
          </p:nvGrpSpPr>
          <p:grpSpPr>
            <a:xfrm flipH="1">
              <a:off x="3568252" y="4374903"/>
              <a:ext cx="768082" cy="1156015"/>
              <a:chOff x="4700366" y="4156978"/>
              <a:chExt cx="768082" cy="1156015"/>
            </a:xfrm>
          </p:grpSpPr>
          <p:sp>
            <p:nvSpPr>
              <p:cNvPr id="2110" name="Google Shape;2110;p7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7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7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7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7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7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7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7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7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7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7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7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7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7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7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7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7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7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7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9" name="Google Shape;2129;p7"/>
            <p:cNvGrpSpPr/>
            <p:nvPr/>
          </p:nvGrpSpPr>
          <p:grpSpPr>
            <a:xfrm flipH="1">
              <a:off x="6431302" y="4374903"/>
              <a:ext cx="766999" cy="1154931"/>
              <a:chOff x="1838400" y="4151553"/>
              <a:chExt cx="766999" cy="1154931"/>
            </a:xfrm>
          </p:grpSpPr>
          <p:sp>
            <p:nvSpPr>
              <p:cNvPr id="2130" name="Google Shape;2130;p7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7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7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7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7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7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7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7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7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7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7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7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7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7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7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7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7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7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7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7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50" name="Google Shape;2150;p7"/>
            <p:cNvGrpSpPr/>
            <p:nvPr/>
          </p:nvGrpSpPr>
          <p:grpSpPr>
            <a:xfrm flipH="1">
              <a:off x="5533679" y="4451103"/>
              <a:ext cx="769215" cy="1154931"/>
              <a:chOff x="2733806" y="4380153"/>
              <a:chExt cx="769215" cy="1154931"/>
            </a:xfrm>
          </p:grpSpPr>
          <p:sp>
            <p:nvSpPr>
              <p:cNvPr id="2151" name="Google Shape;2151;p7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7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7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7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7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7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7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7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7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7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7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7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7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7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7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7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7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7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7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7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1" name="Google Shape;2171;p7"/>
            <p:cNvGrpSpPr/>
            <p:nvPr/>
          </p:nvGrpSpPr>
          <p:grpSpPr>
            <a:xfrm flipH="1">
              <a:off x="4540942" y="4527303"/>
              <a:ext cx="788129" cy="1014456"/>
              <a:chOff x="3707629" y="4456362"/>
              <a:chExt cx="788129" cy="1014456"/>
            </a:xfrm>
          </p:grpSpPr>
          <p:sp>
            <p:nvSpPr>
              <p:cNvPr id="2172" name="Google Shape;2172;p7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7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7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7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7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7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7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7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7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7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7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7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7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7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7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7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7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7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7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7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2" name="Google Shape;2192;p7"/>
            <p:cNvGrpSpPr/>
            <p:nvPr/>
          </p:nvGrpSpPr>
          <p:grpSpPr>
            <a:xfrm flipH="1">
              <a:off x="1768812" y="4374903"/>
              <a:ext cx="768082" cy="1156015"/>
              <a:chOff x="6499806" y="4156978"/>
              <a:chExt cx="768082" cy="1156015"/>
            </a:xfrm>
          </p:grpSpPr>
          <p:sp>
            <p:nvSpPr>
              <p:cNvPr id="2193" name="Google Shape;2193;p7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7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7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7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7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7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7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7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7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7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7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7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7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7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7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7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7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7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7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12" name="Google Shape;2212;p7"/>
            <p:cNvGrpSpPr/>
            <p:nvPr/>
          </p:nvGrpSpPr>
          <p:grpSpPr>
            <a:xfrm flipH="1">
              <a:off x="2594429" y="4451103"/>
              <a:ext cx="769215" cy="1154931"/>
              <a:chOff x="5673057" y="4303953"/>
              <a:chExt cx="769215" cy="1154931"/>
            </a:xfrm>
          </p:grpSpPr>
          <p:sp>
            <p:nvSpPr>
              <p:cNvPr id="2213" name="Google Shape;2213;p7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7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7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7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7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7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7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7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7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7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7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7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7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7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7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7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7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7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7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7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3" name="Google Shape;2233;p7"/>
            <p:cNvGrpSpPr/>
            <p:nvPr/>
          </p:nvGrpSpPr>
          <p:grpSpPr>
            <a:xfrm flipH="1">
              <a:off x="852276" y="4603503"/>
              <a:ext cx="788129" cy="1014456"/>
              <a:chOff x="7396296" y="4303962"/>
              <a:chExt cx="788129" cy="1014456"/>
            </a:xfrm>
          </p:grpSpPr>
          <p:sp>
            <p:nvSpPr>
              <p:cNvPr id="2234" name="Google Shape;2234;p7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7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7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7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7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7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7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7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7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7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7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7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7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7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7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7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7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7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7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7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54" name="Google Shape;2254;p7"/>
            <p:cNvGrpSpPr/>
            <p:nvPr/>
          </p:nvGrpSpPr>
          <p:grpSpPr>
            <a:xfrm flipH="1">
              <a:off x="7255834" y="4603503"/>
              <a:ext cx="788129" cy="1014456"/>
              <a:chOff x="992737" y="4303962"/>
              <a:chExt cx="788129" cy="1014456"/>
            </a:xfrm>
          </p:grpSpPr>
          <p:sp>
            <p:nvSpPr>
              <p:cNvPr id="2255" name="Google Shape;2255;p7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7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7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7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7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7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7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7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7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7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7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7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7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7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7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7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7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7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7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7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5" name="Google Shape;2275;p7"/>
            <p:cNvGrpSpPr/>
            <p:nvPr/>
          </p:nvGrpSpPr>
          <p:grpSpPr>
            <a:xfrm flipH="1">
              <a:off x="8248571" y="4374903"/>
              <a:ext cx="788129" cy="1014456"/>
              <a:chOff x="0" y="4380162"/>
              <a:chExt cx="788129" cy="1014456"/>
            </a:xfrm>
          </p:grpSpPr>
          <p:sp>
            <p:nvSpPr>
              <p:cNvPr id="2276" name="Google Shape;2276;p7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7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7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7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7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7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7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7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7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7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7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7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7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7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7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7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7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7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7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7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6" name="Google Shape;2296;p7"/>
            <p:cNvGrpSpPr/>
            <p:nvPr/>
          </p:nvGrpSpPr>
          <p:grpSpPr>
            <a:xfrm flipH="1">
              <a:off x="-129330" y="4374903"/>
              <a:ext cx="769215" cy="1154931"/>
              <a:chOff x="8396815" y="4456353"/>
              <a:chExt cx="769215" cy="1154931"/>
            </a:xfrm>
          </p:grpSpPr>
          <p:sp>
            <p:nvSpPr>
              <p:cNvPr id="2297" name="Google Shape;2297;p7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7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7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300;p7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7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7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7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304;p7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7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7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307;p7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7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7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310;p7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7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7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7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7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315;p7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316;p7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7" name="Google Shape;2317;p7"/>
            <p:cNvGrpSpPr/>
            <p:nvPr/>
          </p:nvGrpSpPr>
          <p:grpSpPr>
            <a:xfrm flipH="1">
              <a:off x="1257054" y="4761167"/>
              <a:ext cx="541806" cy="382373"/>
              <a:chOff x="674132" y="5262167"/>
              <a:chExt cx="541806" cy="382373"/>
            </a:xfrm>
          </p:grpSpPr>
          <p:sp>
            <p:nvSpPr>
              <p:cNvPr id="2318" name="Google Shape;2318;p7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7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7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7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7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7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7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25" name="Google Shape;2325;p7"/>
          <p:cNvSpPr txBox="1">
            <a:spLocks noGrp="1"/>
          </p:cNvSpPr>
          <p:nvPr>
            <p:ph type="subTitle" idx="1"/>
          </p:nvPr>
        </p:nvSpPr>
        <p:spPr>
          <a:xfrm>
            <a:off x="5259350" y="2953950"/>
            <a:ext cx="31650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"/>
          <p:cNvSpPr txBox="1">
            <a:spLocks noGrp="1"/>
          </p:cNvSpPr>
          <p:nvPr>
            <p:ph type="title"/>
          </p:nvPr>
        </p:nvSpPr>
        <p:spPr>
          <a:xfrm>
            <a:off x="5258900" y="1191211"/>
            <a:ext cx="3165000" cy="16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8" name="Google Shape;2328;p8"/>
          <p:cNvGrpSpPr/>
          <p:nvPr/>
        </p:nvGrpSpPr>
        <p:grpSpPr>
          <a:xfrm flipH="1">
            <a:off x="-136244" y="-531684"/>
            <a:ext cx="9432655" cy="6142969"/>
            <a:chOff x="-136244" y="-531684"/>
            <a:chExt cx="9432655" cy="6142969"/>
          </a:xfrm>
        </p:grpSpPr>
        <p:grpSp>
          <p:nvGrpSpPr>
            <p:cNvPr id="2329" name="Google Shape;2329;p8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2330" name="Google Shape;2330;p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35" name="Google Shape;2335;p8"/>
            <p:cNvGrpSpPr/>
            <p:nvPr/>
          </p:nvGrpSpPr>
          <p:grpSpPr>
            <a:xfrm>
              <a:off x="495524" y="2088850"/>
              <a:ext cx="1239650" cy="1639847"/>
              <a:chOff x="4119175" y="4625900"/>
              <a:chExt cx="629200" cy="832325"/>
            </a:xfrm>
          </p:grpSpPr>
          <p:sp>
            <p:nvSpPr>
              <p:cNvPr id="2336" name="Google Shape;2336;p8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8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8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73" name="Google Shape;2373;p8"/>
            <p:cNvGrpSpPr/>
            <p:nvPr/>
          </p:nvGrpSpPr>
          <p:grpSpPr>
            <a:xfrm>
              <a:off x="1236238" y="-104325"/>
              <a:ext cx="520625" cy="3756728"/>
              <a:chOff x="3700500" y="670375"/>
              <a:chExt cx="264250" cy="1906775"/>
            </a:xfrm>
          </p:grpSpPr>
          <p:sp>
            <p:nvSpPr>
              <p:cNvPr id="2374" name="Google Shape;2374;p8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89" name="Google Shape;2389;p8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2390" name="Google Shape;2390;p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98" name="Google Shape;2398;p8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2399" name="Google Shape;2399;p8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09" name="Google Shape;2409;p8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2410" name="Google Shape;2410;p8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1" name="Google Shape;2421;p8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2422" name="Google Shape;2422;p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4" name="Google Shape;2424;p8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2425" name="Google Shape;2425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33" name="Google Shape;2433;p8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2434" name="Google Shape;2434;p8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57" name="Google Shape;2457;p8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2458" name="Google Shape;2458;p8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65" name="Google Shape;2465;p8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2466" name="Google Shape;2466;p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3" name="Google Shape;2473;p8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2474" name="Google Shape;2474;p8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93" name="Google Shape;2493;p8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2494" name="Google Shape;2494;p8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14" name="Google Shape;2514;p8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2515" name="Google Shape;2515;p8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35" name="Google Shape;2535;p8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2536" name="Google Shape;2536;p8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56" name="Google Shape;2556;p8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2557" name="Google Shape;2557;p8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76" name="Google Shape;2576;p8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2577" name="Google Shape;2577;p8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7" name="Google Shape;2597;p8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2598" name="Google Shape;2598;p8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8" name="Google Shape;2618;p8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2619" name="Google Shape;2619;p8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39" name="Google Shape;2639;p8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2640" name="Google Shape;2640;p8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60" name="Google Shape;2660;p8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2661" name="Google Shape;2661;p8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1" name="Google Shape;2681;p8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2682" name="Google Shape;2682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4" name="Google Shape;2684;p8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2685" name="Google Shape;2685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87" name="Google Shape;2687;p8"/>
            <p:cNvGrpSpPr/>
            <p:nvPr/>
          </p:nvGrpSpPr>
          <p:grpSpPr>
            <a:xfrm>
              <a:off x="6875457" y="564792"/>
              <a:ext cx="541806" cy="382373"/>
              <a:chOff x="674132" y="5262167"/>
              <a:chExt cx="541806" cy="382373"/>
            </a:xfrm>
          </p:grpSpPr>
          <p:sp>
            <p:nvSpPr>
              <p:cNvPr id="2688" name="Google Shape;2688;p8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95" name="Google Shape;2695;p8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2696" name="Google Shape;2696;p8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01" name="Google Shape;2701;p8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2702" name="Google Shape;2702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0" name="Google Shape;2710;p8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2711" name="Google Shape;2711;p8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19" name="Google Shape;2719;p8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2720" name="Google Shape;2720;p8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2" name="Google Shape;2722;p8"/>
            <p:cNvGrpSpPr/>
            <p:nvPr/>
          </p:nvGrpSpPr>
          <p:grpSpPr>
            <a:xfrm>
              <a:off x="478047" y="1425306"/>
              <a:ext cx="241941" cy="218741"/>
              <a:chOff x="2097025" y="4644575"/>
              <a:chExt cx="122800" cy="111025"/>
            </a:xfrm>
          </p:grpSpPr>
          <p:sp>
            <p:nvSpPr>
              <p:cNvPr id="2723" name="Google Shape;2723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5" name="Google Shape;2725;p8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2726" name="Google Shape;2726;p8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8" name="Google Shape;2728;p8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2729" name="Google Shape;2729;p8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37" name="Google Shape;2737;p8"/>
            <p:cNvGrpSpPr/>
            <p:nvPr/>
          </p:nvGrpSpPr>
          <p:grpSpPr>
            <a:xfrm>
              <a:off x="1443523" y="-238802"/>
              <a:ext cx="950917" cy="733555"/>
              <a:chOff x="2920825" y="1027400"/>
              <a:chExt cx="482650" cy="372325"/>
            </a:xfrm>
          </p:grpSpPr>
          <p:sp>
            <p:nvSpPr>
              <p:cNvPr id="2738" name="Google Shape;2738;p8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5" name="Google Shape;2745;p8"/>
            <p:cNvGrpSpPr/>
            <p:nvPr/>
          </p:nvGrpSpPr>
          <p:grpSpPr>
            <a:xfrm flipH="1">
              <a:off x="3375593" y="-531684"/>
              <a:ext cx="1362295" cy="1920846"/>
              <a:chOff x="4877350" y="4482750"/>
              <a:chExt cx="691450" cy="974950"/>
            </a:xfrm>
          </p:grpSpPr>
          <p:sp>
            <p:nvSpPr>
              <p:cNvPr id="2746" name="Google Shape;2746;p8"/>
              <p:cNvSpPr/>
              <p:nvPr/>
            </p:nvSpPr>
            <p:spPr>
              <a:xfrm>
                <a:off x="4877350" y="5100600"/>
                <a:ext cx="257475" cy="102025"/>
              </a:xfrm>
              <a:custGeom>
                <a:avLst/>
                <a:gdLst/>
                <a:ahLst/>
                <a:cxnLst/>
                <a:rect l="l" t="t" r="r" b="b"/>
                <a:pathLst>
                  <a:path w="10299" h="4081" extrusionOk="0">
                    <a:moveTo>
                      <a:pt x="1968" y="0"/>
                    </a:moveTo>
                    <a:cubicBezTo>
                      <a:pt x="1145" y="0"/>
                      <a:pt x="387" y="156"/>
                      <a:pt x="114" y="702"/>
                    </a:cubicBezTo>
                    <a:cubicBezTo>
                      <a:pt x="1" y="906"/>
                      <a:pt x="69" y="1178"/>
                      <a:pt x="205" y="1381"/>
                    </a:cubicBezTo>
                    <a:cubicBezTo>
                      <a:pt x="499" y="1811"/>
                      <a:pt x="997" y="2015"/>
                      <a:pt x="1495" y="2196"/>
                    </a:cubicBezTo>
                    <a:cubicBezTo>
                      <a:pt x="2875" y="2807"/>
                      <a:pt x="4346" y="3373"/>
                      <a:pt x="5840" y="3735"/>
                    </a:cubicBezTo>
                    <a:cubicBezTo>
                      <a:pt x="6474" y="3871"/>
                      <a:pt x="7085" y="3984"/>
                      <a:pt x="7741" y="4052"/>
                    </a:cubicBezTo>
                    <a:cubicBezTo>
                      <a:pt x="7944" y="4065"/>
                      <a:pt x="8147" y="4081"/>
                      <a:pt x="8345" y="4081"/>
                    </a:cubicBezTo>
                    <a:cubicBezTo>
                      <a:pt x="8808" y="4081"/>
                      <a:pt x="9241" y="3996"/>
                      <a:pt x="9574" y="3599"/>
                    </a:cubicBezTo>
                    <a:cubicBezTo>
                      <a:pt x="10298" y="2762"/>
                      <a:pt x="9755" y="2173"/>
                      <a:pt x="8918" y="1743"/>
                    </a:cubicBezTo>
                    <a:cubicBezTo>
                      <a:pt x="7492" y="997"/>
                      <a:pt x="5930" y="499"/>
                      <a:pt x="4324" y="250"/>
                    </a:cubicBezTo>
                    <a:cubicBezTo>
                      <a:pt x="3808" y="179"/>
                      <a:pt x="2851" y="0"/>
                      <a:pt x="19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4883025" y="5086450"/>
                <a:ext cx="258025" cy="114325"/>
              </a:xfrm>
              <a:custGeom>
                <a:avLst/>
                <a:gdLst/>
                <a:ahLst/>
                <a:cxnLst/>
                <a:rect l="l" t="t" r="r" b="b"/>
                <a:pathLst>
                  <a:path w="10321" h="4573" fill="none" extrusionOk="0">
                    <a:moveTo>
                      <a:pt x="5884" y="4165"/>
                    </a:moveTo>
                    <a:cubicBezTo>
                      <a:pt x="6496" y="4301"/>
                      <a:pt x="7129" y="4414"/>
                      <a:pt x="7763" y="4459"/>
                    </a:cubicBezTo>
                    <a:cubicBezTo>
                      <a:pt x="8442" y="4527"/>
                      <a:pt x="9121" y="4573"/>
                      <a:pt x="9619" y="4007"/>
                    </a:cubicBezTo>
                    <a:cubicBezTo>
                      <a:pt x="10320" y="3192"/>
                      <a:pt x="9800" y="2423"/>
                      <a:pt x="8962" y="2015"/>
                    </a:cubicBezTo>
                    <a:cubicBezTo>
                      <a:pt x="7514" y="1246"/>
                      <a:pt x="5930" y="816"/>
                      <a:pt x="4345" y="567"/>
                    </a:cubicBezTo>
                    <a:cubicBezTo>
                      <a:pt x="3350" y="431"/>
                      <a:pt x="702" y="1"/>
                      <a:pt x="113" y="1133"/>
                    </a:cubicBezTo>
                    <a:cubicBezTo>
                      <a:pt x="0" y="1336"/>
                      <a:pt x="68" y="1608"/>
                      <a:pt x="204" y="1811"/>
                    </a:cubicBezTo>
                    <a:cubicBezTo>
                      <a:pt x="498" y="2241"/>
                      <a:pt x="1019" y="2423"/>
                      <a:pt x="1494" y="2626"/>
                    </a:cubicBezTo>
                    <a:cubicBezTo>
                      <a:pt x="2897" y="3192"/>
                      <a:pt x="4368" y="3780"/>
                      <a:pt x="5884" y="416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5238350" y="4482875"/>
                <a:ext cx="321950" cy="527225"/>
              </a:xfrm>
              <a:custGeom>
                <a:avLst/>
                <a:gdLst/>
                <a:ahLst/>
                <a:cxnLst/>
                <a:rect l="l" t="t" r="r" b="b"/>
                <a:pathLst>
                  <a:path w="12878" h="21089" extrusionOk="0">
                    <a:moveTo>
                      <a:pt x="10759" y="1"/>
                    </a:moveTo>
                    <a:cubicBezTo>
                      <a:pt x="10638" y="1"/>
                      <a:pt x="10514" y="14"/>
                      <a:pt x="10388" y="41"/>
                    </a:cubicBezTo>
                    <a:cubicBezTo>
                      <a:pt x="8691" y="403"/>
                      <a:pt x="8125" y="2530"/>
                      <a:pt x="7808" y="4001"/>
                    </a:cubicBezTo>
                    <a:cubicBezTo>
                      <a:pt x="7242" y="6763"/>
                      <a:pt x="6858" y="9343"/>
                      <a:pt x="5545" y="11923"/>
                    </a:cubicBezTo>
                    <a:cubicBezTo>
                      <a:pt x="4278" y="14412"/>
                      <a:pt x="2557" y="16653"/>
                      <a:pt x="453" y="18463"/>
                    </a:cubicBezTo>
                    <a:cubicBezTo>
                      <a:pt x="0" y="18848"/>
                      <a:pt x="272" y="20296"/>
                      <a:pt x="294" y="20840"/>
                    </a:cubicBezTo>
                    <a:cubicBezTo>
                      <a:pt x="294" y="20953"/>
                      <a:pt x="317" y="21043"/>
                      <a:pt x="430" y="21089"/>
                    </a:cubicBezTo>
                    <a:cubicBezTo>
                      <a:pt x="475" y="21089"/>
                      <a:pt x="543" y="21043"/>
                      <a:pt x="611" y="20998"/>
                    </a:cubicBezTo>
                    <a:cubicBezTo>
                      <a:pt x="2784" y="19074"/>
                      <a:pt x="4640" y="16811"/>
                      <a:pt x="6111" y="14299"/>
                    </a:cubicBezTo>
                    <a:cubicBezTo>
                      <a:pt x="7197" y="12443"/>
                      <a:pt x="7989" y="10452"/>
                      <a:pt x="8600" y="8415"/>
                    </a:cubicBezTo>
                    <a:cubicBezTo>
                      <a:pt x="9166" y="6581"/>
                      <a:pt x="8872" y="4386"/>
                      <a:pt x="9913" y="2711"/>
                    </a:cubicBezTo>
                    <a:cubicBezTo>
                      <a:pt x="10071" y="2440"/>
                      <a:pt x="10343" y="2146"/>
                      <a:pt x="10614" y="2010"/>
                    </a:cubicBezTo>
                    <a:cubicBezTo>
                      <a:pt x="10799" y="1910"/>
                      <a:pt x="10970" y="1867"/>
                      <a:pt x="11128" y="1867"/>
                    </a:cubicBezTo>
                    <a:cubicBezTo>
                      <a:pt x="11475" y="1867"/>
                      <a:pt x="11762" y="2077"/>
                      <a:pt x="11995" y="2372"/>
                    </a:cubicBezTo>
                    <a:cubicBezTo>
                      <a:pt x="12186" y="2615"/>
                      <a:pt x="12361" y="2715"/>
                      <a:pt x="12503" y="2715"/>
                    </a:cubicBezTo>
                    <a:cubicBezTo>
                      <a:pt x="12732" y="2715"/>
                      <a:pt x="12878" y="2458"/>
                      <a:pt x="12878" y="2123"/>
                    </a:cubicBezTo>
                    <a:cubicBezTo>
                      <a:pt x="12878" y="2010"/>
                      <a:pt x="12878" y="1897"/>
                      <a:pt x="12832" y="1783"/>
                    </a:cubicBezTo>
                    <a:cubicBezTo>
                      <a:pt x="12550" y="856"/>
                      <a:pt x="11747" y="1"/>
                      <a:pt x="107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5242875" y="4482750"/>
                <a:ext cx="325925" cy="522825"/>
              </a:xfrm>
              <a:custGeom>
                <a:avLst/>
                <a:gdLst/>
                <a:ahLst/>
                <a:cxnLst/>
                <a:rect l="l" t="t" r="r" b="b"/>
                <a:pathLst>
                  <a:path w="13037" h="20913" fill="none" extrusionOk="0">
                    <a:moveTo>
                      <a:pt x="13036" y="2354"/>
                    </a:moveTo>
                    <a:cubicBezTo>
                      <a:pt x="13036" y="2241"/>
                      <a:pt x="13036" y="2128"/>
                      <a:pt x="12991" y="2015"/>
                    </a:cubicBezTo>
                    <a:cubicBezTo>
                      <a:pt x="12674" y="974"/>
                      <a:pt x="11701" y="1"/>
                      <a:pt x="10547" y="272"/>
                    </a:cubicBezTo>
                    <a:cubicBezTo>
                      <a:pt x="8849" y="634"/>
                      <a:pt x="7944" y="2648"/>
                      <a:pt x="7627" y="4120"/>
                    </a:cubicBezTo>
                    <a:cubicBezTo>
                      <a:pt x="7061" y="6881"/>
                      <a:pt x="6020" y="10162"/>
                      <a:pt x="4730" y="12742"/>
                    </a:cubicBezTo>
                    <a:cubicBezTo>
                      <a:pt x="3440" y="15232"/>
                      <a:pt x="2716" y="16884"/>
                      <a:pt x="589" y="18695"/>
                    </a:cubicBezTo>
                    <a:cubicBezTo>
                      <a:pt x="136" y="19079"/>
                      <a:pt x="0" y="20120"/>
                      <a:pt x="0" y="20664"/>
                    </a:cubicBezTo>
                    <a:cubicBezTo>
                      <a:pt x="0" y="20777"/>
                      <a:pt x="23" y="20890"/>
                      <a:pt x="136" y="20913"/>
                    </a:cubicBezTo>
                    <a:cubicBezTo>
                      <a:pt x="181" y="20913"/>
                      <a:pt x="249" y="20890"/>
                      <a:pt x="294" y="20845"/>
                    </a:cubicBezTo>
                    <a:cubicBezTo>
                      <a:pt x="2490" y="18921"/>
                      <a:pt x="4029" y="17382"/>
                      <a:pt x="5477" y="14870"/>
                    </a:cubicBezTo>
                    <a:cubicBezTo>
                      <a:pt x="6563" y="13014"/>
                      <a:pt x="7808" y="11407"/>
                      <a:pt x="8555" y="8691"/>
                    </a:cubicBezTo>
                    <a:cubicBezTo>
                      <a:pt x="9098" y="6858"/>
                      <a:pt x="8962" y="4663"/>
                      <a:pt x="10003" y="2988"/>
                    </a:cubicBezTo>
                    <a:cubicBezTo>
                      <a:pt x="10185" y="2694"/>
                      <a:pt x="10433" y="2422"/>
                      <a:pt x="10705" y="2264"/>
                    </a:cubicBezTo>
                    <a:cubicBezTo>
                      <a:pt x="11316" y="1970"/>
                      <a:pt x="11769" y="2196"/>
                      <a:pt x="12108" y="2648"/>
                    </a:cubicBezTo>
                    <a:cubicBezTo>
                      <a:pt x="12606" y="3237"/>
                      <a:pt x="13014" y="2897"/>
                      <a:pt x="13036" y="235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5395075" y="4886175"/>
                <a:ext cx="80925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622" fill="none" extrusionOk="0">
                    <a:moveTo>
                      <a:pt x="3169" y="1992"/>
                    </a:moveTo>
                    <a:cubicBezTo>
                      <a:pt x="3236" y="1607"/>
                      <a:pt x="3191" y="1200"/>
                      <a:pt x="2988" y="860"/>
                    </a:cubicBezTo>
                    <a:cubicBezTo>
                      <a:pt x="2490" y="0"/>
                      <a:pt x="1539" y="68"/>
                      <a:pt x="702" y="362"/>
                    </a:cubicBezTo>
                    <a:cubicBezTo>
                      <a:pt x="0" y="815"/>
                      <a:pt x="475" y="2558"/>
                      <a:pt x="928" y="3055"/>
                    </a:cubicBezTo>
                    <a:cubicBezTo>
                      <a:pt x="1426" y="3621"/>
                      <a:pt x="2218" y="3191"/>
                      <a:pt x="2671" y="2807"/>
                    </a:cubicBezTo>
                    <a:cubicBezTo>
                      <a:pt x="2897" y="2580"/>
                      <a:pt x="3078" y="2286"/>
                      <a:pt x="3169" y="1992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5396200" y="4894475"/>
                <a:ext cx="81500" cy="7902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161" extrusionOk="0">
                    <a:moveTo>
                      <a:pt x="1741" y="1"/>
                    </a:moveTo>
                    <a:cubicBezTo>
                      <a:pt x="1404" y="1"/>
                      <a:pt x="1047" y="84"/>
                      <a:pt x="702" y="211"/>
                    </a:cubicBezTo>
                    <a:cubicBezTo>
                      <a:pt x="0" y="664"/>
                      <a:pt x="476" y="2384"/>
                      <a:pt x="928" y="2882"/>
                    </a:cubicBezTo>
                    <a:cubicBezTo>
                      <a:pt x="1112" y="3082"/>
                      <a:pt x="1330" y="3160"/>
                      <a:pt x="1554" y="3160"/>
                    </a:cubicBezTo>
                    <a:cubicBezTo>
                      <a:pt x="1966" y="3160"/>
                      <a:pt x="2401" y="2897"/>
                      <a:pt x="2694" y="2633"/>
                    </a:cubicBezTo>
                    <a:cubicBezTo>
                      <a:pt x="2943" y="2452"/>
                      <a:pt x="3124" y="2135"/>
                      <a:pt x="3169" y="1818"/>
                    </a:cubicBezTo>
                    <a:cubicBezTo>
                      <a:pt x="3259" y="1456"/>
                      <a:pt x="3191" y="1026"/>
                      <a:pt x="3010" y="687"/>
                    </a:cubicBezTo>
                    <a:cubicBezTo>
                      <a:pt x="2699" y="186"/>
                      <a:pt x="2242" y="1"/>
                      <a:pt x="17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5200425" y="4798925"/>
                <a:ext cx="90000" cy="718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2875" extrusionOk="0">
                    <a:moveTo>
                      <a:pt x="1604" y="1"/>
                    </a:moveTo>
                    <a:cubicBezTo>
                      <a:pt x="1347" y="1"/>
                      <a:pt x="1088" y="62"/>
                      <a:pt x="838" y="209"/>
                    </a:cubicBezTo>
                    <a:cubicBezTo>
                      <a:pt x="1" y="729"/>
                      <a:pt x="23" y="1657"/>
                      <a:pt x="340" y="2494"/>
                    </a:cubicBezTo>
                    <a:cubicBezTo>
                      <a:pt x="504" y="2769"/>
                      <a:pt x="856" y="2875"/>
                      <a:pt x="1259" y="2875"/>
                    </a:cubicBezTo>
                    <a:cubicBezTo>
                      <a:pt x="1918" y="2875"/>
                      <a:pt x="2711" y="2594"/>
                      <a:pt x="3033" y="2313"/>
                    </a:cubicBezTo>
                    <a:cubicBezTo>
                      <a:pt x="3599" y="1793"/>
                      <a:pt x="3192" y="1001"/>
                      <a:pt x="2784" y="525"/>
                    </a:cubicBezTo>
                    <a:cubicBezTo>
                      <a:pt x="2603" y="299"/>
                      <a:pt x="2309" y="118"/>
                      <a:pt x="2015" y="50"/>
                    </a:cubicBezTo>
                    <a:cubicBezTo>
                      <a:pt x="1880" y="18"/>
                      <a:pt x="1742" y="1"/>
                      <a:pt x="16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5192500" y="4797900"/>
                <a:ext cx="900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60" fill="none" extrusionOk="0">
                    <a:moveTo>
                      <a:pt x="2015" y="91"/>
                    </a:moveTo>
                    <a:cubicBezTo>
                      <a:pt x="1653" y="1"/>
                      <a:pt x="1223" y="23"/>
                      <a:pt x="838" y="250"/>
                    </a:cubicBezTo>
                    <a:cubicBezTo>
                      <a:pt x="1" y="770"/>
                      <a:pt x="23" y="1698"/>
                      <a:pt x="340" y="2535"/>
                    </a:cubicBezTo>
                    <a:cubicBezTo>
                      <a:pt x="770" y="3260"/>
                      <a:pt x="2513" y="2807"/>
                      <a:pt x="3034" y="2354"/>
                    </a:cubicBezTo>
                    <a:cubicBezTo>
                      <a:pt x="3599" y="1834"/>
                      <a:pt x="3192" y="1042"/>
                      <a:pt x="2807" y="566"/>
                    </a:cubicBezTo>
                    <a:cubicBezTo>
                      <a:pt x="2604" y="295"/>
                      <a:pt x="2332" y="136"/>
                      <a:pt x="2015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5146125" y="4806950"/>
                <a:ext cx="297050" cy="324800"/>
              </a:xfrm>
              <a:custGeom>
                <a:avLst/>
                <a:gdLst/>
                <a:ahLst/>
                <a:cxnLst/>
                <a:rect l="l" t="t" r="r" b="b"/>
                <a:pathLst>
                  <a:path w="11882" h="12992" fill="none" extrusionOk="0">
                    <a:moveTo>
                      <a:pt x="9324" y="2830"/>
                    </a:moveTo>
                    <a:cubicBezTo>
                      <a:pt x="9845" y="3577"/>
                      <a:pt x="10479" y="3871"/>
                      <a:pt x="11090" y="4482"/>
                    </a:cubicBezTo>
                    <a:cubicBezTo>
                      <a:pt x="11882" y="5229"/>
                      <a:pt x="11723" y="6519"/>
                      <a:pt x="11542" y="7469"/>
                    </a:cubicBezTo>
                    <a:cubicBezTo>
                      <a:pt x="11339" y="8442"/>
                      <a:pt x="10931" y="9370"/>
                      <a:pt x="10320" y="10140"/>
                    </a:cubicBezTo>
                    <a:cubicBezTo>
                      <a:pt x="9573" y="11045"/>
                      <a:pt x="8532" y="11452"/>
                      <a:pt x="7627" y="12109"/>
                    </a:cubicBezTo>
                    <a:cubicBezTo>
                      <a:pt x="6405" y="12991"/>
                      <a:pt x="4979" y="12810"/>
                      <a:pt x="3780" y="12018"/>
                    </a:cubicBezTo>
                    <a:cubicBezTo>
                      <a:pt x="1267" y="10389"/>
                      <a:pt x="0" y="6587"/>
                      <a:pt x="1335" y="3825"/>
                    </a:cubicBezTo>
                    <a:cubicBezTo>
                      <a:pt x="2739" y="1042"/>
                      <a:pt x="7378" y="1"/>
                      <a:pt x="932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5143850" y="4841025"/>
                <a:ext cx="292550" cy="290750"/>
              </a:xfrm>
              <a:custGeom>
                <a:avLst/>
                <a:gdLst/>
                <a:ahLst/>
                <a:cxnLst/>
                <a:rect l="l" t="t" r="r" b="b"/>
                <a:pathLst>
                  <a:path w="11702" h="11630" extrusionOk="0">
                    <a:moveTo>
                      <a:pt x="5752" y="0"/>
                    </a:moveTo>
                    <a:cubicBezTo>
                      <a:pt x="5608" y="0"/>
                      <a:pt x="5465" y="6"/>
                      <a:pt x="5319" y="18"/>
                    </a:cubicBezTo>
                    <a:cubicBezTo>
                      <a:pt x="5228" y="18"/>
                      <a:pt x="5183" y="63"/>
                      <a:pt x="5093" y="63"/>
                    </a:cubicBezTo>
                    <a:cubicBezTo>
                      <a:pt x="4550" y="131"/>
                      <a:pt x="4074" y="312"/>
                      <a:pt x="3622" y="561"/>
                    </a:cubicBezTo>
                    <a:cubicBezTo>
                      <a:pt x="2694" y="1105"/>
                      <a:pt x="1924" y="1942"/>
                      <a:pt x="1449" y="2825"/>
                    </a:cubicBezTo>
                    <a:cubicBezTo>
                      <a:pt x="1" y="5495"/>
                      <a:pt x="928" y="9162"/>
                      <a:pt x="3644" y="10950"/>
                    </a:cubicBezTo>
                    <a:cubicBezTo>
                      <a:pt x="4311" y="11366"/>
                      <a:pt x="4978" y="11629"/>
                      <a:pt x="5676" y="11629"/>
                    </a:cubicBezTo>
                    <a:cubicBezTo>
                      <a:pt x="6115" y="11629"/>
                      <a:pt x="6567" y="11525"/>
                      <a:pt x="7039" y="11289"/>
                    </a:cubicBezTo>
                    <a:cubicBezTo>
                      <a:pt x="7605" y="10995"/>
                      <a:pt x="8080" y="10610"/>
                      <a:pt x="8533" y="10203"/>
                    </a:cubicBezTo>
                    <a:cubicBezTo>
                      <a:pt x="8985" y="9841"/>
                      <a:pt x="9438" y="9456"/>
                      <a:pt x="9845" y="9026"/>
                    </a:cubicBezTo>
                    <a:cubicBezTo>
                      <a:pt x="10909" y="7872"/>
                      <a:pt x="11701" y="6310"/>
                      <a:pt x="11656" y="4771"/>
                    </a:cubicBezTo>
                    <a:cubicBezTo>
                      <a:pt x="11633" y="3934"/>
                      <a:pt x="11317" y="3164"/>
                      <a:pt x="10773" y="2508"/>
                    </a:cubicBezTo>
                    <a:cubicBezTo>
                      <a:pt x="10683" y="2372"/>
                      <a:pt x="10615" y="2259"/>
                      <a:pt x="10502" y="2146"/>
                    </a:cubicBezTo>
                    <a:cubicBezTo>
                      <a:pt x="9981" y="1580"/>
                      <a:pt x="9302" y="1059"/>
                      <a:pt x="8578" y="697"/>
                    </a:cubicBezTo>
                    <a:cubicBezTo>
                      <a:pt x="8058" y="448"/>
                      <a:pt x="7492" y="222"/>
                      <a:pt x="6926" y="109"/>
                    </a:cubicBezTo>
                    <a:cubicBezTo>
                      <a:pt x="6528" y="42"/>
                      <a:pt x="6143" y="0"/>
                      <a:pt x="57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5266075" y="4840450"/>
                <a:ext cx="147675" cy="74225"/>
              </a:xfrm>
              <a:custGeom>
                <a:avLst/>
                <a:gdLst/>
                <a:ahLst/>
                <a:cxnLst/>
                <a:rect l="l" t="t" r="r" b="b"/>
                <a:pathLst>
                  <a:path w="5907" h="2969" extrusionOk="0">
                    <a:moveTo>
                      <a:pt x="863" y="1"/>
                    </a:moveTo>
                    <a:cubicBezTo>
                      <a:pt x="719" y="1"/>
                      <a:pt x="576" y="6"/>
                      <a:pt x="430" y="19"/>
                    </a:cubicBezTo>
                    <a:cubicBezTo>
                      <a:pt x="339" y="19"/>
                      <a:pt x="294" y="41"/>
                      <a:pt x="204" y="41"/>
                    </a:cubicBezTo>
                    <a:cubicBezTo>
                      <a:pt x="136" y="86"/>
                      <a:pt x="68" y="132"/>
                      <a:pt x="0" y="154"/>
                    </a:cubicBezTo>
                    <a:cubicBezTo>
                      <a:pt x="317" y="1128"/>
                      <a:pt x="1154" y="1920"/>
                      <a:pt x="2150" y="2418"/>
                    </a:cubicBezTo>
                    <a:cubicBezTo>
                      <a:pt x="2557" y="2621"/>
                      <a:pt x="2965" y="2802"/>
                      <a:pt x="3395" y="2870"/>
                    </a:cubicBezTo>
                    <a:cubicBezTo>
                      <a:pt x="3706" y="2939"/>
                      <a:pt x="4017" y="2969"/>
                      <a:pt x="4328" y="2969"/>
                    </a:cubicBezTo>
                    <a:cubicBezTo>
                      <a:pt x="4425" y="2969"/>
                      <a:pt x="4521" y="2966"/>
                      <a:pt x="4617" y="2961"/>
                    </a:cubicBezTo>
                    <a:cubicBezTo>
                      <a:pt x="5092" y="2916"/>
                      <a:pt x="5522" y="2757"/>
                      <a:pt x="5907" y="2531"/>
                    </a:cubicBezTo>
                    <a:cubicBezTo>
                      <a:pt x="5839" y="2395"/>
                      <a:pt x="5726" y="2282"/>
                      <a:pt x="5613" y="2146"/>
                    </a:cubicBezTo>
                    <a:cubicBezTo>
                      <a:pt x="5092" y="1580"/>
                      <a:pt x="4413" y="1060"/>
                      <a:pt x="3689" y="698"/>
                    </a:cubicBezTo>
                    <a:cubicBezTo>
                      <a:pt x="3169" y="449"/>
                      <a:pt x="2603" y="222"/>
                      <a:pt x="2037" y="109"/>
                    </a:cubicBezTo>
                    <a:cubicBezTo>
                      <a:pt x="1639" y="43"/>
                      <a:pt x="1254" y="1"/>
                      <a:pt x="8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5241175" y="5175500"/>
                <a:ext cx="88850" cy="282200"/>
              </a:xfrm>
              <a:custGeom>
                <a:avLst/>
                <a:gdLst/>
                <a:ahLst/>
                <a:cxnLst/>
                <a:rect l="l" t="t" r="r" b="b"/>
                <a:pathLst>
                  <a:path w="3554" h="11288" extrusionOk="0">
                    <a:moveTo>
                      <a:pt x="1322" y="1"/>
                    </a:moveTo>
                    <a:cubicBezTo>
                      <a:pt x="459" y="1"/>
                      <a:pt x="222" y="1872"/>
                      <a:pt x="159" y="2753"/>
                    </a:cubicBezTo>
                    <a:cubicBezTo>
                      <a:pt x="0" y="4360"/>
                      <a:pt x="181" y="5990"/>
                      <a:pt x="611" y="7574"/>
                    </a:cubicBezTo>
                    <a:cubicBezTo>
                      <a:pt x="860" y="8547"/>
                      <a:pt x="1426" y="11172"/>
                      <a:pt x="2693" y="11286"/>
                    </a:cubicBezTo>
                    <a:cubicBezTo>
                      <a:pt x="2706" y="11287"/>
                      <a:pt x="2719" y="11287"/>
                      <a:pt x="2732" y="11287"/>
                    </a:cubicBezTo>
                    <a:cubicBezTo>
                      <a:pt x="2945" y="11287"/>
                      <a:pt x="3153" y="11115"/>
                      <a:pt x="3259" y="10923"/>
                    </a:cubicBezTo>
                    <a:cubicBezTo>
                      <a:pt x="3553" y="10493"/>
                      <a:pt x="3508" y="9950"/>
                      <a:pt x="3508" y="9452"/>
                    </a:cubicBezTo>
                    <a:cubicBezTo>
                      <a:pt x="3486" y="7891"/>
                      <a:pt x="3440" y="6306"/>
                      <a:pt x="3169" y="4790"/>
                    </a:cubicBezTo>
                    <a:cubicBezTo>
                      <a:pt x="3056" y="4156"/>
                      <a:pt x="2241" y="264"/>
                      <a:pt x="1539" y="37"/>
                    </a:cubicBezTo>
                    <a:cubicBezTo>
                      <a:pt x="1463" y="12"/>
                      <a:pt x="1390" y="1"/>
                      <a:pt x="13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5223625" y="5180950"/>
                <a:ext cx="101875" cy="271600"/>
              </a:xfrm>
              <a:custGeom>
                <a:avLst/>
                <a:gdLst/>
                <a:ahLst/>
                <a:cxnLst/>
                <a:rect l="l" t="t" r="r" b="b"/>
                <a:pathLst>
                  <a:path w="4075" h="10864" fill="none" extrusionOk="0">
                    <a:moveTo>
                      <a:pt x="3237" y="3395"/>
                    </a:moveTo>
                    <a:cubicBezTo>
                      <a:pt x="3056" y="2784"/>
                      <a:pt x="2830" y="2196"/>
                      <a:pt x="2581" y="1630"/>
                    </a:cubicBezTo>
                    <a:cubicBezTo>
                      <a:pt x="2286" y="996"/>
                      <a:pt x="2015" y="385"/>
                      <a:pt x="1313" y="227"/>
                    </a:cubicBezTo>
                    <a:cubicBezTo>
                      <a:pt x="227" y="0"/>
                      <a:pt x="1" y="770"/>
                      <a:pt x="23" y="1698"/>
                    </a:cubicBezTo>
                    <a:cubicBezTo>
                      <a:pt x="91" y="4504"/>
                      <a:pt x="815" y="7107"/>
                      <a:pt x="1879" y="9687"/>
                    </a:cubicBezTo>
                    <a:cubicBezTo>
                      <a:pt x="2060" y="10185"/>
                      <a:pt x="2513" y="10864"/>
                      <a:pt x="3146" y="10841"/>
                    </a:cubicBezTo>
                    <a:cubicBezTo>
                      <a:pt x="3373" y="10841"/>
                      <a:pt x="3576" y="10638"/>
                      <a:pt x="3690" y="10411"/>
                    </a:cubicBezTo>
                    <a:cubicBezTo>
                      <a:pt x="3916" y="9959"/>
                      <a:pt x="4074" y="8646"/>
                      <a:pt x="4029" y="8125"/>
                    </a:cubicBezTo>
                    <a:cubicBezTo>
                      <a:pt x="3803" y="6609"/>
                      <a:pt x="3644" y="4912"/>
                      <a:pt x="3237" y="339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5027300" y="4954625"/>
                <a:ext cx="342325" cy="3610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14440" fill="none" extrusionOk="0">
                    <a:moveTo>
                      <a:pt x="13512" y="7650"/>
                    </a:moveTo>
                    <a:cubicBezTo>
                      <a:pt x="13534" y="7854"/>
                      <a:pt x="13580" y="8080"/>
                      <a:pt x="13602" y="8261"/>
                    </a:cubicBezTo>
                    <a:cubicBezTo>
                      <a:pt x="13693" y="9235"/>
                      <a:pt x="13602" y="10230"/>
                      <a:pt x="13195" y="11090"/>
                    </a:cubicBezTo>
                    <a:cubicBezTo>
                      <a:pt x="12742" y="12064"/>
                      <a:pt x="12018" y="12675"/>
                      <a:pt x="11135" y="13240"/>
                    </a:cubicBezTo>
                    <a:cubicBezTo>
                      <a:pt x="9913" y="14033"/>
                      <a:pt x="8623" y="14440"/>
                      <a:pt x="7197" y="14214"/>
                    </a:cubicBezTo>
                    <a:cubicBezTo>
                      <a:pt x="5364" y="13897"/>
                      <a:pt x="3463" y="13467"/>
                      <a:pt x="2082" y="12177"/>
                    </a:cubicBezTo>
                    <a:cubicBezTo>
                      <a:pt x="1313" y="11475"/>
                      <a:pt x="928" y="10615"/>
                      <a:pt x="611" y="9619"/>
                    </a:cubicBezTo>
                    <a:cubicBezTo>
                      <a:pt x="0" y="7650"/>
                      <a:pt x="181" y="5410"/>
                      <a:pt x="1403" y="3690"/>
                    </a:cubicBezTo>
                    <a:cubicBezTo>
                      <a:pt x="2105" y="2694"/>
                      <a:pt x="3056" y="1879"/>
                      <a:pt x="4097" y="1291"/>
                    </a:cubicBezTo>
                    <a:cubicBezTo>
                      <a:pt x="5138" y="680"/>
                      <a:pt x="6790" y="1"/>
                      <a:pt x="7989" y="227"/>
                    </a:cubicBezTo>
                    <a:cubicBezTo>
                      <a:pt x="8963" y="408"/>
                      <a:pt x="10026" y="1472"/>
                      <a:pt x="10683" y="2128"/>
                    </a:cubicBezTo>
                    <a:cubicBezTo>
                      <a:pt x="12176" y="3667"/>
                      <a:pt x="13195" y="5613"/>
                      <a:pt x="13512" y="76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5298875" y="5106850"/>
                <a:ext cx="170325" cy="163525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6541" extrusionOk="0">
                    <a:moveTo>
                      <a:pt x="3613" y="0"/>
                    </a:moveTo>
                    <a:cubicBezTo>
                      <a:pt x="3101" y="0"/>
                      <a:pt x="2598" y="161"/>
                      <a:pt x="2105" y="430"/>
                    </a:cubicBezTo>
                    <a:cubicBezTo>
                      <a:pt x="815" y="1131"/>
                      <a:pt x="1" y="2783"/>
                      <a:pt x="1" y="4209"/>
                    </a:cubicBezTo>
                    <a:cubicBezTo>
                      <a:pt x="1" y="4730"/>
                      <a:pt x="136" y="5273"/>
                      <a:pt x="499" y="5658"/>
                    </a:cubicBezTo>
                    <a:cubicBezTo>
                      <a:pt x="1008" y="6226"/>
                      <a:pt x="1875" y="6540"/>
                      <a:pt x="2642" y="6540"/>
                    </a:cubicBezTo>
                    <a:cubicBezTo>
                      <a:pt x="2761" y="6540"/>
                      <a:pt x="2876" y="6533"/>
                      <a:pt x="2988" y="6518"/>
                    </a:cubicBezTo>
                    <a:cubicBezTo>
                      <a:pt x="3667" y="6427"/>
                      <a:pt x="4369" y="6133"/>
                      <a:pt x="5025" y="5748"/>
                    </a:cubicBezTo>
                    <a:cubicBezTo>
                      <a:pt x="5772" y="5273"/>
                      <a:pt x="6292" y="4526"/>
                      <a:pt x="6587" y="3711"/>
                    </a:cubicBezTo>
                    <a:cubicBezTo>
                      <a:pt x="6813" y="2964"/>
                      <a:pt x="6700" y="2399"/>
                      <a:pt x="6292" y="1720"/>
                    </a:cubicBezTo>
                    <a:cubicBezTo>
                      <a:pt x="5885" y="995"/>
                      <a:pt x="5206" y="430"/>
                      <a:pt x="4414" y="135"/>
                    </a:cubicBezTo>
                    <a:cubicBezTo>
                      <a:pt x="4144" y="43"/>
                      <a:pt x="3878" y="0"/>
                      <a:pt x="36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5304525" y="5085900"/>
                <a:ext cx="166950" cy="193525"/>
              </a:xfrm>
              <a:custGeom>
                <a:avLst/>
                <a:gdLst/>
                <a:ahLst/>
                <a:cxnLst/>
                <a:rect l="l" t="t" r="r" b="b"/>
                <a:pathLst>
                  <a:path w="6678" h="7741" fill="none" extrusionOk="0">
                    <a:moveTo>
                      <a:pt x="4980" y="6450"/>
                    </a:moveTo>
                    <a:cubicBezTo>
                      <a:pt x="3667" y="7424"/>
                      <a:pt x="1698" y="7740"/>
                      <a:pt x="499" y="6473"/>
                    </a:cubicBezTo>
                    <a:cubicBezTo>
                      <a:pt x="137" y="6066"/>
                      <a:pt x="1" y="5545"/>
                      <a:pt x="1" y="5025"/>
                    </a:cubicBezTo>
                    <a:cubicBezTo>
                      <a:pt x="1" y="4187"/>
                      <a:pt x="295" y="3395"/>
                      <a:pt x="589" y="2603"/>
                    </a:cubicBezTo>
                    <a:cubicBezTo>
                      <a:pt x="838" y="1879"/>
                      <a:pt x="1608" y="1245"/>
                      <a:pt x="2264" y="928"/>
                    </a:cubicBezTo>
                    <a:cubicBezTo>
                      <a:pt x="4188" y="0"/>
                      <a:pt x="6677" y="1313"/>
                      <a:pt x="6519" y="3554"/>
                    </a:cubicBezTo>
                    <a:cubicBezTo>
                      <a:pt x="6474" y="4459"/>
                      <a:pt x="6112" y="5364"/>
                      <a:pt x="5478" y="602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5307925" y="5129925"/>
                <a:ext cx="126200" cy="113050"/>
              </a:xfrm>
              <a:custGeom>
                <a:avLst/>
                <a:gdLst/>
                <a:ahLst/>
                <a:cxnLst/>
                <a:rect l="l" t="t" r="r" b="b"/>
                <a:pathLst>
                  <a:path w="5048" h="4522" extrusionOk="0">
                    <a:moveTo>
                      <a:pt x="2591" y="0"/>
                    </a:moveTo>
                    <a:cubicBezTo>
                      <a:pt x="2197" y="0"/>
                      <a:pt x="1806" y="91"/>
                      <a:pt x="1472" y="276"/>
                    </a:cubicBezTo>
                    <a:cubicBezTo>
                      <a:pt x="567" y="751"/>
                      <a:pt x="1" y="1883"/>
                      <a:pt x="1" y="2901"/>
                    </a:cubicBezTo>
                    <a:cubicBezTo>
                      <a:pt x="23" y="3264"/>
                      <a:pt x="114" y="3671"/>
                      <a:pt x="363" y="3920"/>
                    </a:cubicBezTo>
                    <a:cubicBezTo>
                      <a:pt x="739" y="4316"/>
                      <a:pt x="1322" y="4521"/>
                      <a:pt x="1857" y="4521"/>
                    </a:cubicBezTo>
                    <a:cubicBezTo>
                      <a:pt x="1933" y="4521"/>
                      <a:pt x="2009" y="4517"/>
                      <a:pt x="2083" y="4508"/>
                    </a:cubicBezTo>
                    <a:cubicBezTo>
                      <a:pt x="2581" y="4463"/>
                      <a:pt x="3056" y="4259"/>
                      <a:pt x="3509" y="3965"/>
                    </a:cubicBezTo>
                    <a:cubicBezTo>
                      <a:pt x="4075" y="3626"/>
                      <a:pt x="4550" y="3128"/>
                      <a:pt x="4776" y="2585"/>
                    </a:cubicBezTo>
                    <a:cubicBezTo>
                      <a:pt x="5048" y="1974"/>
                      <a:pt x="4640" y="978"/>
                      <a:pt x="4142" y="548"/>
                    </a:cubicBezTo>
                    <a:cubicBezTo>
                      <a:pt x="3729" y="187"/>
                      <a:pt x="3157" y="0"/>
                      <a:pt x="25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5006350" y="4927075"/>
                <a:ext cx="165825" cy="178225"/>
              </a:xfrm>
              <a:custGeom>
                <a:avLst/>
                <a:gdLst/>
                <a:ahLst/>
                <a:cxnLst/>
                <a:rect l="l" t="t" r="r" b="b"/>
                <a:pathLst>
                  <a:path w="6633" h="7129" extrusionOk="0">
                    <a:moveTo>
                      <a:pt x="2896" y="0"/>
                    </a:moveTo>
                    <a:cubicBezTo>
                      <a:pt x="2737" y="0"/>
                      <a:pt x="2579" y="13"/>
                      <a:pt x="2423" y="39"/>
                    </a:cubicBezTo>
                    <a:cubicBezTo>
                      <a:pt x="1472" y="175"/>
                      <a:pt x="205" y="1057"/>
                      <a:pt x="91" y="2053"/>
                    </a:cubicBezTo>
                    <a:cubicBezTo>
                      <a:pt x="1" y="2845"/>
                      <a:pt x="205" y="3796"/>
                      <a:pt x="612" y="4679"/>
                    </a:cubicBezTo>
                    <a:cubicBezTo>
                      <a:pt x="906" y="5357"/>
                      <a:pt x="1359" y="5969"/>
                      <a:pt x="1902" y="6421"/>
                    </a:cubicBezTo>
                    <a:cubicBezTo>
                      <a:pt x="2430" y="6843"/>
                      <a:pt x="3162" y="7129"/>
                      <a:pt x="3866" y="7129"/>
                    </a:cubicBezTo>
                    <a:cubicBezTo>
                      <a:pt x="4068" y="7129"/>
                      <a:pt x="4268" y="7105"/>
                      <a:pt x="4459" y="7055"/>
                    </a:cubicBezTo>
                    <a:cubicBezTo>
                      <a:pt x="4957" y="6919"/>
                      <a:pt x="5387" y="6534"/>
                      <a:pt x="5659" y="6127"/>
                    </a:cubicBezTo>
                    <a:cubicBezTo>
                      <a:pt x="6451" y="4905"/>
                      <a:pt x="6632" y="3072"/>
                      <a:pt x="5931" y="1782"/>
                    </a:cubicBezTo>
                    <a:cubicBezTo>
                      <a:pt x="5350" y="740"/>
                      <a:pt x="4114" y="0"/>
                      <a:pt x="28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4999575" y="4930300"/>
                <a:ext cx="173725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6949" h="6858" fill="none" extrusionOk="0">
                    <a:moveTo>
                      <a:pt x="5772" y="5704"/>
                    </a:moveTo>
                    <a:cubicBezTo>
                      <a:pt x="6654" y="4346"/>
                      <a:pt x="6948" y="1766"/>
                      <a:pt x="5364" y="793"/>
                    </a:cubicBezTo>
                    <a:cubicBezTo>
                      <a:pt x="5025" y="589"/>
                      <a:pt x="4685" y="408"/>
                      <a:pt x="4323" y="295"/>
                    </a:cubicBezTo>
                    <a:cubicBezTo>
                      <a:pt x="3961" y="182"/>
                      <a:pt x="3554" y="68"/>
                      <a:pt x="3146" y="46"/>
                    </a:cubicBezTo>
                    <a:cubicBezTo>
                      <a:pt x="2241" y="0"/>
                      <a:pt x="1336" y="340"/>
                      <a:pt x="679" y="951"/>
                    </a:cubicBezTo>
                    <a:cubicBezTo>
                      <a:pt x="272" y="1358"/>
                      <a:pt x="46" y="1947"/>
                      <a:pt x="23" y="2490"/>
                    </a:cubicBezTo>
                    <a:cubicBezTo>
                      <a:pt x="0" y="2943"/>
                      <a:pt x="91" y="3350"/>
                      <a:pt x="204" y="3780"/>
                    </a:cubicBezTo>
                    <a:cubicBezTo>
                      <a:pt x="453" y="4685"/>
                      <a:pt x="1019" y="5591"/>
                      <a:pt x="1856" y="6021"/>
                    </a:cubicBezTo>
                    <a:cubicBezTo>
                      <a:pt x="2694" y="6451"/>
                      <a:pt x="3599" y="6858"/>
                      <a:pt x="4527" y="6609"/>
                    </a:cubicBezTo>
                    <a:cubicBezTo>
                      <a:pt x="5070" y="6496"/>
                      <a:pt x="5477" y="6134"/>
                      <a:pt x="5772" y="5704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5035775" y="4962475"/>
                <a:ext cx="131300" cy="142175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5687" extrusionOk="0">
                    <a:moveTo>
                      <a:pt x="2277" y="0"/>
                    </a:moveTo>
                    <a:cubicBezTo>
                      <a:pt x="2158" y="0"/>
                      <a:pt x="2041" y="9"/>
                      <a:pt x="1925" y="26"/>
                    </a:cubicBezTo>
                    <a:cubicBezTo>
                      <a:pt x="1178" y="139"/>
                      <a:pt x="159" y="818"/>
                      <a:pt x="69" y="1610"/>
                    </a:cubicBezTo>
                    <a:cubicBezTo>
                      <a:pt x="1" y="2289"/>
                      <a:pt x="159" y="3059"/>
                      <a:pt x="476" y="3738"/>
                    </a:cubicBezTo>
                    <a:cubicBezTo>
                      <a:pt x="725" y="4281"/>
                      <a:pt x="1087" y="4779"/>
                      <a:pt x="1517" y="5118"/>
                    </a:cubicBezTo>
                    <a:cubicBezTo>
                      <a:pt x="1948" y="5460"/>
                      <a:pt x="2536" y="5687"/>
                      <a:pt x="3100" y="5687"/>
                    </a:cubicBezTo>
                    <a:cubicBezTo>
                      <a:pt x="3246" y="5687"/>
                      <a:pt x="3391" y="5672"/>
                      <a:pt x="3531" y="5639"/>
                    </a:cubicBezTo>
                    <a:cubicBezTo>
                      <a:pt x="3916" y="5526"/>
                      <a:pt x="4256" y="5231"/>
                      <a:pt x="4482" y="4869"/>
                    </a:cubicBezTo>
                    <a:cubicBezTo>
                      <a:pt x="5116" y="3919"/>
                      <a:pt x="5251" y="2470"/>
                      <a:pt x="4686" y="1407"/>
                    </a:cubicBezTo>
                    <a:cubicBezTo>
                      <a:pt x="4242" y="560"/>
                      <a:pt x="3242" y="0"/>
                      <a:pt x="22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5027300" y="4931425"/>
                <a:ext cx="368925" cy="368000"/>
              </a:xfrm>
              <a:custGeom>
                <a:avLst/>
                <a:gdLst/>
                <a:ahLst/>
                <a:cxnLst/>
                <a:rect l="l" t="t" r="r" b="b"/>
                <a:pathLst>
                  <a:path w="14757" h="14720" extrusionOk="0">
                    <a:moveTo>
                      <a:pt x="9687" y="1"/>
                    </a:moveTo>
                    <a:cubicBezTo>
                      <a:pt x="9890" y="227"/>
                      <a:pt x="10049" y="476"/>
                      <a:pt x="10139" y="770"/>
                    </a:cubicBezTo>
                    <a:cubicBezTo>
                      <a:pt x="10210" y="946"/>
                      <a:pt x="10130" y="1012"/>
                      <a:pt x="10007" y="1012"/>
                    </a:cubicBezTo>
                    <a:cubicBezTo>
                      <a:pt x="9971" y="1012"/>
                      <a:pt x="9931" y="1007"/>
                      <a:pt x="9890" y="997"/>
                    </a:cubicBezTo>
                    <a:cubicBezTo>
                      <a:pt x="9239" y="777"/>
                      <a:pt x="8567" y="676"/>
                      <a:pt x="7895" y="676"/>
                    </a:cubicBezTo>
                    <a:cubicBezTo>
                      <a:pt x="6558" y="676"/>
                      <a:pt x="5218" y="1073"/>
                      <a:pt x="4029" y="1721"/>
                    </a:cubicBezTo>
                    <a:cubicBezTo>
                      <a:pt x="2988" y="2332"/>
                      <a:pt x="2060" y="3147"/>
                      <a:pt x="1358" y="4142"/>
                    </a:cubicBezTo>
                    <a:cubicBezTo>
                      <a:pt x="611" y="5183"/>
                      <a:pt x="295" y="6315"/>
                      <a:pt x="159" y="7582"/>
                    </a:cubicBezTo>
                    <a:cubicBezTo>
                      <a:pt x="0" y="9031"/>
                      <a:pt x="702" y="10321"/>
                      <a:pt x="1585" y="11407"/>
                    </a:cubicBezTo>
                    <a:cubicBezTo>
                      <a:pt x="2082" y="12018"/>
                      <a:pt x="2716" y="12584"/>
                      <a:pt x="3350" y="13082"/>
                    </a:cubicBezTo>
                    <a:cubicBezTo>
                      <a:pt x="3916" y="13489"/>
                      <a:pt x="4549" y="13829"/>
                      <a:pt x="5206" y="14100"/>
                    </a:cubicBezTo>
                    <a:cubicBezTo>
                      <a:pt x="5817" y="14327"/>
                      <a:pt x="6473" y="14508"/>
                      <a:pt x="7152" y="14621"/>
                    </a:cubicBezTo>
                    <a:cubicBezTo>
                      <a:pt x="7539" y="14685"/>
                      <a:pt x="7932" y="14720"/>
                      <a:pt x="8323" y="14720"/>
                    </a:cubicBezTo>
                    <a:cubicBezTo>
                      <a:pt x="9327" y="14720"/>
                      <a:pt x="10324" y="14489"/>
                      <a:pt x="11203" y="13919"/>
                    </a:cubicBezTo>
                    <a:cubicBezTo>
                      <a:pt x="12357" y="13150"/>
                      <a:pt x="13240" y="12018"/>
                      <a:pt x="13851" y="10819"/>
                    </a:cubicBezTo>
                    <a:cubicBezTo>
                      <a:pt x="14100" y="10321"/>
                      <a:pt x="14281" y="9755"/>
                      <a:pt x="14417" y="9257"/>
                    </a:cubicBezTo>
                    <a:cubicBezTo>
                      <a:pt x="14530" y="8782"/>
                      <a:pt x="14621" y="8284"/>
                      <a:pt x="14643" y="7809"/>
                    </a:cubicBezTo>
                    <a:cubicBezTo>
                      <a:pt x="14756" y="6021"/>
                      <a:pt x="14145" y="4210"/>
                      <a:pt x="12923" y="2943"/>
                    </a:cubicBezTo>
                    <a:cubicBezTo>
                      <a:pt x="12584" y="2558"/>
                      <a:pt x="12176" y="2219"/>
                      <a:pt x="11746" y="1902"/>
                    </a:cubicBezTo>
                    <a:cubicBezTo>
                      <a:pt x="11611" y="1811"/>
                      <a:pt x="11452" y="1721"/>
                      <a:pt x="11339" y="1608"/>
                    </a:cubicBezTo>
                    <a:cubicBezTo>
                      <a:pt x="11181" y="1494"/>
                      <a:pt x="11181" y="1427"/>
                      <a:pt x="11362" y="1336"/>
                    </a:cubicBezTo>
                    <a:cubicBezTo>
                      <a:pt x="11633" y="1155"/>
                      <a:pt x="11973" y="1110"/>
                      <a:pt x="12289" y="1087"/>
                    </a:cubicBezTo>
                    <a:cubicBezTo>
                      <a:pt x="12384" y="1077"/>
                      <a:pt x="12478" y="1072"/>
                      <a:pt x="12570" y="1072"/>
                    </a:cubicBezTo>
                    <a:cubicBezTo>
                      <a:pt x="12874" y="1072"/>
                      <a:pt x="13166" y="1120"/>
                      <a:pt x="13444" y="1155"/>
                    </a:cubicBezTo>
                    <a:cubicBezTo>
                      <a:pt x="13172" y="861"/>
                      <a:pt x="12765" y="657"/>
                      <a:pt x="12357" y="544"/>
                    </a:cubicBezTo>
                    <a:cubicBezTo>
                      <a:pt x="12202" y="475"/>
                      <a:pt x="12033" y="445"/>
                      <a:pt x="11861" y="445"/>
                    </a:cubicBezTo>
                    <a:cubicBezTo>
                      <a:pt x="11808" y="445"/>
                      <a:pt x="11754" y="448"/>
                      <a:pt x="11701" y="453"/>
                    </a:cubicBezTo>
                    <a:cubicBezTo>
                      <a:pt x="11384" y="476"/>
                      <a:pt x="10818" y="702"/>
                      <a:pt x="10728" y="1019"/>
                    </a:cubicBezTo>
                    <a:cubicBezTo>
                      <a:pt x="10547" y="544"/>
                      <a:pt x="10162" y="182"/>
                      <a:pt x="968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5021625" y="4943325"/>
                <a:ext cx="368950" cy="368450"/>
              </a:xfrm>
              <a:custGeom>
                <a:avLst/>
                <a:gdLst/>
                <a:ahLst/>
                <a:cxnLst/>
                <a:rect l="l" t="t" r="r" b="b"/>
                <a:pathLst>
                  <a:path w="14758" h="14738" extrusionOk="0">
                    <a:moveTo>
                      <a:pt x="9687" y="0"/>
                    </a:moveTo>
                    <a:cubicBezTo>
                      <a:pt x="9891" y="226"/>
                      <a:pt x="10050" y="498"/>
                      <a:pt x="10140" y="769"/>
                    </a:cubicBezTo>
                    <a:cubicBezTo>
                      <a:pt x="10208" y="940"/>
                      <a:pt x="10135" y="1021"/>
                      <a:pt x="10017" y="1021"/>
                    </a:cubicBezTo>
                    <a:cubicBezTo>
                      <a:pt x="9979" y="1021"/>
                      <a:pt x="9936" y="1012"/>
                      <a:pt x="9891" y="996"/>
                    </a:cubicBezTo>
                    <a:cubicBezTo>
                      <a:pt x="9242" y="777"/>
                      <a:pt x="8573" y="676"/>
                      <a:pt x="7904" y="676"/>
                    </a:cubicBezTo>
                    <a:cubicBezTo>
                      <a:pt x="6564" y="676"/>
                      <a:pt x="5221" y="1079"/>
                      <a:pt x="4029" y="1743"/>
                    </a:cubicBezTo>
                    <a:cubicBezTo>
                      <a:pt x="2988" y="2331"/>
                      <a:pt x="2060" y="3146"/>
                      <a:pt x="1359" y="4142"/>
                    </a:cubicBezTo>
                    <a:cubicBezTo>
                      <a:pt x="612" y="5183"/>
                      <a:pt x="295" y="6314"/>
                      <a:pt x="159" y="7582"/>
                    </a:cubicBezTo>
                    <a:cubicBezTo>
                      <a:pt x="1" y="9030"/>
                      <a:pt x="703" y="10343"/>
                      <a:pt x="1585" y="11407"/>
                    </a:cubicBezTo>
                    <a:cubicBezTo>
                      <a:pt x="2083" y="12040"/>
                      <a:pt x="2717" y="12606"/>
                      <a:pt x="3351" y="13081"/>
                    </a:cubicBezTo>
                    <a:cubicBezTo>
                      <a:pt x="3916" y="13511"/>
                      <a:pt x="4550" y="13851"/>
                      <a:pt x="5206" y="14100"/>
                    </a:cubicBezTo>
                    <a:cubicBezTo>
                      <a:pt x="5817" y="14326"/>
                      <a:pt x="6474" y="14530"/>
                      <a:pt x="7153" y="14643"/>
                    </a:cubicBezTo>
                    <a:cubicBezTo>
                      <a:pt x="7526" y="14704"/>
                      <a:pt x="7904" y="14737"/>
                      <a:pt x="8282" y="14737"/>
                    </a:cubicBezTo>
                    <a:cubicBezTo>
                      <a:pt x="9300" y="14737"/>
                      <a:pt x="10312" y="14497"/>
                      <a:pt x="11204" y="13919"/>
                    </a:cubicBezTo>
                    <a:cubicBezTo>
                      <a:pt x="12358" y="13172"/>
                      <a:pt x="13241" y="12040"/>
                      <a:pt x="13852" y="10818"/>
                    </a:cubicBezTo>
                    <a:cubicBezTo>
                      <a:pt x="14101" y="10343"/>
                      <a:pt x="14282" y="9777"/>
                      <a:pt x="14418" y="9257"/>
                    </a:cubicBezTo>
                    <a:cubicBezTo>
                      <a:pt x="14531" y="8781"/>
                      <a:pt x="14621" y="8306"/>
                      <a:pt x="14644" y="7808"/>
                    </a:cubicBezTo>
                    <a:cubicBezTo>
                      <a:pt x="14757" y="6043"/>
                      <a:pt x="14146" y="4255"/>
                      <a:pt x="12924" y="2942"/>
                    </a:cubicBezTo>
                    <a:cubicBezTo>
                      <a:pt x="12584" y="2557"/>
                      <a:pt x="12177" y="2218"/>
                      <a:pt x="11747" y="1901"/>
                    </a:cubicBezTo>
                    <a:cubicBezTo>
                      <a:pt x="11611" y="1811"/>
                      <a:pt x="11453" y="1743"/>
                      <a:pt x="11340" y="1630"/>
                    </a:cubicBezTo>
                    <a:cubicBezTo>
                      <a:pt x="11181" y="1516"/>
                      <a:pt x="11181" y="1426"/>
                      <a:pt x="11362" y="1335"/>
                    </a:cubicBezTo>
                    <a:cubicBezTo>
                      <a:pt x="11634" y="1177"/>
                      <a:pt x="11973" y="1109"/>
                      <a:pt x="12290" y="1086"/>
                    </a:cubicBezTo>
                    <a:cubicBezTo>
                      <a:pt x="12362" y="1082"/>
                      <a:pt x="12434" y="1080"/>
                      <a:pt x="12505" y="1080"/>
                    </a:cubicBezTo>
                    <a:cubicBezTo>
                      <a:pt x="12833" y="1080"/>
                      <a:pt x="13146" y="1121"/>
                      <a:pt x="13444" y="1177"/>
                    </a:cubicBezTo>
                    <a:cubicBezTo>
                      <a:pt x="13173" y="860"/>
                      <a:pt x="12765" y="656"/>
                      <a:pt x="12358" y="543"/>
                    </a:cubicBezTo>
                    <a:cubicBezTo>
                      <a:pt x="12202" y="474"/>
                      <a:pt x="12034" y="444"/>
                      <a:pt x="11862" y="444"/>
                    </a:cubicBezTo>
                    <a:cubicBezTo>
                      <a:pt x="11809" y="444"/>
                      <a:pt x="11755" y="447"/>
                      <a:pt x="11702" y="453"/>
                    </a:cubicBezTo>
                    <a:cubicBezTo>
                      <a:pt x="11385" y="498"/>
                      <a:pt x="10819" y="724"/>
                      <a:pt x="10729" y="1018"/>
                    </a:cubicBezTo>
                    <a:cubicBezTo>
                      <a:pt x="10548" y="543"/>
                      <a:pt x="10163" y="181"/>
                      <a:pt x="9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5051050" y="5006600"/>
                <a:ext cx="305000" cy="276125"/>
              </a:xfrm>
              <a:custGeom>
                <a:avLst/>
                <a:gdLst/>
                <a:ahLst/>
                <a:cxnLst/>
                <a:rect l="l" t="t" r="r" b="b"/>
                <a:pathLst>
                  <a:path w="12200" h="11045" extrusionOk="0">
                    <a:moveTo>
                      <a:pt x="4665" y="1"/>
                    </a:moveTo>
                    <a:cubicBezTo>
                      <a:pt x="4264" y="1"/>
                      <a:pt x="3866" y="80"/>
                      <a:pt x="3509" y="230"/>
                    </a:cubicBezTo>
                    <a:cubicBezTo>
                      <a:pt x="2558" y="592"/>
                      <a:pt x="1766" y="1362"/>
                      <a:pt x="1155" y="2176"/>
                    </a:cubicBezTo>
                    <a:cubicBezTo>
                      <a:pt x="544" y="3059"/>
                      <a:pt x="250" y="4010"/>
                      <a:pt x="137" y="5051"/>
                    </a:cubicBezTo>
                    <a:cubicBezTo>
                      <a:pt x="1" y="6250"/>
                      <a:pt x="589" y="7359"/>
                      <a:pt x="1336" y="8264"/>
                    </a:cubicBezTo>
                    <a:cubicBezTo>
                      <a:pt x="1766" y="8785"/>
                      <a:pt x="2264" y="9283"/>
                      <a:pt x="2830" y="9668"/>
                    </a:cubicBezTo>
                    <a:cubicBezTo>
                      <a:pt x="3305" y="10007"/>
                      <a:pt x="3826" y="10301"/>
                      <a:pt x="4369" y="10528"/>
                    </a:cubicBezTo>
                    <a:cubicBezTo>
                      <a:pt x="4889" y="10709"/>
                      <a:pt x="5433" y="10890"/>
                      <a:pt x="5998" y="10980"/>
                    </a:cubicBezTo>
                    <a:cubicBezTo>
                      <a:pt x="6296" y="11021"/>
                      <a:pt x="6599" y="11044"/>
                      <a:pt x="6902" y="11044"/>
                    </a:cubicBezTo>
                    <a:cubicBezTo>
                      <a:pt x="7770" y="11044"/>
                      <a:pt x="8638" y="10856"/>
                      <a:pt x="9393" y="10369"/>
                    </a:cubicBezTo>
                    <a:cubicBezTo>
                      <a:pt x="10389" y="9758"/>
                      <a:pt x="11113" y="8785"/>
                      <a:pt x="11634" y="7767"/>
                    </a:cubicBezTo>
                    <a:cubicBezTo>
                      <a:pt x="12018" y="6974"/>
                      <a:pt x="12200" y="6001"/>
                      <a:pt x="11996" y="5141"/>
                    </a:cubicBezTo>
                    <a:cubicBezTo>
                      <a:pt x="11792" y="4123"/>
                      <a:pt x="11226" y="3240"/>
                      <a:pt x="10253" y="2833"/>
                    </a:cubicBezTo>
                    <a:cubicBezTo>
                      <a:pt x="9970" y="2705"/>
                      <a:pt x="9669" y="2622"/>
                      <a:pt x="9333" y="2622"/>
                    </a:cubicBezTo>
                    <a:cubicBezTo>
                      <a:pt x="9133" y="2622"/>
                      <a:pt x="8920" y="2652"/>
                      <a:pt x="8692" y="2720"/>
                    </a:cubicBezTo>
                    <a:cubicBezTo>
                      <a:pt x="8284" y="2788"/>
                      <a:pt x="7764" y="3127"/>
                      <a:pt x="7764" y="3127"/>
                    </a:cubicBezTo>
                    <a:cubicBezTo>
                      <a:pt x="7764" y="3127"/>
                      <a:pt x="7537" y="2425"/>
                      <a:pt x="7379" y="2086"/>
                    </a:cubicBezTo>
                    <a:cubicBezTo>
                      <a:pt x="7107" y="1294"/>
                      <a:pt x="6632" y="570"/>
                      <a:pt x="5795" y="230"/>
                    </a:cubicBezTo>
                    <a:cubicBezTo>
                      <a:pt x="5439" y="75"/>
                      <a:pt x="5051" y="1"/>
                      <a:pt x="46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5084450" y="5097100"/>
                <a:ext cx="61700" cy="4520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808" extrusionOk="0">
                    <a:moveTo>
                      <a:pt x="956" y="0"/>
                    </a:moveTo>
                    <a:cubicBezTo>
                      <a:pt x="637" y="0"/>
                      <a:pt x="362" y="123"/>
                      <a:pt x="226" y="367"/>
                    </a:cubicBezTo>
                    <a:cubicBezTo>
                      <a:pt x="0" y="752"/>
                      <a:pt x="272" y="1318"/>
                      <a:pt x="838" y="1634"/>
                    </a:cubicBezTo>
                    <a:cubicBezTo>
                      <a:pt x="1062" y="1751"/>
                      <a:pt x="1297" y="1807"/>
                      <a:pt x="1512" y="1807"/>
                    </a:cubicBezTo>
                    <a:cubicBezTo>
                      <a:pt x="1842" y="1807"/>
                      <a:pt x="2127" y="1677"/>
                      <a:pt x="2263" y="1431"/>
                    </a:cubicBezTo>
                    <a:cubicBezTo>
                      <a:pt x="2467" y="1046"/>
                      <a:pt x="2173" y="458"/>
                      <a:pt x="1630" y="163"/>
                    </a:cubicBezTo>
                    <a:cubicBezTo>
                      <a:pt x="1403" y="55"/>
                      <a:pt x="1170" y="0"/>
                      <a:pt x="9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5114425" y="5071775"/>
                <a:ext cx="61700" cy="53750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150" extrusionOk="0">
                    <a:moveTo>
                      <a:pt x="1187" y="0"/>
                    </a:moveTo>
                    <a:cubicBezTo>
                      <a:pt x="1008" y="0"/>
                      <a:pt x="826" y="44"/>
                      <a:pt x="657" y="135"/>
                    </a:cubicBezTo>
                    <a:cubicBezTo>
                      <a:pt x="204" y="362"/>
                      <a:pt x="1" y="859"/>
                      <a:pt x="91" y="1312"/>
                    </a:cubicBezTo>
                    <a:cubicBezTo>
                      <a:pt x="566" y="1357"/>
                      <a:pt x="1087" y="1652"/>
                      <a:pt x="1562" y="2150"/>
                    </a:cubicBezTo>
                    <a:cubicBezTo>
                      <a:pt x="1630" y="2150"/>
                      <a:pt x="1675" y="2104"/>
                      <a:pt x="1743" y="2082"/>
                    </a:cubicBezTo>
                    <a:cubicBezTo>
                      <a:pt x="2286" y="1810"/>
                      <a:pt x="2468" y="1131"/>
                      <a:pt x="2173" y="588"/>
                    </a:cubicBezTo>
                    <a:cubicBezTo>
                      <a:pt x="1971" y="214"/>
                      <a:pt x="1585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5108200" y="5101725"/>
                <a:ext cx="50950" cy="328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314" fill="none" extrusionOk="0">
                    <a:moveTo>
                      <a:pt x="1" y="159"/>
                    </a:moveTo>
                    <a:cubicBezTo>
                      <a:pt x="1" y="159"/>
                      <a:pt x="1291" y="1"/>
                      <a:pt x="2038" y="131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5128000" y="5078925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93" y="0"/>
                    </a:moveTo>
                    <a:cubicBezTo>
                      <a:pt x="337" y="0"/>
                      <a:pt x="280" y="11"/>
                      <a:pt x="227" y="30"/>
                    </a:cubicBezTo>
                    <a:cubicBezTo>
                      <a:pt x="69" y="121"/>
                      <a:pt x="1" y="347"/>
                      <a:pt x="91" y="528"/>
                    </a:cubicBezTo>
                    <a:cubicBezTo>
                      <a:pt x="154" y="638"/>
                      <a:pt x="282" y="705"/>
                      <a:pt x="408" y="705"/>
                    </a:cubicBezTo>
                    <a:cubicBezTo>
                      <a:pt x="463" y="705"/>
                      <a:pt x="518" y="692"/>
                      <a:pt x="567" y="664"/>
                    </a:cubicBezTo>
                    <a:cubicBezTo>
                      <a:pt x="748" y="573"/>
                      <a:pt x="793" y="347"/>
                      <a:pt x="725" y="189"/>
                    </a:cubicBezTo>
                    <a:cubicBezTo>
                      <a:pt x="661" y="60"/>
                      <a:pt x="529" y="0"/>
                      <a:pt x="3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5249100" y="5169800"/>
                <a:ext cx="61125" cy="46650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1866" extrusionOk="0">
                    <a:moveTo>
                      <a:pt x="910" y="1"/>
                    </a:moveTo>
                    <a:cubicBezTo>
                      <a:pt x="609" y="1"/>
                      <a:pt x="354" y="117"/>
                      <a:pt x="226" y="333"/>
                    </a:cubicBezTo>
                    <a:cubicBezTo>
                      <a:pt x="0" y="741"/>
                      <a:pt x="249" y="1306"/>
                      <a:pt x="792" y="1646"/>
                    </a:cubicBezTo>
                    <a:cubicBezTo>
                      <a:pt x="1030" y="1795"/>
                      <a:pt x="1290" y="1865"/>
                      <a:pt x="1525" y="1865"/>
                    </a:cubicBezTo>
                    <a:cubicBezTo>
                      <a:pt x="1828" y="1865"/>
                      <a:pt x="2091" y="1749"/>
                      <a:pt x="2218" y="1533"/>
                    </a:cubicBezTo>
                    <a:cubicBezTo>
                      <a:pt x="2444" y="1125"/>
                      <a:pt x="2173" y="560"/>
                      <a:pt x="1652" y="220"/>
                    </a:cubicBezTo>
                    <a:cubicBezTo>
                      <a:pt x="1404" y="71"/>
                      <a:pt x="1144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5252475" y="5129450"/>
                <a:ext cx="566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51" extrusionOk="0">
                    <a:moveTo>
                      <a:pt x="1087" y="1"/>
                    </a:moveTo>
                    <a:cubicBezTo>
                      <a:pt x="453" y="24"/>
                      <a:pt x="1" y="567"/>
                      <a:pt x="1" y="1155"/>
                    </a:cubicBezTo>
                    <a:cubicBezTo>
                      <a:pt x="1" y="1223"/>
                      <a:pt x="1" y="1268"/>
                      <a:pt x="46" y="1336"/>
                    </a:cubicBezTo>
                    <a:cubicBezTo>
                      <a:pt x="680" y="1495"/>
                      <a:pt x="1223" y="1789"/>
                      <a:pt x="1517" y="2151"/>
                    </a:cubicBezTo>
                    <a:cubicBezTo>
                      <a:pt x="1970" y="1993"/>
                      <a:pt x="2264" y="1563"/>
                      <a:pt x="2241" y="1087"/>
                    </a:cubicBezTo>
                    <a:cubicBezTo>
                      <a:pt x="2219" y="454"/>
                      <a:pt x="1698" y="1"/>
                      <a:pt x="10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5244000" y="5162275"/>
                <a:ext cx="509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178" fill="none" extrusionOk="0">
                    <a:moveTo>
                      <a:pt x="2037" y="1177"/>
                    </a:moveTo>
                    <a:cubicBezTo>
                      <a:pt x="2037" y="1177"/>
                      <a:pt x="1517" y="1"/>
                      <a:pt x="0" y="23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5285300" y="5148700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59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6" y="702"/>
                      <a:pt x="702" y="544"/>
                      <a:pt x="702" y="340"/>
                    </a:cubicBezTo>
                    <a:cubicBezTo>
                      <a:pt x="702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5191375" y="5157150"/>
                <a:ext cx="19825" cy="1195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78" extrusionOk="0">
                    <a:moveTo>
                      <a:pt x="94" y="0"/>
                    </a:moveTo>
                    <a:cubicBezTo>
                      <a:pt x="69" y="0"/>
                      <a:pt x="52" y="7"/>
                      <a:pt x="46" y="25"/>
                    </a:cubicBezTo>
                    <a:cubicBezTo>
                      <a:pt x="1" y="92"/>
                      <a:pt x="68" y="206"/>
                      <a:pt x="114" y="228"/>
                    </a:cubicBezTo>
                    <a:cubicBezTo>
                      <a:pt x="159" y="273"/>
                      <a:pt x="227" y="364"/>
                      <a:pt x="272" y="432"/>
                    </a:cubicBezTo>
                    <a:cubicBezTo>
                      <a:pt x="317" y="466"/>
                      <a:pt x="368" y="477"/>
                      <a:pt x="419" y="477"/>
                    </a:cubicBezTo>
                    <a:cubicBezTo>
                      <a:pt x="470" y="477"/>
                      <a:pt x="521" y="466"/>
                      <a:pt x="566" y="455"/>
                    </a:cubicBezTo>
                    <a:cubicBezTo>
                      <a:pt x="566" y="455"/>
                      <a:pt x="612" y="455"/>
                      <a:pt x="680" y="432"/>
                    </a:cubicBezTo>
                    <a:cubicBezTo>
                      <a:pt x="725" y="387"/>
                      <a:pt x="793" y="364"/>
                      <a:pt x="793" y="296"/>
                    </a:cubicBezTo>
                    <a:cubicBezTo>
                      <a:pt x="725" y="273"/>
                      <a:pt x="634" y="228"/>
                      <a:pt x="589" y="206"/>
                    </a:cubicBezTo>
                    <a:cubicBezTo>
                      <a:pt x="498" y="138"/>
                      <a:pt x="408" y="115"/>
                      <a:pt x="340" y="92"/>
                    </a:cubicBezTo>
                    <a:cubicBezTo>
                      <a:pt x="290" y="59"/>
                      <a:pt x="164" y="0"/>
                      <a:pt x="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5177800" y="5213775"/>
                <a:ext cx="3622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9" fill="none" extrusionOk="0">
                    <a:moveTo>
                      <a:pt x="0" y="0"/>
                    </a:moveTo>
                    <a:cubicBezTo>
                      <a:pt x="363" y="430"/>
                      <a:pt x="883" y="498"/>
                      <a:pt x="1449" y="204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79" name="Google Shape;2779;p8"/>
          <p:cNvSpPr txBox="1">
            <a:spLocks noGrp="1"/>
          </p:cNvSpPr>
          <p:nvPr>
            <p:ph type="title"/>
          </p:nvPr>
        </p:nvSpPr>
        <p:spPr>
          <a:xfrm>
            <a:off x="1683000" y="1097280"/>
            <a:ext cx="5778000" cy="27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2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1" name="Google Shape;2781;p9"/>
          <p:cNvGrpSpPr/>
          <p:nvPr/>
        </p:nvGrpSpPr>
        <p:grpSpPr>
          <a:xfrm>
            <a:off x="-136244" y="-314989"/>
            <a:ext cx="9432655" cy="5926274"/>
            <a:chOff x="-136244" y="-314989"/>
            <a:chExt cx="9432655" cy="5926274"/>
          </a:xfrm>
        </p:grpSpPr>
        <p:grpSp>
          <p:nvGrpSpPr>
            <p:cNvPr id="2782" name="Google Shape;2782;p9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2783" name="Google Shape;2783;p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88" name="Google Shape;2788;p9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2789" name="Google Shape;2789;p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97" name="Google Shape;2797;p9"/>
            <p:cNvGrpSpPr/>
            <p:nvPr/>
          </p:nvGrpSpPr>
          <p:grpSpPr>
            <a:xfrm>
              <a:off x="152406" y="-314989"/>
              <a:ext cx="476050" cy="2908409"/>
              <a:chOff x="2022900" y="563450"/>
              <a:chExt cx="241625" cy="1476200"/>
            </a:xfrm>
          </p:grpSpPr>
          <p:sp>
            <p:nvSpPr>
              <p:cNvPr id="2798" name="Google Shape;2798;p9"/>
              <p:cNvSpPr/>
              <p:nvPr/>
            </p:nvSpPr>
            <p:spPr>
              <a:xfrm>
                <a:off x="2022900" y="574200"/>
                <a:ext cx="241625" cy="1465450"/>
              </a:xfrm>
              <a:custGeom>
                <a:avLst/>
                <a:gdLst/>
                <a:ahLst/>
                <a:cxnLst/>
                <a:rect l="l" t="t" r="r" b="b"/>
                <a:pathLst>
                  <a:path w="9665" h="58618" fill="none" extrusionOk="0">
                    <a:moveTo>
                      <a:pt x="3689" y="58617"/>
                    </a:moveTo>
                    <a:cubicBezTo>
                      <a:pt x="2512" y="58527"/>
                      <a:pt x="1494" y="57576"/>
                      <a:pt x="1154" y="56399"/>
                    </a:cubicBezTo>
                    <a:cubicBezTo>
                      <a:pt x="815" y="55268"/>
                      <a:pt x="1087" y="54000"/>
                      <a:pt x="1720" y="52982"/>
                    </a:cubicBezTo>
                    <a:cubicBezTo>
                      <a:pt x="1879" y="52710"/>
                      <a:pt x="2105" y="52416"/>
                      <a:pt x="2422" y="52303"/>
                    </a:cubicBezTo>
                    <a:cubicBezTo>
                      <a:pt x="3033" y="52077"/>
                      <a:pt x="3735" y="52733"/>
                      <a:pt x="3644" y="53389"/>
                    </a:cubicBezTo>
                    <a:cubicBezTo>
                      <a:pt x="3553" y="54023"/>
                      <a:pt x="2875" y="54476"/>
                      <a:pt x="2218" y="54408"/>
                    </a:cubicBezTo>
                    <a:cubicBezTo>
                      <a:pt x="1585" y="54340"/>
                      <a:pt x="1041" y="53842"/>
                      <a:pt x="792" y="53231"/>
                    </a:cubicBezTo>
                    <a:cubicBezTo>
                      <a:pt x="340" y="52167"/>
                      <a:pt x="747" y="50877"/>
                      <a:pt x="1381" y="49904"/>
                    </a:cubicBezTo>
                    <a:cubicBezTo>
                      <a:pt x="1992" y="48908"/>
                      <a:pt x="2829" y="48003"/>
                      <a:pt x="3282" y="46917"/>
                    </a:cubicBezTo>
                    <a:cubicBezTo>
                      <a:pt x="3780" y="45672"/>
                      <a:pt x="3757" y="44223"/>
                      <a:pt x="3191" y="42956"/>
                    </a:cubicBezTo>
                    <a:cubicBezTo>
                      <a:pt x="2603" y="41711"/>
                      <a:pt x="1494" y="40738"/>
                      <a:pt x="1041" y="39403"/>
                    </a:cubicBezTo>
                    <a:cubicBezTo>
                      <a:pt x="0" y="36370"/>
                      <a:pt x="3214" y="34175"/>
                      <a:pt x="4685" y="31957"/>
                    </a:cubicBezTo>
                    <a:cubicBezTo>
                      <a:pt x="6292" y="29580"/>
                      <a:pt x="6812" y="26503"/>
                      <a:pt x="6066" y="23696"/>
                    </a:cubicBezTo>
                    <a:cubicBezTo>
                      <a:pt x="5364" y="21048"/>
                      <a:pt x="3553" y="18581"/>
                      <a:pt x="3802" y="15843"/>
                    </a:cubicBezTo>
                    <a:cubicBezTo>
                      <a:pt x="4097" y="12629"/>
                      <a:pt x="7039" y="10366"/>
                      <a:pt x="8442" y="7492"/>
                    </a:cubicBezTo>
                    <a:cubicBezTo>
                      <a:pt x="9574" y="5161"/>
                      <a:pt x="9664" y="2377"/>
                      <a:pt x="8714" y="0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9"/>
              <p:cNvSpPr/>
              <p:nvPr/>
            </p:nvSpPr>
            <p:spPr>
              <a:xfrm>
                <a:off x="2033650" y="563450"/>
                <a:ext cx="220125" cy="1324575"/>
              </a:xfrm>
              <a:custGeom>
                <a:avLst/>
                <a:gdLst/>
                <a:ahLst/>
                <a:cxnLst/>
                <a:rect l="l" t="t" r="r" b="b"/>
                <a:pathLst>
                  <a:path w="8805" h="52983" fill="none" extrusionOk="0">
                    <a:moveTo>
                      <a:pt x="498" y="52982"/>
                    </a:moveTo>
                    <a:cubicBezTo>
                      <a:pt x="0" y="51330"/>
                      <a:pt x="227" y="49451"/>
                      <a:pt x="1109" y="47935"/>
                    </a:cubicBezTo>
                    <a:cubicBezTo>
                      <a:pt x="2082" y="46260"/>
                      <a:pt x="3870" y="44767"/>
                      <a:pt x="3576" y="42865"/>
                    </a:cubicBezTo>
                    <a:cubicBezTo>
                      <a:pt x="3305" y="40987"/>
                      <a:pt x="1132" y="39946"/>
                      <a:pt x="566" y="38158"/>
                    </a:cubicBezTo>
                    <a:cubicBezTo>
                      <a:pt x="181" y="36913"/>
                      <a:pt x="657" y="35533"/>
                      <a:pt x="1358" y="34424"/>
                    </a:cubicBezTo>
                    <a:cubicBezTo>
                      <a:pt x="2105" y="33337"/>
                      <a:pt x="3078" y="32432"/>
                      <a:pt x="3825" y="31346"/>
                    </a:cubicBezTo>
                    <a:cubicBezTo>
                      <a:pt x="5274" y="29309"/>
                      <a:pt x="5930" y="26729"/>
                      <a:pt x="5636" y="24285"/>
                    </a:cubicBezTo>
                    <a:cubicBezTo>
                      <a:pt x="5500" y="23062"/>
                      <a:pt x="5138" y="21908"/>
                      <a:pt x="4934" y="20686"/>
                    </a:cubicBezTo>
                    <a:cubicBezTo>
                      <a:pt x="4617" y="18694"/>
                      <a:pt x="4798" y="16635"/>
                      <a:pt x="5455" y="14711"/>
                    </a:cubicBezTo>
                    <a:cubicBezTo>
                      <a:pt x="5975" y="13127"/>
                      <a:pt x="6835" y="11679"/>
                      <a:pt x="7446" y="10162"/>
                    </a:cubicBezTo>
                    <a:cubicBezTo>
                      <a:pt x="8170" y="8465"/>
                      <a:pt x="8193" y="6745"/>
                      <a:pt x="8465" y="4979"/>
                    </a:cubicBezTo>
                    <a:cubicBezTo>
                      <a:pt x="8736" y="3395"/>
                      <a:pt x="8804" y="1585"/>
                      <a:pt x="8397" y="0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9"/>
              <p:cNvSpPr/>
              <p:nvPr/>
            </p:nvSpPr>
            <p:spPr>
              <a:xfrm>
                <a:off x="2171125" y="1261025"/>
                <a:ext cx="73600" cy="57800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312" extrusionOk="0">
                    <a:moveTo>
                      <a:pt x="2445" y="501"/>
                    </a:moveTo>
                    <a:cubicBezTo>
                      <a:pt x="2468" y="501"/>
                      <a:pt x="2490" y="523"/>
                      <a:pt x="2490" y="591"/>
                    </a:cubicBezTo>
                    <a:cubicBezTo>
                      <a:pt x="2490" y="636"/>
                      <a:pt x="2468" y="727"/>
                      <a:pt x="2445" y="817"/>
                    </a:cubicBezTo>
                    <a:cubicBezTo>
                      <a:pt x="2241" y="1270"/>
                      <a:pt x="1925" y="1496"/>
                      <a:pt x="1449" y="1519"/>
                    </a:cubicBezTo>
                    <a:cubicBezTo>
                      <a:pt x="1155" y="1542"/>
                      <a:pt x="861" y="1587"/>
                      <a:pt x="521" y="1632"/>
                    </a:cubicBezTo>
                    <a:cubicBezTo>
                      <a:pt x="635" y="1044"/>
                      <a:pt x="1087" y="591"/>
                      <a:pt x="1381" y="546"/>
                    </a:cubicBezTo>
                    <a:cubicBezTo>
                      <a:pt x="1434" y="538"/>
                      <a:pt x="1489" y="535"/>
                      <a:pt x="1544" y="535"/>
                    </a:cubicBezTo>
                    <a:cubicBezTo>
                      <a:pt x="1704" y="535"/>
                      <a:pt x="1873" y="560"/>
                      <a:pt x="2045" y="560"/>
                    </a:cubicBezTo>
                    <a:cubicBezTo>
                      <a:pt x="2148" y="560"/>
                      <a:pt x="2251" y="551"/>
                      <a:pt x="2355" y="523"/>
                    </a:cubicBezTo>
                    <a:cubicBezTo>
                      <a:pt x="2355" y="501"/>
                      <a:pt x="2400" y="501"/>
                      <a:pt x="2445" y="501"/>
                    </a:cubicBezTo>
                    <a:close/>
                    <a:moveTo>
                      <a:pt x="1430" y="1"/>
                    </a:moveTo>
                    <a:cubicBezTo>
                      <a:pt x="1334" y="1"/>
                      <a:pt x="1242" y="13"/>
                      <a:pt x="1155" y="48"/>
                    </a:cubicBezTo>
                    <a:cubicBezTo>
                      <a:pt x="680" y="139"/>
                      <a:pt x="114" y="1270"/>
                      <a:pt x="23" y="2153"/>
                    </a:cubicBezTo>
                    <a:cubicBezTo>
                      <a:pt x="1" y="2198"/>
                      <a:pt x="1" y="2266"/>
                      <a:pt x="1" y="2311"/>
                    </a:cubicBezTo>
                    <a:cubicBezTo>
                      <a:pt x="69" y="2289"/>
                      <a:pt x="114" y="2221"/>
                      <a:pt x="182" y="2198"/>
                    </a:cubicBezTo>
                    <a:cubicBezTo>
                      <a:pt x="318" y="2107"/>
                      <a:pt x="431" y="2085"/>
                      <a:pt x="544" y="2062"/>
                    </a:cubicBezTo>
                    <a:cubicBezTo>
                      <a:pt x="684" y="2042"/>
                      <a:pt x="819" y="2036"/>
                      <a:pt x="946" y="2036"/>
                    </a:cubicBezTo>
                    <a:cubicBezTo>
                      <a:pt x="1156" y="2036"/>
                      <a:pt x="1346" y="2053"/>
                      <a:pt x="1513" y="2053"/>
                    </a:cubicBezTo>
                    <a:cubicBezTo>
                      <a:pt x="1587" y="2053"/>
                      <a:pt x="1657" y="2049"/>
                      <a:pt x="1721" y="2040"/>
                    </a:cubicBezTo>
                    <a:cubicBezTo>
                      <a:pt x="2241" y="1994"/>
                      <a:pt x="2604" y="1519"/>
                      <a:pt x="2830" y="817"/>
                    </a:cubicBezTo>
                    <a:cubicBezTo>
                      <a:pt x="2898" y="614"/>
                      <a:pt x="2943" y="410"/>
                      <a:pt x="2943" y="252"/>
                    </a:cubicBezTo>
                    <a:cubicBezTo>
                      <a:pt x="2943" y="79"/>
                      <a:pt x="2862" y="20"/>
                      <a:pt x="2712" y="20"/>
                    </a:cubicBezTo>
                    <a:cubicBezTo>
                      <a:pt x="2686" y="20"/>
                      <a:pt x="2657" y="22"/>
                      <a:pt x="2626" y="25"/>
                    </a:cubicBezTo>
                    <a:cubicBezTo>
                      <a:pt x="2513" y="48"/>
                      <a:pt x="2400" y="71"/>
                      <a:pt x="2309" y="71"/>
                    </a:cubicBezTo>
                    <a:cubicBezTo>
                      <a:pt x="2267" y="75"/>
                      <a:pt x="2225" y="77"/>
                      <a:pt x="2183" y="77"/>
                    </a:cubicBezTo>
                    <a:cubicBezTo>
                      <a:pt x="1923" y="77"/>
                      <a:pt x="1666" y="1"/>
                      <a:pt x="1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9"/>
              <p:cNvSpPr/>
              <p:nvPr/>
            </p:nvSpPr>
            <p:spPr>
              <a:xfrm>
                <a:off x="2178500" y="1263900"/>
                <a:ext cx="59425" cy="45875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5" extrusionOk="0">
                    <a:moveTo>
                      <a:pt x="1291" y="872"/>
                    </a:moveTo>
                    <a:cubicBezTo>
                      <a:pt x="1270" y="890"/>
                      <a:pt x="1258" y="913"/>
                      <a:pt x="1245" y="951"/>
                    </a:cubicBezTo>
                    <a:lnTo>
                      <a:pt x="1200" y="974"/>
                    </a:lnTo>
                    <a:cubicBezTo>
                      <a:pt x="1064" y="1132"/>
                      <a:pt x="905" y="1268"/>
                      <a:pt x="679" y="1314"/>
                    </a:cubicBezTo>
                    <a:cubicBezTo>
                      <a:pt x="842" y="1109"/>
                      <a:pt x="1080" y="979"/>
                      <a:pt x="1291" y="872"/>
                    </a:cubicBezTo>
                    <a:close/>
                    <a:moveTo>
                      <a:pt x="1743" y="1"/>
                    </a:moveTo>
                    <a:cubicBezTo>
                      <a:pt x="1267" y="295"/>
                      <a:pt x="588" y="340"/>
                      <a:pt x="113" y="1314"/>
                    </a:cubicBezTo>
                    <a:cubicBezTo>
                      <a:pt x="0" y="1540"/>
                      <a:pt x="23" y="1744"/>
                      <a:pt x="158" y="1766"/>
                    </a:cubicBezTo>
                    <a:cubicBezTo>
                      <a:pt x="249" y="1811"/>
                      <a:pt x="294" y="1811"/>
                      <a:pt x="362" y="1811"/>
                    </a:cubicBezTo>
                    <a:cubicBezTo>
                      <a:pt x="375" y="1811"/>
                      <a:pt x="388" y="1797"/>
                      <a:pt x="393" y="1797"/>
                    </a:cubicBezTo>
                    <a:cubicBezTo>
                      <a:pt x="396" y="1797"/>
                      <a:pt x="395" y="1805"/>
                      <a:pt x="385" y="1834"/>
                    </a:cubicBezTo>
                    <a:cubicBezTo>
                      <a:pt x="951" y="1834"/>
                      <a:pt x="1267" y="1721"/>
                      <a:pt x="1516" y="1427"/>
                    </a:cubicBezTo>
                    <a:lnTo>
                      <a:pt x="1539" y="1404"/>
                    </a:lnTo>
                    <a:cubicBezTo>
                      <a:pt x="1833" y="1087"/>
                      <a:pt x="2105" y="793"/>
                      <a:pt x="2376" y="295"/>
                    </a:cubicBezTo>
                    <a:cubicBezTo>
                      <a:pt x="2263" y="272"/>
                      <a:pt x="2173" y="227"/>
                      <a:pt x="2060" y="137"/>
                    </a:cubicBezTo>
                    <a:cubicBezTo>
                      <a:pt x="2037" y="182"/>
                      <a:pt x="1969" y="227"/>
                      <a:pt x="1946" y="272"/>
                    </a:cubicBezTo>
                    <a:cubicBezTo>
                      <a:pt x="1879" y="182"/>
                      <a:pt x="1811" y="69"/>
                      <a:pt x="17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9"/>
              <p:cNvSpPr/>
              <p:nvPr/>
            </p:nvSpPr>
            <p:spPr>
              <a:xfrm>
                <a:off x="2094750" y="1580725"/>
                <a:ext cx="60575" cy="753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3012" extrusionOk="0">
                    <a:moveTo>
                      <a:pt x="2032" y="514"/>
                    </a:moveTo>
                    <a:cubicBezTo>
                      <a:pt x="2050" y="514"/>
                      <a:pt x="2071" y="539"/>
                      <a:pt x="2105" y="590"/>
                    </a:cubicBezTo>
                    <a:cubicBezTo>
                      <a:pt x="2128" y="681"/>
                      <a:pt x="2105" y="726"/>
                      <a:pt x="2105" y="839"/>
                    </a:cubicBezTo>
                    <a:cubicBezTo>
                      <a:pt x="2037" y="1314"/>
                      <a:pt x="1811" y="1654"/>
                      <a:pt x="1358" y="1835"/>
                    </a:cubicBezTo>
                    <a:cubicBezTo>
                      <a:pt x="1087" y="1948"/>
                      <a:pt x="793" y="2061"/>
                      <a:pt x="476" y="2220"/>
                    </a:cubicBezTo>
                    <a:cubicBezTo>
                      <a:pt x="431" y="1609"/>
                      <a:pt x="702" y="1043"/>
                      <a:pt x="1019" y="884"/>
                    </a:cubicBezTo>
                    <a:cubicBezTo>
                      <a:pt x="1268" y="726"/>
                      <a:pt x="1607" y="726"/>
                      <a:pt x="1924" y="568"/>
                    </a:cubicBezTo>
                    <a:cubicBezTo>
                      <a:pt x="1947" y="568"/>
                      <a:pt x="1992" y="522"/>
                      <a:pt x="2015" y="522"/>
                    </a:cubicBezTo>
                    <a:cubicBezTo>
                      <a:pt x="2020" y="517"/>
                      <a:pt x="2026" y="514"/>
                      <a:pt x="2032" y="514"/>
                    </a:cubicBezTo>
                    <a:close/>
                    <a:moveTo>
                      <a:pt x="2193" y="1"/>
                    </a:moveTo>
                    <a:cubicBezTo>
                      <a:pt x="2144" y="1"/>
                      <a:pt x="2085" y="16"/>
                      <a:pt x="2015" y="47"/>
                    </a:cubicBezTo>
                    <a:cubicBezTo>
                      <a:pt x="1902" y="115"/>
                      <a:pt x="1811" y="160"/>
                      <a:pt x="1721" y="183"/>
                    </a:cubicBezTo>
                    <a:cubicBezTo>
                      <a:pt x="1358" y="364"/>
                      <a:pt x="906" y="296"/>
                      <a:pt x="634" y="522"/>
                    </a:cubicBezTo>
                    <a:cubicBezTo>
                      <a:pt x="204" y="726"/>
                      <a:pt x="1" y="1993"/>
                      <a:pt x="204" y="2853"/>
                    </a:cubicBezTo>
                    <a:cubicBezTo>
                      <a:pt x="204" y="2899"/>
                      <a:pt x="227" y="2967"/>
                      <a:pt x="227" y="3012"/>
                    </a:cubicBezTo>
                    <a:cubicBezTo>
                      <a:pt x="249" y="2967"/>
                      <a:pt x="317" y="2899"/>
                      <a:pt x="340" y="2853"/>
                    </a:cubicBezTo>
                    <a:cubicBezTo>
                      <a:pt x="453" y="2763"/>
                      <a:pt x="544" y="2672"/>
                      <a:pt x="657" y="2627"/>
                    </a:cubicBezTo>
                    <a:cubicBezTo>
                      <a:pt x="1087" y="2401"/>
                      <a:pt x="1494" y="2378"/>
                      <a:pt x="1743" y="2220"/>
                    </a:cubicBezTo>
                    <a:cubicBezTo>
                      <a:pt x="2241" y="2039"/>
                      <a:pt x="2422" y="1473"/>
                      <a:pt x="2422" y="726"/>
                    </a:cubicBezTo>
                    <a:cubicBezTo>
                      <a:pt x="2422" y="522"/>
                      <a:pt x="2422" y="296"/>
                      <a:pt x="2377" y="160"/>
                    </a:cubicBezTo>
                    <a:cubicBezTo>
                      <a:pt x="2347" y="56"/>
                      <a:pt x="2288" y="1"/>
                      <a:pt x="21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9"/>
              <p:cNvSpPr/>
              <p:nvPr/>
            </p:nvSpPr>
            <p:spPr>
              <a:xfrm>
                <a:off x="2102675" y="1587550"/>
                <a:ext cx="48125" cy="554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2219" extrusionOk="0">
                    <a:moveTo>
                      <a:pt x="1041" y="974"/>
                    </a:moveTo>
                    <a:cubicBezTo>
                      <a:pt x="1019" y="996"/>
                      <a:pt x="996" y="1041"/>
                      <a:pt x="974" y="1087"/>
                    </a:cubicBezTo>
                    <a:cubicBezTo>
                      <a:pt x="951" y="1087"/>
                      <a:pt x="951" y="1109"/>
                      <a:pt x="951" y="1109"/>
                    </a:cubicBezTo>
                    <a:cubicBezTo>
                      <a:pt x="838" y="1313"/>
                      <a:pt x="725" y="1471"/>
                      <a:pt x="544" y="1607"/>
                    </a:cubicBezTo>
                    <a:cubicBezTo>
                      <a:pt x="679" y="1336"/>
                      <a:pt x="838" y="1132"/>
                      <a:pt x="1041" y="974"/>
                    </a:cubicBezTo>
                    <a:close/>
                    <a:moveTo>
                      <a:pt x="1223" y="0"/>
                    </a:moveTo>
                    <a:cubicBezTo>
                      <a:pt x="838" y="453"/>
                      <a:pt x="227" y="679"/>
                      <a:pt x="46" y="1788"/>
                    </a:cubicBezTo>
                    <a:cubicBezTo>
                      <a:pt x="0" y="2060"/>
                      <a:pt x="91" y="2218"/>
                      <a:pt x="227" y="2218"/>
                    </a:cubicBezTo>
                    <a:cubicBezTo>
                      <a:pt x="272" y="2218"/>
                      <a:pt x="340" y="2218"/>
                      <a:pt x="385" y="2173"/>
                    </a:cubicBezTo>
                    <a:cubicBezTo>
                      <a:pt x="430" y="2150"/>
                      <a:pt x="453" y="2150"/>
                      <a:pt x="476" y="2128"/>
                    </a:cubicBezTo>
                    <a:cubicBezTo>
                      <a:pt x="1019" y="1992"/>
                      <a:pt x="1268" y="1788"/>
                      <a:pt x="1449" y="1426"/>
                    </a:cubicBezTo>
                    <a:cubicBezTo>
                      <a:pt x="1471" y="1426"/>
                      <a:pt x="1471" y="1381"/>
                      <a:pt x="1471" y="1381"/>
                    </a:cubicBezTo>
                    <a:cubicBezTo>
                      <a:pt x="1675" y="1041"/>
                      <a:pt x="1811" y="657"/>
                      <a:pt x="1924" y="114"/>
                    </a:cubicBezTo>
                    <a:cubicBezTo>
                      <a:pt x="1811" y="114"/>
                      <a:pt x="1675" y="91"/>
                      <a:pt x="1562" y="23"/>
                    </a:cubicBezTo>
                    <a:cubicBezTo>
                      <a:pt x="1562" y="91"/>
                      <a:pt x="1517" y="136"/>
                      <a:pt x="1494" y="204"/>
                    </a:cubicBezTo>
                    <a:cubicBezTo>
                      <a:pt x="1404" y="136"/>
                      <a:pt x="1290" y="91"/>
                      <a:pt x="1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9"/>
              <p:cNvSpPr/>
              <p:nvPr/>
            </p:nvSpPr>
            <p:spPr>
              <a:xfrm>
                <a:off x="2031950" y="1737475"/>
                <a:ext cx="40750" cy="84900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3396" fill="none" extrusionOk="0">
                    <a:moveTo>
                      <a:pt x="362" y="227"/>
                    </a:moveTo>
                    <a:cubicBezTo>
                      <a:pt x="430" y="182"/>
                      <a:pt x="453" y="91"/>
                      <a:pt x="521" y="69"/>
                    </a:cubicBezTo>
                    <a:cubicBezTo>
                      <a:pt x="679" y="1"/>
                      <a:pt x="838" y="24"/>
                      <a:pt x="996" y="91"/>
                    </a:cubicBezTo>
                    <a:cubicBezTo>
                      <a:pt x="1132" y="137"/>
                      <a:pt x="1177" y="250"/>
                      <a:pt x="1245" y="363"/>
                    </a:cubicBezTo>
                    <a:cubicBezTo>
                      <a:pt x="1517" y="884"/>
                      <a:pt x="1630" y="1449"/>
                      <a:pt x="1607" y="2015"/>
                    </a:cubicBezTo>
                    <a:cubicBezTo>
                      <a:pt x="1607" y="2490"/>
                      <a:pt x="1607" y="3056"/>
                      <a:pt x="1019" y="3396"/>
                    </a:cubicBezTo>
                    <a:cubicBezTo>
                      <a:pt x="362" y="2943"/>
                      <a:pt x="68" y="2128"/>
                      <a:pt x="23" y="1472"/>
                    </a:cubicBezTo>
                    <a:cubicBezTo>
                      <a:pt x="0" y="1087"/>
                      <a:pt x="114" y="635"/>
                      <a:pt x="362" y="227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9"/>
              <p:cNvSpPr/>
              <p:nvPr/>
            </p:nvSpPr>
            <p:spPr>
              <a:xfrm>
                <a:off x="2090225" y="1282575"/>
                <a:ext cx="7357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124" fill="none" extrusionOk="0">
                    <a:moveTo>
                      <a:pt x="136" y="385"/>
                    </a:moveTo>
                    <a:cubicBezTo>
                      <a:pt x="272" y="114"/>
                      <a:pt x="770" y="1"/>
                      <a:pt x="1336" y="114"/>
                    </a:cubicBezTo>
                    <a:cubicBezTo>
                      <a:pt x="1992" y="227"/>
                      <a:pt x="2377" y="589"/>
                      <a:pt x="2558" y="906"/>
                    </a:cubicBezTo>
                    <a:cubicBezTo>
                      <a:pt x="2943" y="1540"/>
                      <a:pt x="2694" y="2422"/>
                      <a:pt x="2422" y="3033"/>
                    </a:cubicBezTo>
                    <a:cubicBezTo>
                      <a:pt x="2445" y="3124"/>
                      <a:pt x="2037" y="2717"/>
                      <a:pt x="1902" y="2671"/>
                    </a:cubicBezTo>
                    <a:cubicBezTo>
                      <a:pt x="1562" y="2400"/>
                      <a:pt x="1177" y="2106"/>
                      <a:pt x="657" y="1562"/>
                    </a:cubicBezTo>
                    <a:cubicBezTo>
                      <a:pt x="317" y="1223"/>
                      <a:pt x="0" y="838"/>
                      <a:pt x="91" y="521"/>
                    </a:cubicBezTo>
                    <a:cubicBezTo>
                      <a:pt x="68" y="431"/>
                      <a:pt x="91" y="408"/>
                      <a:pt x="136" y="385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9"/>
              <p:cNvSpPr/>
              <p:nvPr/>
            </p:nvSpPr>
            <p:spPr>
              <a:xfrm>
                <a:off x="2172825" y="722450"/>
                <a:ext cx="49825" cy="60550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2422" fill="none" extrusionOk="0">
                    <a:moveTo>
                      <a:pt x="69" y="634"/>
                    </a:moveTo>
                    <a:cubicBezTo>
                      <a:pt x="182" y="430"/>
                      <a:pt x="476" y="272"/>
                      <a:pt x="793" y="158"/>
                    </a:cubicBezTo>
                    <a:cubicBezTo>
                      <a:pt x="1155" y="0"/>
                      <a:pt x="1404" y="158"/>
                      <a:pt x="1585" y="385"/>
                    </a:cubicBezTo>
                    <a:cubicBezTo>
                      <a:pt x="1879" y="815"/>
                      <a:pt x="1992" y="1856"/>
                      <a:pt x="1766" y="2422"/>
                    </a:cubicBezTo>
                    <a:cubicBezTo>
                      <a:pt x="1743" y="2422"/>
                      <a:pt x="1178" y="2150"/>
                      <a:pt x="1087" y="2195"/>
                    </a:cubicBezTo>
                    <a:cubicBezTo>
                      <a:pt x="748" y="2105"/>
                      <a:pt x="499" y="1924"/>
                      <a:pt x="272" y="1539"/>
                    </a:cubicBezTo>
                    <a:cubicBezTo>
                      <a:pt x="114" y="1245"/>
                      <a:pt x="1" y="951"/>
                      <a:pt x="69" y="724"/>
                    </a:cubicBezTo>
                    <a:cubicBezTo>
                      <a:pt x="46" y="679"/>
                      <a:pt x="46" y="656"/>
                      <a:pt x="69" y="634"/>
                    </a:cubicBezTo>
                    <a:close/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9"/>
              <p:cNvSpPr/>
              <p:nvPr/>
            </p:nvSpPr>
            <p:spPr>
              <a:xfrm>
                <a:off x="2173400" y="735450"/>
                <a:ext cx="45850" cy="3907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1563" fill="none" extrusionOk="0">
                    <a:moveTo>
                      <a:pt x="0" y="566"/>
                    </a:moveTo>
                    <a:cubicBezTo>
                      <a:pt x="498" y="1132"/>
                      <a:pt x="1041" y="1291"/>
                      <a:pt x="1494" y="1517"/>
                    </a:cubicBezTo>
                    <a:cubicBezTo>
                      <a:pt x="1517" y="1562"/>
                      <a:pt x="1607" y="1562"/>
                      <a:pt x="1675" y="1494"/>
                    </a:cubicBezTo>
                    <a:cubicBezTo>
                      <a:pt x="1698" y="1472"/>
                      <a:pt x="1698" y="1449"/>
                      <a:pt x="1698" y="1404"/>
                    </a:cubicBezTo>
                    <a:cubicBezTo>
                      <a:pt x="1834" y="793"/>
                      <a:pt x="317" y="317"/>
                      <a:pt x="249" y="23"/>
                    </a:cubicBezTo>
                    <a:cubicBezTo>
                      <a:pt x="906" y="1"/>
                      <a:pt x="1245" y="23"/>
                      <a:pt x="1743" y="589"/>
                    </a:cubicBezTo>
                  </a:path>
                </a:pathLst>
              </a:custGeom>
              <a:solidFill>
                <a:schemeClr val="lt2"/>
              </a:solidFill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8" name="Google Shape;2808;p9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2809" name="Google Shape;2809;p9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9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9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9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9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9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9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9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9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9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9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0" name="Google Shape;2820;p9"/>
            <p:cNvGrpSpPr/>
            <p:nvPr/>
          </p:nvGrpSpPr>
          <p:grpSpPr>
            <a:xfrm>
              <a:off x="4881743" y="156705"/>
              <a:ext cx="237508" cy="247359"/>
              <a:chOff x="2650925" y="4637475"/>
              <a:chExt cx="120550" cy="125550"/>
            </a:xfrm>
          </p:grpSpPr>
          <p:sp>
            <p:nvSpPr>
              <p:cNvPr id="2821" name="Google Shape;2821;p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23" name="Google Shape;2823;p9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2824" name="Google Shape;2824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32" name="Google Shape;2832;p9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2833" name="Google Shape;2833;p9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9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9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9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9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9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9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9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9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9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9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9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9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9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9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9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9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9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9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9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9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9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2855;p9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6" name="Google Shape;2856;p9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2857" name="Google Shape;2857;p9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2858;p9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2859;p9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2860;p9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2861;p9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2862;p9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2863;p9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4" name="Google Shape;2864;p9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2865" name="Google Shape;2865;p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2866;p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2867;p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2868;p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2870;p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2871;p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2" name="Google Shape;2872;p9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2873" name="Google Shape;2873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2874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5" name="Google Shape;2875;p9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2876" name="Google Shape;2876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2877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8" name="Google Shape;2878;p9"/>
            <p:cNvGrpSpPr/>
            <p:nvPr/>
          </p:nvGrpSpPr>
          <p:grpSpPr>
            <a:xfrm>
              <a:off x="7027857" y="598117"/>
              <a:ext cx="541806" cy="382373"/>
              <a:chOff x="674132" y="5262167"/>
              <a:chExt cx="541806" cy="382373"/>
            </a:xfrm>
          </p:grpSpPr>
          <p:sp>
            <p:nvSpPr>
              <p:cNvPr id="2879" name="Google Shape;2879;p9"/>
              <p:cNvSpPr/>
              <p:nvPr/>
            </p:nvSpPr>
            <p:spPr>
              <a:xfrm>
                <a:off x="967353" y="5622179"/>
                <a:ext cx="1133" cy="223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454" fill="none" extrusionOk="0">
                    <a:moveTo>
                      <a:pt x="23" y="0"/>
                    </a:moveTo>
                    <a:lnTo>
                      <a:pt x="0" y="453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2880;p9"/>
              <p:cNvSpPr/>
              <p:nvPr/>
            </p:nvSpPr>
            <p:spPr>
              <a:xfrm>
                <a:off x="912728" y="5618829"/>
                <a:ext cx="2266" cy="2344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6" fill="none" extrusionOk="0">
                    <a:moveTo>
                      <a:pt x="45" y="1"/>
                    </a:moveTo>
                    <a:lnTo>
                      <a:pt x="0" y="476"/>
                    </a:lnTo>
                  </a:path>
                </a:pathLst>
              </a:custGeom>
              <a:noFill/>
              <a:ln w="73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9"/>
              <p:cNvSpPr/>
              <p:nvPr/>
            </p:nvSpPr>
            <p:spPr>
              <a:xfrm>
                <a:off x="674132" y="5406339"/>
                <a:ext cx="89250" cy="93240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893" extrusionOk="0">
                    <a:moveTo>
                      <a:pt x="1234" y="1"/>
                    </a:moveTo>
                    <a:cubicBezTo>
                      <a:pt x="1170" y="1"/>
                      <a:pt x="1098" y="16"/>
                      <a:pt x="1019" y="37"/>
                    </a:cubicBezTo>
                    <a:cubicBezTo>
                      <a:pt x="748" y="82"/>
                      <a:pt x="408" y="150"/>
                      <a:pt x="91" y="218"/>
                    </a:cubicBezTo>
                    <a:cubicBezTo>
                      <a:pt x="69" y="218"/>
                      <a:pt x="23" y="263"/>
                      <a:pt x="23" y="263"/>
                    </a:cubicBezTo>
                    <a:cubicBezTo>
                      <a:pt x="1" y="286"/>
                      <a:pt x="23" y="331"/>
                      <a:pt x="69" y="377"/>
                    </a:cubicBezTo>
                    <a:cubicBezTo>
                      <a:pt x="589" y="942"/>
                      <a:pt x="1223" y="1418"/>
                      <a:pt x="1811" y="1893"/>
                    </a:cubicBezTo>
                    <a:cubicBezTo>
                      <a:pt x="1766" y="1350"/>
                      <a:pt x="1676" y="829"/>
                      <a:pt x="1540" y="286"/>
                    </a:cubicBezTo>
                    <a:cubicBezTo>
                      <a:pt x="1478" y="69"/>
                      <a:pt x="1374" y="1"/>
                      <a:pt x="12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9"/>
              <p:cNvSpPr/>
              <p:nvPr/>
            </p:nvSpPr>
            <p:spPr>
              <a:xfrm>
                <a:off x="728757" y="5262167"/>
                <a:ext cx="487181" cy="346066"/>
              </a:xfrm>
              <a:custGeom>
                <a:avLst/>
                <a:gdLst/>
                <a:ahLst/>
                <a:cxnLst/>
                <a:rect l="l" t="t" r="r" b="b"/>
                <a:pathLst>
                  <a:path w="9891" h="7026" extrusionOk="0">
                    <a:moveTo>
                      <a:pt x="3039" y="0"/>
                    </a:moveTo>
                    <a:cubicBezTo>
                      <a:pt x="2713" y="0"/>
                      <a:pt x="2389" y="58"/>
                      <a:pt x="2083" y="180"/>
                    </a:cubicBezTo>
                    <a:cubicBezTo>
                      <a:pt x="2038" y="180"/>
                      <a:pt x="2015" y="226"/>
                      <a:pt x="1947" y="248"/>
                    </a:cubicBezTo>
                    <a:cubicBezTo>
                      <a:pt x="1336" y="565"/>
                      <a:pt x="770" y="1154"/>
                      <a:pt x="431" y="1719"/>
                    </a:cubicBezTo>
                    <a:cubicBezTo>
                      <a:pt x="227" y="2285"/>
                      <a:pt x="1" y="2693"/>
                      <a:pt x="46" y="3326"/>
                    </a:cubicBezTo>
                    <a:cubicBezTo>
                      <a:pt x="114" y="3869"/>
                      <a:pt x="318" y="4390"/>
                      <a:pt x="589" y="4888"/>
                    </a:cubicBezTo>
                    <a:cubicBezTo>
                      <a:pt x="1155" y="5884"/>
                      <a:pt x="1947" y="6495"/>
                      <a:pt x="3056" y="6789"/>
                    </a:cubicBezTo>
                    <a:cubicBezTo>
                      <a:pt x="3651" y="6943"/>
                      <a:pt x="4263" y="7025"/>
                      <a:pt x="4870" y="7025"/>
                    </a:cubicBezTo>
                    <a:cubicBezTo>
                      <a:pt x="6319" y="7025"/>
                      <a:pt x="7736" y="6554"/>
                      <a:pt x="8805" y="5454"/>
                    </a:cubicBezTo>
                    <a:cubicBezTo>
                      <a:pt x="9054" y="5205"/>
                      <a:pt x="9891" y="4231"/>
                      <a:pt x="9167" y="4141"/>
                    </a:cubicBezTo>
                    <a:cubicBezTo>
                      <a:pt x="8465" y="4096"/>
                      <a:pt x="7831" y="4209"/>
                      <a:pt x="7220" y="3779"/>
                    </a:cubicBezTo>
                    <a:cubicBezTo>
                      <a:pt x="6655" y="3417"/>
                      <a:pt x="6360" y="2738"/>
                      <a:pt x="6089" y="2104"/>
                    </a:cubicBezTo>
                    <a:cubicBezTo>
                      <a:pt x="5704" y="1267"/>
                      <a:pt x="5093" y="610"/>
                      <a:pt x="4210" y="248"/>
                    </a:cubicBezTo>
                    <a:cubicBezTo>
                      <a:pt x="3837" y="87"/>
                      <a:pt x="3437" y="0"/>
                      <a:pt x="30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9"/>
              <p:cNvSpPr/>
              <p:nvPr/>
            </p:nvSpPr>
            <p:spPr>
              <a:xfrm>
                <a:off x="731023" y="5266551"/>
                <a:ext cx="448171" cy="35567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7221" fill="none" extrusionOk="0">
                    <a:moveTo>
                      <a:pt x="1901" y="408"/>
                    </a:moveTo>
                    <a:cubicBezTo>
                      <a:pt x="1969" y="386"/>
                      <a:pt x="1992" y="340"/>
                      <a:pt x="2037" y="340"/>
                    </a:cubicBezTo>
                    <a:cubicBezTo>
                      <a:pt x="2829" y="1"/>
                      <a:pt x="3780" y="159"/>
                      <a:pt x="4526" y="521"/>
                    </a:cubicBezTo>
                    <a:cubicBezTo>
                      <a:pt x="5160" y="838"/>
                      <a:pt x="5635" y="1336"/>
                      <a:pt x="6088" y="1857"/>
                    </a:cubicBezTo>
                    <a:cubicBezTo>
                      <a:pt x="6518" y="2355"/>
                      <a:pt x="6858" y="2988"/>
                      <a:pt x="7355" y="3373"/>
                    </a:cubicBezTo>
                    <a:cubicBezTo>
                      <a:pt x="7650" y="3599"/>
                      <a:pt x="8012" y="3735"/>
                      <a:pt x="8351" y="3939"/>
                    </a:cubicBezTo>
                    <a:cubicBezTo>
                      <a:pt x="8668" y="4120"/>
                      <a:pt x="9098" y="4256"/>
                      <a:pt x="8940" y="4663"/>
                    </a:cubicBezTo>
                    <a:cubicBezTo>
                      <a:pt x="8668" y="5365"/>
                      <a:pt x="8193" y="5998"/>
                      <a:pt x="7559" y="6406"/>
                    </a:cubicBezTo>
                    <a:cubicBezTo>
                      <a:pt x="6880" y="6836"/>
                      <a:pt x="6111" y="7107"/>
                      <a:pt x="5319" y="7175"/>
                    </a:cubicBezTo>
                    <a:cubicBezTo>
                      <a:pt x="4572" y="7220"/>
                      <a:pt x="3802" y="7153"/>
                      <a:pt x="3055" y="6949"/>
                    </a:cubicBezTo>
                    <a:cubicBezTo>
                      <a:pt x="1969" y="6655"/>
                      <a:pt x="1177" y="6044"/>
                      <a:pt x="611" y="5048"/>
                    </a:cubicBezTo>
                    <a:cubicBezTo>
                      <a:pt x="317" y="4572"/>
                      <a:pt x="113" y="4029"/>
                      <a:pt x="68" y="3486"/>
                    </a:cubicBezTo>
                    <a:cubicBezTo>
                      <a:pt x="0" y="2875"/>
                      <a:pt x="226" y="2445"/>
                      <a:pt x="430" y="1879"/>
                    </a:cubicBezTo>
                    <a:cubicBezTo>
                      <a:pt x="724" y="1313"/>
                      <a:pt x="1290" y="725"/>
                      <a:pt x="1901" y="408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9"/>
              <p:cNvSpPr/>
              <p:nvPr/>
            </p:nvSpPr>
            <p:spPr>
              <a:xfrm>
                <a:off x="865885" y="5389198"/>
                <a:ext cx="148307" cy="131560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671" extrusionOk="0">
                    <a:moveTo>
                      <a:pt x="1675" y="0"/>
                    </a:moveTo>
                    <a:lnTo>
                      <a:pt x="1675" y="0"/>
                    </a:lnTo>
                    <a:cubicBezTo>
                      <a:pt x="1743" y="476"/>
                      <a:pt x="1947" y="928"/>
                      <a:pt x="2218" y="1313"/>
                    </a:cubicBezTo>
                    <a:cubicBezTo>
                      <a:pt x="2354" y="1517"/>
                      <a:pt x="2558" y="1652"/>
                      <a:pt x="2648" y="1811"/>
                    </a:cubicBezTo>
                    <a:cubicBezTo>
                      <a:pt x="2762" y="1969"/>
                      <a:pt x="2716" y="2128"/>
                      <a:pt x="2581" y="2241"/>
                    </a:cubicBezTo>
                    <a:cubicBezTo>
                      <a:pt x="2445" y="2377"/>
                      <a:pt x="2241" y="2422"/>
                      <a:pt x="2015" y="2422"/>
                    </a:cubicBezTo>
                    <a:lnTo>
                      <a:pt x="1336" y="2422"/>
                    </a:lnTo>
                    <a:cubicBezTo>
                      <a:pt x="883" y="2422"/>
                      <a:pt x="431" y="2377"/>
                      <a:pt x="1" y="2196"/>
                    </a:cubicBezTo>
                    <a:lnTo>
                      <a:pt x="1" y="2196"/>
                    </a:lnTo>
                    <a:cubicBezTo>
                      <a:pt x="385" y="2467"/>
                      <a:pt x="861" y="2580"/>
                      <a:pt x="1313" y="2648"/>
                    </a:cubicBezTo>
                    <a:cubicBezTo>
                      <a:pt x="1562" y="2648"/>
                      <a:pt x="1788" y="2671"/>
                      <a:pt x="2015" y="2671"/>
                    </a:cubicBezTo>
                    <a:cubicBezTo>
                      <a:pt x="2241" y="2671"/>
                      <a:pt x="2535" y="2648"/>
                      <a:pt x="2762" y="2445"/>
                    </a:cubicBezTo>
                    <a:cubicBezTo>
                      <a:pt x="2875" y="2354"/>
                      <a:pt x="2943" y="2218"/>
                      <a:pt x="2988" y="2082"/>
                    </a:cubicBezTo>
                    <a:cubicBezTo>
                      <a:pt x="3011" y="1901"/>
                      <a:pt x="2965" y="1766"/>
                      <a:pt x="2875" y="1652"/>
                    </a:cubicBezTo>
                    <a:cubicBezTo>
                      <a:pt x="2739" y="1426"/>
                      <a:pt x="2535" y="1313"/>
                      <a:pt x="2400" y="1132"/>
                    </a:cubicBezTo>
                    <a:cubicBezTo>
                      <a:pt x="2105" y="838"/>
                      <a:pt x="1856" y="43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9"/>
              <p:cNvSpPr/>
              <p:nvPr/>
            </p:nvSpPr>
            <p:spPr>
              <a:xfrm>
                <a:off x="778949" y="5379150"/>
                <a:ext cx="29011" cy="27928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67" extrusionOk="0">
                    <a:moveTo>
                      <a:pt x="227" y="1"/>
                    </a:moveTo>
                    <a:cubicBezTo>
                      <a:pt x="0" y="114"/>
                      <a:pt x="0" y="566"/>
                      <a:pt x="317" y="566"/>
                    </a:cubicBezTo>
                    <a:cubicBezTo>
                      <a:pt x="430" y="566"/>
                      <a:pt x="498" y="499"/>
                      <a:pt x="543" y="408"/>
                    </a:cubicBezTo>
                    <a:cubicBezTo>
                      <a:pt x="589" y="340"/>
                      <a:pt x="589" y="204"/>
                      <a:pt x="543" y="159"/>
                    </a:cubicBezTo>
                    <a:cubicBezTo>
                      <a:pt x="498" y="136"/>
                      <a:pt x="498" y="114"/>
                      <a:pt x="475" y="69"/>
                    </a:cubicBezTo>
                    <a:cubicBezTo>
                      <a:pt x="453" y="23"/>
                      <a:pt x="362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6" name="Google Shape;2886;p9"/>
            <p:cNvGrpSpPr/>
            <p:nvPr/>
          </p:nvGrpSpPr>
          <p:grpSpPr>
            <a:xfrm flipH="1">
              <a:off x="-136244" y="-12374"/>
              <a:ext cx="4270606" cy="1104740"/>
              <a:chOff x="2637925" y="3469400"/>
              <a:chExt cx="2167600" cy="560725"/>
            </a:xfrm>
          </p:grpSpPr>
          <p:sp>
            <p:nvSpPr>
              <p:cNvPr id="2887" name="Google Shape;2887;p9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9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9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2890;p9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2891;p9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92" name="Google Shape;2892;p9"/>
            <p:cNvGrpSpPr/>
            <p:nvPr/>
          </p:nvGrpSpPr>
          <p:grpSpPr>
            <a:xfrm>
              <a:off x="2425489" y="-85831"/>
              <a:ext cx="949833" cy="732422"/>
              <a:chOff x="4866600" y="2956225"/>
              <a:chExt cx="482100" cy="371750"/>
            </a:xfrm>
          </p:grpSpPr>
          <p:sp>
            <p:nvSpPr>
              <p:cNvPr id="2893" name="Google Shape;2893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2894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2895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2896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2897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2898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2899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1" name="Google Shape;2901;p9"/>
            <p:cNvGrpSpPr/>
            <p:nvPr/>
          </p:nvGrpSpPr>
          <p:grpSpPr>
            <a:xfrm>
              <a:off x="1291123" y="-162602"/>
              <a:ext cx="950917" cy="733555"/>
              <a:chOff x="2920825" y="1027400"/>
              <a:chExt cx="482650" cy="372325"/>
            </a:xfrm>
          </p:grpSpPr>
          <p:sp>
            <p:nvSpPr>
              <p:cNvPr id="2902" name="Google Shape;2902;p9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9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9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9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9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9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9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09" name="Google Shape;2909;p9"/>
            <p:cNvGrpSpPr/>
            <p:nvPr/>
          </p:nvGrpSpPr>
          <p:grpSpPr>
            <a:xfrm flipH="1">
              <a:off x="720004" y="-203525"/>
              <a:ext cx="292131" cy="1327718"/>
              <a:chOff x="2806525" y="620025"/>
              <a:chExt cx="148275" cy="673900"/>
            </a:xfrm>
          </p:grpSpPr>
          <p:sp>
            <p:nvSpPr>
              <p:cNvPr id="2910" name="Google Shape;2910;p9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9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9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9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9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9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9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9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18" name="Google Shape;2918;p9"/>
            <p:cNvGrpSpPr/>
            <p:nvPr/>
          </p:nvGrpSpPr>
          <p:grpSpPr>
            <a:xfrm flipH="1">
              <a:off x="1032868" y="156705"/>
              <a:ext cx="237508" cy="247359"/>
              <a:chOff x="2650925" y="4637475"/>
              <a:chExt cx="120550" cy="125550"/>
            </a:xfrm>
          </p:grpSpPr>
          <p:sp>
            <p:nvSpPr>
              <p:cNvPr id="2919" name="Google Shape;2919;p9"/>
              <p:cNvSpPr/>
              <p:nvPr/>
            </p:nvSpPr>
            <p:spPr>
              <a:xfrm>
                <a:off x="2650925" y="4637475"/>
                <a:ext cx="120550" cy="125550"/>
              </a:xfrm>
              <a:custGeom>
                <a:avLst/>
                <a:gdLst/>
                <a:ahLst/>
                <a:cxnLst/>
                <a:rect l="l" t="t" r="r" b="b"/>
                <a:pathLst>
                  <a:path w="4822" h="5022" extrusionOk="0">
                    <a:moveTo>
                      <a:pt x="2397" y="1"/>
                    </a:moveTo>
                    <a:cubicBezTo>
                      <a:pt x="2225" y="1"/>
                      <a:pt x="2045" y="71"/>
                      <a:pt x="1879" y="126"/>
                    </a:cubicBezTo>
                    <a:cubicBezTo>
                      <a:pt x="1630" y="216"/>
                      <a:pt x="1359" y="352"/>
                      <a:pt x="1200" y="579"/>
                    </a:cubicBezTo>
                    <a:cubicBezTo>
                      <a:pt x="1087" y="760"/>
                      <a:pt x="1065" y="963"/>
                      <a:pt x="1065" y="1144"/>
                    </a:cubicBezTo>
                    <a:cubicBezTo>
                      <a:pt x="1065" y="1241"/>
                      <a:pt x="1085" y="1541"/>
                      <a:pt x="1146" y="1832"/>
                    </a:cubicBezTo>
                    <a:lnTo>
                      <a:pt x="1146" y="1832"/>
                    </a:lnTo>
                    <a:cubicBezTo>
                      <a:pt x="1049" y="1848"/>
                      <a:pt x="953" y="1876"/>
                      <a:pt x="861" y="1914"/>
                    </a:cubicBezTo>
                    <a:cubicBezTo>
                      <a:pt x="521" y="2095"/>
                      <a:pt x="250" y="2434"/>
                      <a:pt x="114" y="2796"/>
                    </a:cubicBezTo>
                    <a:cubicBezTo>
                      <a:pt x="23" y="3045"/>
                      <a:pt x="1" y="3362"/>
                      <a:pt x="69" y="3611"/>
                    </a:cubicBezTo>
                    <a:cubicBezTo>
                      <a:pt x="159" y="3905"/>
                      <a:pt x="363" y="4132"/>
                      <a:pt x="635" y="4177"/>
                    </a:cubicBezTo>
                    <a:cubicBezTo>
                      <a:pt x="690" y="4194"/>
                      <a:pt x="748" y="4201"/>
                      <a:pt x="807" y="4201"/>
                    </a:cubicBezTo>
                    <a:cubicBezTo>
                      <a:pt x="991" y="4201"/>
                      <a:pt x="1188" y="4132"/>
                      <a:pt x="1359" y="4064"/>
                    </a:cubicBezTo>
                    <a:cubicBezTo>
                      <a:pt x="1510" y="3995"/>
                      <a:pt x="1670" y="3893"/>
                      <a:pt x="1767" y="3762"/>
                    </a:cubicBezTo>
                    <a:lnTo>
                      <a:pt x="1767" y="3762"/>
                    </a:lnTo>
                    <a:cubicBezTo>
                      <a:pt x="1762" y="3931"/>
                      <a:pt x="1826" y="4113"/>
                      <a:pt x="1925" y="4268"/>
                    </a:cubicBezTo>
                    <a:cubicBezTo>
                      <a:pt x="2151" y="4630"/>
                      <a:pt x="2558" y="4924"/>
                      <a:pt x="3011" y="4992"/>
                    </a:cubicBezTo>
                    <a:cubicBezTo>
                      <a:pt x="3095" y="5010"/>
                      <a:pt x="3180" y="5021"/>
                      <a:pt x="3261" y="5021"/>
                    </a:cubicBezTo>
                    <a:cubicBezTo>
                      <a:pt x="3376" y="5021"/>
                      <a:pt x="3484" y="5000"/>
                      <a:pt x="3577" y="4946"/>
                    </a:cubicBezTo>
                    <a:cubicBezTo>
                      <a:pt x="3848" y="4856"/>
                      <a:pt x="4007" y="4630"/>
                      <a:pt x="4120" y="4381"/>
                    </a:cubicBezTo>
                    <a:cubicBezTo>
                      <a:pt x="4233" y="4086"/>
                      <a:pt x="4256" y="3747"/>
                      <a:pt x="4142" y="3475"/>
                    </a:cubicBezTo>
                    <a:cubicBezTo>
                      <a:pt x="4036" y="3198"/>
                      <a:pt x="3768" y="3021"/>
                      <a:pt x="3471" y="3021"/>
                    </a:cubicBezTo>
                    <a:cubicBezTo>
                      <a:pt x="3454" y="3021"/>
                      <a:pt x="3436" y="3021"/>
                      <a:pt x="3418" y="3023"/>
                    </a:cubicBezTo>
                    <a:cubicBezTo>
                      <a:pt x="3735" y="3000"/>
                      <a:pt x="4029" y="2887"/>
                      <a:pt x="4301" y="2706"/>
                    </a:cubicBezTo>
                    <a:cubicBezTo>
                      <a:pt x="4437" y="2615"/>
                      <a:pt x="4572" y="2547"/>
                      <a:pt x="4663" y="2389"/>
                    </a:cubicBezTo>
                    <a:cubicBezTo>
                      <a:pt x="4799" y="2185"/>
                      <a:pt x="4821" y="1936"/>
                      <a:pt x="4799" y="1687"/>
                    </a:cubicBezTo>
                    <a:cubicBezTo>
                      <a:pt x="4754" y="1235"/>
                      <a:pt x="4550" y="760"/>
                      <a:pt x="4120" y="646"/>
                    </a:cubicBezTo>
                    <a:cubicBezTo>
                      <a:pt x="4058" y="624"/>
                      <a:pt x="3993" y="614"/>
                      <a:pt x="3927" y="614"/>
                    </a:cubicBezTo>
                    <a:cubicBezTo>
                      <a:pt x="3731" y="614"/>
                      <a:pt x="3531" y="703"/>
                      <a:pt x="3396" y="805"/>
                    </a:cubicBezTo>
                    <a:cubicBezTo>
                      <a:pt x="3260" y="906"/>
                      <a:pt x="3153" y="1036"/>
                      <a:pt x="3091" y="1174"/>
                    </a:cubicBezTo>
                    <a:lnTo>
                      <a:pt x="3091" y="1174"/>
                    </a:lnTo>
                    <a:cubicBezTo>
                      <a:pt x="3067" y="1008"/>
                      <a:pt x="3013" y="835"/>
                      <a:pt x="2966" y="669"/>
                    </a:cubicBezTo>
                    <a:cubicBezTo>
                      <a:pt x="2875" y="420"/>
                      <a:pt x="2762" y="103"/>
                      <a:pt x="2513" y="13"/>
                    </a:cubicBezTo>
                    <a:cubicBezTo>
                      <a:pt x="2475" y="4"/>
                      <a:pt x="2436" y="1"/>
                      <a:pt x="23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9"/>
              <p:cNvSpPr/>
              <p:nvPr/>
            </p:nvSpPr>
            <p:spPr>
              <a:xfrm>
                <a:off x="2684875" y="4675075"/>
                <a:ext cx="520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1816" extrusionOk="0">
                    <a:moveTo>
                      <a:pt x="479" y="1636"/>
                    </a:moveTo>
                    <a:lnTo>
                      <a:pt x="1268" y="1677"/>
                    </a:lnTo>
                    <a:cubicBezTo>
                      <a:pt x="1161" y="1720"/>
                      <a:pt x="1047" y="1740"/>
                      <a:pt x="932" y="1740"/>
                    </a:cubicBezTo>
                    <a:cubicBezTo>
                      <a:pt x="776" y="1740"/>
                      <a:pt x="619" y="1703"/>
                      <a:pt x="479" y="1636"/>
                    </a:cubicBezTo>
                    <a:close/>
                    <a:moveTo>
                      <a:pt x="1182" y="0"/>
                    </a:moveTo>
                    <a:cubicBezTo>
                      <a:pt x="796" y="0"/>
                      <a:pt x="377" y="221"/>
                      <a:pt x="182" y="546"/>
                    </a:cubicBezTo>
                    <a:cubicBezTo>
                      <a:pt x="145" y="608"/>
                      <a:pt x="114" y="675"/>
                      <a:pt x="88" y="745"/>
                    </a:cubicBezTo>
                    <a:lnTo>
                      <a:pt x="88" y="745"/>
                    </a:lnTo>
                    <a:cubicBezTo>
                      <a:pt x="224" y="482"/>
                      <a:pt x="531" y="274"/>
                      <a:pt x="838" y="274"/>
                    </a:cubicBezTo>
                    <a:cubicBezTo>
                      <a:pt x="521" y="274"/>
                      <a:pt x="159" y="636"/>
                      <a:pt x="46" y="885"/>
                    </a:cubicBezTo>
                    <a:cubicBezTo>
                      <a:pt x="46" y="885"/>
                      <a:pt x="46" y="885"/>
                      <a:pt x="46" y="885"/>
                    </a:cubicBezTo>
                    <a:lnTo>
                      <a:pt x="46" y="885"/>
                    </a:lnTo>
                    <a:cubicBezTo>
                      <a:pt x="57" y="838"/>
                      <a:pt x="71" y="791"/>
                      <a:pt x="88" y="745"/>
                    </a:cubicBezTo>
                    <a:lnTo>
                      <a:pt x="88" y="745"/>
                    </a:lnTo>
                    <a:cubicBezTo>
                      <a:pt x="54" y="811"/>
                      <a:pt x="30" y="881"/>
                      <a:pt x="20" y="952"/>
                    </a:cubicBezTo>
                    <a:lnTo>
                      <a:pt x="20" y="952"/>
                    </a:lnTo>
                    <a:cubicBezTo>
                      <a:pt x="27" y="929"/>
                      <a:pt x="35" y="907"/>
                      <a:pt x="46" y="885"/>
                    </a:cubicBezTo>
                    <a:lnTo>
                      <a:pt x="46" y="885"/>
                    </a:lnTo>
                    <a:cubicBezTo>
                      <a:pt x="30" y="955"/>
                      <a:pt x="20" y="1025"/>
                      <a:pt x="19" y="1093"/>
                    </a:cubicBezTo>
                    <a:lnTo>
                      <a:pt x="19" y="1093"/>
                    </a:lnTo>
                    <a:cubicBezTo>
                      <a:pt x="13" y="1046"/>
                      <a:pt x="14" y="998"/>
                      <a:pt x="20" y="952"/>
                    </a:cubicBezTo>
                    <a:lnTo>
                      <a:pt x="20" y="952"/>
                    </a:lnTo>
                    <a:cubicBezTo>
                      <a:pt x="1" y="1020"/>
                      <a:pt x="1" y="1088"/>
                      <a:pt x="1" y="1157"/>
                    </a:cubicBezTo>
                    <a:cubicBezTo>
                      <a:pt x="1" y="1202"/>
                      <a:pt x="23" y="1270"/>
                      <a:pt x="46" y="1315"/>
                    </a:cubicBezTo>
                    <a:cubicBezTo>
                      <a:pt x="49" y="1321"/>
                      <a:pt x="52" y="1327"/>
                      <a:pt x="55" y="1333"/>
                    </a:cubicBezTo>
                    <a:lnTo>
                      <a:pt x="55" y="1333"/>
                    </a:lnTo>
                    <a:cubicBezTo>
                      <a:pt x="87" y="1420"/>
                      <a:pt x="141" y="1496"/>
                      <a:pt x="221" y="1552"/>
                    </a:cubicBezTo>
                    <a:lnTo>
                      <a:pt x="221" y="1552"/>
                    </a:lnTo>
                    <a:cubicBezTo>
                      <a:pt x="403" y="1730"/>
                      <a:pt x="647" y="1815"/>
                      <a:pt x="895" y="1815"/>
                    </a:cubicBezTo>
                    <a:cubicBezTo>
                      <a:pt x="1121" y="1815"/>
                      <a:pt x="1350" y="1745"/>
                      <a:pt x="1540" y="1609"/>
                    </a:cubicBezTo>
                    <a:cubicBezTo>
                      <a:pt x="1924" y="1315"/>
                      <a:pt x="2083" y="817"/>
                      <a:pt x="1879" y="410"/>
                    </a:cubicBezTo>
                    <a:cubicBezTo>
                      <a:pt x="1735" y="121"/>
                      <a:pt x="1467" y="0"/>
                      <a:pt x="11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1" name="Google Shape;2921;p9"/>
            <p:cNvGrpSpPr/>
            <p:nvPr/>
          </p:nvGrpSpPr>
          <p:grpSpPr>
            <a:xfrm>
              <a:off x="2939097" y="51031"/>
              <a:ext cx="241941" cy="218741"/>
              <a:chOff x="2097025" y="4644575"/>
              <a:chExt cx="122800" cy="111025"/>
            </a:xfrm>
          </p:grpSpPr>
          <p:sp>
            <p:nvSpPr>
              <p:cNvPr id="2922" name="Google Shape;2922;p9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9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4" name="Google Shape;2924;p9"/>
            <p:cNvGrpSpPr/>
            <p:nvPr/>
          </p:nvGrpSpPr>
          <p:grpSpPr>
            <a:xfrm>
              <a:off x="4424939" y="-85831"/>
              <a:ext cx="949833" cy="732422"/>
              <a:chOff x="4866600" y="2956225"/>
              <a:chExt cx="482100" cy="371750"/>
            </a:xfrm>
          </p:grpSpPr>
          <p:sp>
            <p:nvSpPr>
              <p:cNvPr id="2925" name="Google Shape;2925;p9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9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9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9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9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9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9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9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33" name="Google Shape;2933;p9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2934" name="Google Shape;2934;p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9" name="Google Shape;2949;p9"/>
            <p:cNvGrpSpPr/>
            <p:nvPr/>
          </p:nvGrpSpPr>
          <p:grpSpPr>
            <a:xfrm>
              <a:off x="720004" y="2088850"/>
              <a:ext cx="1239650" cy="1639847"/>
              <a:chOff x="4119175" y="4625900"/>
              <a:chExt cx="629200" cy="832325"/>
            </a:xfrm>
          </p:grpSpPr>
          <p:sp>
            <p:nvSpPr>
              <p:cNvPr id="2950" name="Google Shape;2950;p9"/>
              <p:cNvSpPr/>
              <p:nvPr/>
            </p:nvSpPr>
            <p:spPr>
              <a:xfrm>
                <a:off x="4522600" y="4958400"/>
                <a:ext cx="140350" cy="23942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9577" extrusionOk="0">
                    <a:moveTo>
                      <a:pt x="4315" y="1"/>
                    </a:moveTo>
                    <a:cubicBezTo>
                      <a:pt x="4176" y="1"/>
                      <a:pt x="4030" y="53"/>
                      <a:pt x="3893" y="121"/>
                    </a:cubicBezTo>
                    <a:cubicBezTo>
                      <a:pt x="3441" y="348"/>
                      <a:pt x="3146" y="823"/>
                      <a:pt x="2920" y="1275"/>
                    </a:cubicBezTo>
                    <a:cubicBezTo>
                      <a:pt x="2151" y="2611"/>
                      <a:pt x="1426" y="3991"/>
                      <a:pt x="861" y="5440"/>
                    </a:cubicBezTo>
                    <a:cubicBezTo>
                      <a:pt x="634" y="6028"/>
                      <a:pt x="431" y="6639"/>
                      <a:pt x="295" y="7273"/>
                    </a:cubicBezTo>
                    <a:cubicBezTo>
                      <a:pt x="159" y="7952"/>
                      <a:pt x="1" y="8608"/>
                      <a:pt x="498" y="9129"/>
                    </a:cubicBezTo>
                    <a:cubicBezTo>
                      <a:pt x="771" y="9444"/>
                      <a:pt x="1032" y="9577"/>
                      <a:pt x="1280" y="9577"/>
                    </a:cubicBezTo>
                    <a:cubicBezTo>
                      <a:pt x="1691" y="9577"/>
                      <a:pt x="2070" y="9215"/>
                      <a:pt x="2422" y="8721"/>
                    </a:cubicBezTo>
                    <a:cubicBezTo>
                      <a:pt x="3350" y="7386"/>
                      <a:pt x="4052" y="5892"/>
                      <a:pt x="4482" y="4331"/>
                    </a:cubicBezTo>
                    <a:cubicBezTo>
                      <a:pt x="4753" y="3358"/>
                      <a:pt x="5613" y="823"/>
                      <a:pt x="4572" y="76"/>
                    </a:cubicBezTo>
                    <a:cubicBezTo>
                      <a:pt x="4492" y="23"/>
                      <a:pt x="4405" y="1"/>
                      <a:pt x="4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9"/>
              <p:cNvSpPr/>
              <p:nvPr/>
            </p:nvSpPr>
            <p:spPr>
              <a:xfrm>
                <a:off x="4516375" y="4960275"/>
                <a:ext cx="140350" cy="2506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10027" fill="none" extrusionOk="0">
                    <a:moveTo>
                      <a:pt x="861" y="5501"/>
                    </a:moveTo>
                    <a:cubicBezTo>
                      <a:pt x="634" y="6089"/>
                      <a:pt x="431" y="6723"/>
                      <a:pt x="295" y="7334"/>
                    </a:cubicBezTo>
                    <a:cubicBezTo>
                      <a:pt x="136" y="8013"/>
                      <a:pt x="1" y="8669"/>
                      <a:pt x="476" y="9212"/>
                    </a:cubicBezTo>
                    <a:cubicBezTo>
                      <a:pt x="1223" y="10027"/>
                      <a:pt x="1834" y="9574"/>
                      <a:pt x="2400" y="8782"/>
                    </a:cubicBezTo>
                    <a:cubicBezTo>
                      <a:pt x="3350" y="7447"/>
                      <a:pt x="4052" y="5953"/>
                      <a:pt x="4482" y="4392"/>
                    </a:cubicBezTo>
                    <a:cubicBezTo>
                      <a:pt x="4753" y="3441"/>
                      <a:pt x="5613" y="884"/>
                      <a:pt x="4550" y="159"/>
                    </a:cubicBezTo>
                    <a:cubicBezTo>
                      <a:pt x="4369" y="1"/>
                      <a:pt x="4097" y="69"/>
                      <a:pt x="3871" y="182"/>
                    </a:cubicBezTo>
                    <a:cubicBezTo>
                      <a:pt x="3418" y="408"/>
                      <a:pt x="3146" y="884"/>
                      <a:pt x="2920" y="1336"/>
                    </a:cubicBezTo>
                    <a:cubicBezTo>
                      <a:pt x="2151" y="2672"/>
                      <a:pt x="1381" y="4029"/>
                      <a:pt x="861" y="550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9"/>
              <p:cNvSpPr/>
              <p:nvPr/>
            </p:nvSpPr>
            <p:spPr>
              <a:xfrm>
                <a:off x="4495450" y="5381800"/>
                <a:ext cx="8602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3057" fill="none" extrusionOk="0">
                    <a:moveTo>
                      <a:pt x="1154" y="2830"/>
                    </a:moveTo>
                    <a:cubicBezTo>
                      <a:pt x="1494" y="3011"/>
                      <a:pt x="1924" y="3056"/>
                      <a:pt x="2309" y="2920"/>
                    </a:cubicBezTo>
                    <a:cubicBezTo>
                      <a:pt x="3237" y="2626"/>
                      <a:pt x="3440" y="1698"/>
                      <a:pt x="3327" y="793"/>
                    </a:cubicBezTo>
                    <a:cubicBezTo>
                      <a:pt x="3078" y="1"/>
                      <a:pt x="1268" y="69"/>
                      <a:pt x="679" y="363"/>
                    </a:cubicBezTo>
                    <a:cubicBezTo>
                      <a:pt x="0" y="748"/>
                      <a:pt x="181" y="1608"/>
                      <a:pt x="498" y="2151"/>
                    </a:cubicBezTo>
                    <a:cubicBezTo>
                      <a:pt x="611" y="2468"/>
                      <a:pt x="860" y="2694"/>
                      <a:pt x="1154" y="283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9"/>
              <p:cNvSpPr/>
              <p:nvPr/>
            </p:nvSpPr>
            <p:spPr>
              <a:xfrm>
                <a:off x="4399825" y="5117575"/>
                <a:ext cx="269900" cy="297650"/>
              </a:xfrm>
              <a:custGeom>
                <a:avLst/>
                <a:gdLst/>
                <a:ahLst/>
                <a:cxnLst/>
                <a:rect l="l" t="t" r="r" b="b"/>
                <a:pathLst>
                  <a:path w="10796" h="11906" fill="none" extrusionOk="0">
                    <a:moveTo>
                      <a:pt x="6247" y="11113"/>
                    </a:moveTo>
                    <a:cubicBezTo>
                      <a:pt x="3984" y="10977"/>
                      <a:pt x="4391" y="11905"/>
                      <a:pt x="2648" y="11249"/>
                    </a:cubicBezTo>
                    <a:cubicBezTo>
                      <a:pt x="1223" y="10728"/>
                      <a:pt x="385" y="8623"/>
                      <a:pt x="136" y="7062"/>
                    </a:cubicBezTo>
                    <a:cubicBezTo>
                      <a:pt x="46" y="6496"/>
                      <a:pt x="23" y="5908"/>
                      <a:pt x="23" y="5319"/>
                    </a:cubicBezTo>
                    <a:cubicBezTo>
                      <a:pt x="0" y="4685"/>
                      <a:pt x="0" y="4074"/>
                      <a:pt x="114" y="3441"/>
                    </a:cubicBezTo>
                    <a:cubicBezTo>
                      <a:pt x="385" y="2128"/>
                      <a:pt x="1268" y="1404"/>
                      <a:pt x="2490" y="1019"/>
                    </a:cubicBezTo>
                    <a:cubicBezTo>
                      <a:pt x="5568" y="1"/>
                      <a:pt x="9053" y="1585"/>
                      <a:pt x="10207" y="4346"/>
                    </a:cubicBezTo>
                    <a:cubicBezTo>
                      <a:pt x="10796" y="5772"/>
                      <a:pt x="10796" y="6564"/>
                      <a:pt x="10388" y="8239"/>
                    </a:cubicBezTo>
                    <a:cubicBezTo>
                      <a:pt x="9936" y="10072"/>
                      <a:pt x="7582" y="11204"/>
                      <a:pt x="6247" y="1111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9"/>
              <p:cNvSpPr/>
              <p:nvPr/>
            </p:nvSpPr>
            <p:spPr>
              <a:xfrm>
                <a:off x="4606900" y="4632550"/>
                <a:ext cx="130550" cy="590375"/>
              </a:xfrm>
              <a:custGeom>
                <a:avLst/>
                <a:gdLst/>
                <a:ahLst/>
                <a:cxnLst/>
                <a:rect l="l" t="t" r="r" b="b"/>
                <a:pathLst>
                  <a:path w="5222" h="23615" extrusionOk="0">
                    <a:moveTo>
                      <a:pt x="2994" y="0"/>
                    </a:moveTo>
                    <a:cubicBezTo>
                      <a:pt x="2643" y="0"/>
                      <a:pt x="2291" y="98"/>
                      <a:pt x="1970" y="323"/>
                    </a:cubicBezTo>
                    <a:cubicBezTo>
                      <a:pt x="567" y="1341"/>
                      <a:pt x="883" y="3514"/>
                      <a:pt x="1223" y="5008"/>
                    </a:cubicBezTo>
                    <a:cubicBezTo>
                      <a:pt x="1811" y="7769"/>
                      <a:pt x="2490" y="10281"/>
                      <a:pt x="2309" y="13155"/>
                    </a:cubicBezTo>
                    <a:cubicBezTo>
                      <a:pt x="2151" y="15916"/>
                      <a:pt x="1472" y="18655"/>
                      <a:pt x="250" y="21190"/>
                    </a:cubicBezTo>
                    <a:cubicBezTo>
                      <a:pt x="1" y="21710"/>
                      <a:pt x="815" y="22932"/>
                      <a:pt x="1042" y="23453"/>
                    </a:cubicBezTo>
                    <a:cubicBezTo>
                      <a:pt x="1062" y="23515"/>
                      <a:pt x="1139" y="23614"/>
                      <a:pt x="1239" y="23614"/>
                    </a:cubicBezTo>
                    <a:cubicBezTo>
                      <a:pt x="1248" y="23614"/>
                      <a:pt x="1258" y="23613"/>
                      <a:pt x="1268" y="23611"/>
                    </a:cubicBezTo>
                    <a:cubicBezTo>
                      <a:pt x="1336" y="23589"/>
                      <a:pt x="1359" y="23521"/>
                      <a:pt x="1381" y="23475"/>
                    </a:cubicBezTo>
                    <a:cubicBezTo>
                      <a:pt x="2626" y="20850"/>
                      <a:pt x="3418" y="18021"/>
                      <a:pt x="3735" y="15124"/>
                    </a:cubicBezTo>
                    <a:cubicBezTo>
                      <a:pt x="3984" y="12997"/>
                      <a:pt x="3893" y="10847"/>
                      <a:pt x="3667" y="8719"/>
                    </a:cubicBezTo>
                    <a:cubicBezTo>
                      <a:pt x="3441" y="6818"/>
                      <a:pt x="2309" y="4962"/>
                      <a:pt x="2603" y="3016"/>
                    </a:cubicBezTo>
                    <a:cubicBezTo>
                      <a:pt x="2649" y="2677"/>
                      <a:pt x="2739" y="2337"/>
                      <a:pt x="2966" y="2088"/>
                    </a:cubicBezTo>
                    <a:cubicBezTo>
                      <a:pt x="3205" y="1798"/>
                      <a:pt x="3465" y="1677"/>
                      <a:pt x="3735" y="1677"/>
                    </a:cubicBezTo>
                    <a:cubicBezTo>
                      <a:pt x="3950" y="1677"/>
                      <a:pt x="4171" y="1754"/>
                      <a:pt x="4391" y="1884"/>
                    </a:cubicBezTo>
                    <a:cubicBezTo>
                      <a:pt x="4561" y="1990"/>
                      <a:pt x="4702" y="2035"/>
                      <a:pt x="4814" y="2035"/>
                    </a:cubicBezTo>
                    <a:cubicBezTo>
                      <a:pt x="5136" y="2035"/>
                      <a:pt x="5221" y="1665"/>
                      <a:pt x="5070" y="1296"/>
                    </a:cubicBezTo>
                    <a:cubicBezTo>
                      <a:pt x="5025" y="1183"/>
                      <a:pt x="4957" y="1092"/>
                      <a:pt x="4889" y="979"/>
                    </a:cubicBezTo>
                    <a:cubicBezTo>
                      <a:pt x="4420" y="403"/>
                      <a:pt x="3706" y="0"/>
                      <a:pt x="29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9"/>
              <p:cNvSpPr/>
              <p:nvPr/>
            </p:nvSpPr>
            <p:spPr>
              <a:xfrm>
                <a:off x="4617100" y="4625900"/>
                <a:ext cx="131275" cy="59412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3765" fill="none" extrusionOk="0">
                    <a:moveTo>
                      <a:pt x="5047" y="1653"/>
                    </a:moveTo>
                    <a:cubicBezTo>
                      <a:pt x="5024" y="1539"/>
                      <a:pt x="4934" y="1449"/>
                      <a:pt x="4889" y="1336"/>
                    </a:cubicBezTo>
                    <a:cubicBezTo>
                      <a:pt x="4187" y="476"/>
                      <a:pt x="2942" y="0"/>
                      <a:pt x="1969" y="679"/>
                    </a:cubicBezTo>
                    <a:cubicBezTo>
                      <a:pt x="566" y="1698"/>
                      <a:pt x="521" y="3916"/>
                      <a:pt x="837" y="5387"/>
                    </a:cubicBezTo>
                    <a:cubicBezTo>
                      <a:pt x="1426" y="8148"/>
                      <a:pt x="1788" y="11565"/>
                      <a:pt x="1630" y="14440"/>
                    </a:cubicBezTo>
                    <a:cubicBezTo>
                      <a:pt x="1471" y="17201"/>
                      <a:pt x="1426" y="19011"/>
                      <a:pt x="249" y="21523"/>
                    </a:cubicBezTo>
                    <a:cubicBezTo>
                      <a:pt x="0" y="22067"/>
                      <a:pt x="272" y="23085"/>
                      <a:pt x="498" y="23560"/>
                    </a:cubicBezTo>
                    <a:cubicBezTo>
                      <a:pt x="521" y="23651"/>
                      <a:pt x="611" y="23764"/>
                      <a:pt x="724" y="23741"/>
                    </a:cubicBezTo>
                    <a:cubicBezTo>
                      <a:pt x="792" y="23719"/>
                      <a:pt x="815" y="23651"/>
                      <a:pt x="837" y="23606"/>
                    </a:cubicBezTo>
                    <a:cubicBezTo>
                      <a:pt x="2082" y="20958"/>
                      <a:pt x="2852" y="18921"/>
                      <a:pt x="3191" y="16047"/>
                    </a:cubicBezTo>
                    <a:cubicBezTo>
                      <a:pt x="3440" y="13919"/>
                      <a:pt x="3915" y="11973"/>
                      <a:pt x="3553" y="9166"/>
                    </a:cubicBezTo>
                    <a:cubicBezTo>
                      <a:pt x="3304" y="7265"/>
                      <a:pt x="2309" y="5296"/>
                      <a:pt x="2603" y="3373"/>
                    </a:cubicBezTo>
                    <a:cubicBezTo>
                      <a:pt x="2648" y="3033"/>
                      <a:pt x="2739" y="2694"/>
                      <a:pt x="2965" y="2445"/>
                    </a:cubicBezTo>
                    <a:cubicBezTo>
                      <a:pt x="3395" y="1924"/>
                      <a:pt x="3893" y="1947"/>
                      <a:pt x="4368" y="2241"/>
                    </a:cubicBezTo>
                    <a:cubicBezTo>
                      <a:pt x="5002" y="2603"/>
                      <a:pt x="5251" y="2128"/>
                      <a:pt x="5047" y="1653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9"/>
              <p:cNvSpPr/>
              <p:nvPr/>
            </p:nvSpPr>
            <p:spPr>
              <a:xfrm>
                <a:off x="4398125" y="5127350"/>
                <a:ext cx="273875" cy="279025"/>
              </a:xfrm>
              <a:custGeom>
                <a:avLst/>
                <a:gdLst/>
                <a:ahLst/>
                <a:cxnLst/>
                <a:rect l="l" t="t" r="r" b="b"/>
                <a:pathLst>
                  <a:path w="10955" h="11161" extrusionOk="0">
                    <a:moveTo>
                      <a:pt x="4443" y="1"/>
                    </a:moveTo>
                    <a:cubicBezTo>
                      <a:pt x="3792" y="1"/>
                      <a:pt x="3133" y="100"/>
                      <a:pt x="2490" y="311"/>
                    </a:cubicBezTo>
                    <a:cubicBezTo>
                      <a:pt x="1291" y="696"/>
                      <a:pt x="408" y="1420"/>
                      <a:pt x="114" y="2733"/>
                    </a:cubicBezTo>
                    <a:cubicBezTo>
                      <a:pt x="0" y="3367"/>
                      <a:pt x="0" y="3978"/>
                      <a:pt x="46" y="4611"/>
                    </a:cubicBezTo>
                    <a:cubicBezTo>
                      <a:pt x="46" y="5200"/>
                      <a:pt x="68" y="5811"/>
                      <a:pt x="159" y="6377"/>
                    </a:cubicBezTo>
                    <a:cubicBezTo>
                      <a:pt x="408" y="7916"/>
                      <a:pt x="1132" y="9477"/>
                      <a:pt x="2354" y="10405"/>
                    </a:cubicBezTo>
                    <a:cubicBezTo>
                      <a:pt x="3063" y="10934"/>
                      <a:pt x="3900" y="11161"/>
                      <a:pt x="4774" y="11161"/>
                    </a:cubicBezTo>
                    <a:cubicBezTo>
                      <a:pt x="5659" y="11161"/>
                      <a:pt x="6581" y="10928"/>
                      <a:pt x="7446" y="10541"/>
                    </a:cubicBezTo>
                    <a:cubicBezTo>
                      <a:pt x="7990" y="10292"/>
                      <a:pt x="8488" y="9975"/>
                      <a:pt x="8940" y="9613"/>
                    </a:cubicBezTo>
                    <a:cubicBezTo>
                      <a:pt x="9370" y="9274"/>
                      <a:pt x="9732" y="8889"/>
                      <a:pt x="10004" y="8436"/>
                    </a:cubicBezTo>
                    <a:cubicBezTo>
                      <a:pt x="10954" y="6965"/>
                      <a:pt x="10819" y="5064"/>
                      <a:pt x="10230" y="3638"/>
                    </a:cubicBezTo>
                    <a:cubicBezTo>
                      <a:pt x="9297" y="1450"/>
                      <a:pt x="6929" y="1"/>
                      <a:pt x="44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9"/>
              <p:cNvSpPr/>
              <p:nvPr/>
            </p:nvSpPr>
            <p:spPr>
              <a:xfrm>
                <a:off x="4445075" y="5178575"/>
                <a:ext cx="170900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6836" h="6970" extrusionOk="0">
                    <a:moveTo>
                      <a:pt x="2789" y="1"/>
                    </a:moveTo>
                    <a:cubicBezTo>
                      <a:pt x="2387" y="1"/>
                      <a:pt x="1981" y="60"/>
                      <a:pt x="1585" y="186"/>
                    </a:cubicBezTo>
                    <a:cubicBezTo>
                      <a:pt x="816" y="435"/>
                      <a:pt x="250" y="888"/>
                      <a:pt x="91" y="1725"/>
                    </a:cubicBezTo>
                    <a:cubicBezTo>
                      <a:pt x="1" y="2110"/>
                      <a:pt x="24" y="2472"/>
                      <a:pt x="24" y="2879"/>
                    </a:cubicBezTo>
                    <a:cubicBezTo>
                      <a:pt x="46" y="3241"/>
                      <a:pt x="46" y="3603"/>
                      <a:pt x="114" y="3988"/>
                    </a:cubicBezTo>
                    <a:cubicBezTo>
                      <a:pt x="250" y="4939"/>
                      <a:pt x="703" y="5935"/>
                      <a:pt x="1472" y="6500"/>
                    </a:cubicBezTo>
                    <a:cubicBezTo>
                      <a:pt x="1913" y="6828"/>
                      <a:pt x="2434" y="6970"/>
                      <a:pt x="2980" y="6970"/>
                    </a:cubicBezTo>
                    <a:cubicBezTo>
                      <a:pt x="3526" y="6970"/>
                      <a:pt x="4097" y="6828"/>
                      <a:pt x="4641" y="6591"/>
                    </a:cubicBezTo>
                    <a:cubicBezTo>
                      <a:pt x="4980" y="6432"/>
                      <a:pt x="5297" y="6229"/>
                      <a:pt x="5568" y="6025"/>
                    </a:cubicBezTo>
                    <a:cubicBezTo>
                      <a:pt x="5817" y="5821"/>
                      <a:pt x="6044" y="5572"/>
                      <a:pt x="6247" y="5278"/>
                    </a:cubicBezTo>
                    <a:cubicBezTo>
                      <a:pt x="6836" y="4350"/>
                      <a:pt x="6768" y="3151"/>
                      <a:pt x="6383" y="2291"/>
                    </a:cubicBezTo>
                    <a:cubicBezTo>
                      <a:pt x="5826" y="889"/>
                      <a:pt x="4341" y="1"/>
                      <a:pt x="27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9"/>
              <p:cNvSpPr/>
              <p:nvPr/>
            </p:nvSpPr>
            <p:spPr>
              <a:xfrm>
                <a:off x="4162175" y="5248275"/>
                <a:ext cx="296525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861" h="3246" extrusionOk="0">
                    <a:moveTo>
                      <a:pt x="4594" y="63"/>
                    </a:moveTo>
                    <a:cubicBezTo>
                      <a:pt x="4459" y="63"/>
                      <a:pt x="4323" y="65"/>
                      <a:pt x="4188" y="69"/>
                    </a:cubicBezTo>
                    <a:cubicBezTo>
                      <a:pt x="3192" y="91"/>
                      <a:pt x="476" y="1"/>
                      <a:pt x="69" y="1223"/>
                    </a:cubicBezTo>
                    <a:cubicBezTo>
                      <a:pt x="1" y="1449"/>
                      <a:pt x="137" y="1698"/>
                      <a:pt x="273" y="1879"/>
                    </a:cubicBezTo>
                    <a:cubicBezTo>
                      <a:pt x="612" y="2241"/>
                      <a:pt x="1155" y="2354"/>
                      <a:pt x="1653" y="2468"/>
                    </a:cubicBezTo>
                    <a:cubicBezTo>
                      <a:pt x="3192" y="2739"/>
                      <a:pt x="4731" y="3079"/>
                      <a:pt x="6270" y="3192"/>
                    </a:cubicBezTo>
                    <a:cubicBezTo>
                      <a:pt x="6495" y="3216"/>
                      <a:pt x="7144" y="3246"/>
                      <a:pt x="7904" y="3246"/>
                    </a:cubicBezTo>
                    <a:cubicBezTo>
                      <a:pt x="9284" y="3246"/>
                      <a:pt x="11032" y="3148"/>
                      <a:pt x="11294" y="2739"/>
                    </a:cubicBezTo>
                    <a:cubicBezTo>
                      <a:pt x="11860" y="1811"/>
                      <a:pt x="9869" y="1042"/>
                      <a:pt x="8986" y="770"/>
                    </a:cubicBezTo>
                    <a:cubicBezTo>
                      <a:pt x="7595" y="293"/>
                      <a:pt x="6091" y="63"/>
                      <a:pt x="4594" y="6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9"/>
              <p:cNvSpPr/>
              <p:nvPr/>
            </p:nvSpPr>
            <p:spPr>
              <a:xfrm>
                <a:off x="4182550" y="5255075"/>
                <a:ext cx="26255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3305" fill="none" extrusionOk="0">
                    <a:moveTo>
                      <a:pt x="6292" y="3237"/>
                    </a:moveTo>
                    <a:cubicBezTo>
                      <a:pt x="6903" y="3305"/>
                      <a:pt x="7560" y="3305"/>
                      <a:pt x="8216" y="3237"/>
                    </a:cubicBezTo>
                    <a:cubicBezTo>
                      <a:pt x="8895" y="3169"/>
                      <a:pt x="9574" y="3123"/>
                      <a:pt x="9936" y="2512"/>
                    </a:cubicBezTo>
                    <a:cubicBezTo>
                      <a:pt x="10502" y="1562"/>
                      <a:pt x="9868" y="1087"/>
                      <a:pt x="9008" y="770"/>
                    </a:cubicBezTo>
                    <a:cubicBezTo>
                      <a:pt x="7469" y="272"/>
                      <a:pt x="5840" y="46"/>
                      <a:pt x="4188" y="68"/>
                    </a:cubicBezTo>
                    <a:cubicBezTo>
                      <a:pt x="3192" y="91"/>
                      <a:pt x="476" y="0"/>
                      <a:pt x="91" y="1222"/>
                    </a:cubicBezTo>
                    <a:cubicBezTo>
                      <a:pt x="1" y="1449"/>
                      <a:pt x="136" y="1720"/>
                      <a:pt x="295" y="1879"/>
                    </a:cubicBezTo>
                    <a:cubicBezTo>
                      <a:pt x="634" y="2241"/>
                      <a:pt x="1155" y="2354"/>
                      <a:pt x="1675" y="2467"/>
                    </a:cubicBezTo>
                    <a:cubicBezTo>
                      <a:pt x="3192" y="2784"/>
                      <a:pt x="4731" y="3123"/>
                      <a:pt x="6292" y="323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9"/>
              <p:cNvSpPr/>
              <p:nvPr/>
            </p:nvSpPr>
            <p:spPr>
              <a:xfrm>
                <a:off x="4211400" y="4885600"/>
                <a:ext cx="3536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14146" h="15527" fill="none" extrusionOk="0">
                    <a:moveTo>
                      <a:pt x="10231" y="1811"/>
                    </a:moveTo>
                    <a:cubicBezTo>
                      <a:pt x="10638" y="2037"/>
                      <a:pt x="11045" y="2309"/>
                      <a:pt x="11407" y="2626"/>
                    </a:cubicBezTo>
                    <a:cubicBezTo>
                      <a:pt x="11837" y="2965"/>
                      <a:pt x="12222" y="3373"/>
                      <a:pt x="12562" y="3780"/>
                    </a:cubicBezTo>
                    <a:cubicBezTo>
                      <a:pt x="13422" y="4866"/>
                      <a:pt x="13761" y="6156"/>
                      <a:pt x="13965" y="7514"/>
                    </a:cubicBezTo>
                    <a:cubicBezTo>
                      <a:pt x="14146" y="8963"/>
                      <a:pt x="13965" y="10321"/>
                      <a:pt x="13173" y="11475"/>
                    </a:cubicBezTo>
                    <a:cubicBezTo>
                      <a:pt x="12765" y="12041"/>
                      <a:pt x="12313" y="12561"/>
                      <a:pt x="11837" y="13014"/>
                    </a:cubicBezTo>
                    <a:cubicBezTo>
                      <a:pt x="11317" y="13489"/>
                      <a:pt x="10751" y="13897"/>
                      <a:pt x="10140" y="14236"/>
                    </a:cubicBezTo>
                    <a:cubicBezTo>
                      <a:pt x="9438" y="14621"/>
                      <a:pt x="8646" y="14938"/>
                      <a:pt x="7832" y="15141"/>
                    </a:cubicBezTo>
                    <a:cubicBezTo>
                      <a:pt x="6474" y="15481"/>
                      <a:pt x="5003" y="15526"/>
                      <a:pt x="3758" y="14757"/>
                    </a:cubicBezTo>
                    <a:cubicBezTo>
                      <a:pt x="2694" y="14078"/>
                      <a:pt x="1789" y="13331"/>
                      <a:pt x="1178" y="12222"/>
                    </a:cubicBezTo>
                    <a:cubicBezTo>
                      <a:pt x="567" y="11181"/>
                      <a:pt x="227" y="9959"/>
                      <a:pt x="137" y="8759"/>
                    </a:cubicBezTo>
                    <a:cubicBezTo>
                      <a:pt x="1" y="6768"/>
                      <a:pt x="567" y="4640"/>
                      <a:pt x="1993" y="3169"/>
                    </a:cubicBezTo>
                    <a:cubicBezTo>
                      <a:pt x="2128" y="3033"/>
                      <a:pt x="2128" y="2852"/>
                      <a:pt x="1902" y="2830"/>
                    </a:cubicBezTo>
                    <a:cubicBezTo>
                      <a:pt x="1608" y="2807"/>
                      <a:pt x="1314" y="2830"/>
                      <a:pt x="1019" y="2920"/>
                    </a:cubicBezTo>
                    <a:cubicBezTo>
                      <a:pt x="1381" y="2581"/>
                      <a:pt x="1879" y="2377"/>
                      <a:pt x="2377" y="2400"/>
                    </a:cubicBezTo>
                    <a:cubicBezTo>
                      <a:pt x="2128" y="2196"/>
                      <a:pt x="2174" y="1585"/>
                      <a:pt x="2264" y="1291"/>
                    </a:cubicBezTo>
                    <a:cubicBezTo>
                      <a:pt x="2332" y="1064"/>
                      <a:pt x="2468" y="906"/>
                      <a:pt x="2604" y="725"/>
                    </a:cubicBezTo>
                    <a:cubicBezTo>
                      <a:pt x="2898" y="431"/>
                      <a:pt x="3260" y="136"/>
                      <a:pt x="3645" y="1"/>
                    </a:cubicBezTo>
                    <a:cubicBezTo>
                      <a:pt x="3464" y="317"/>
                      <a:pt x="3237" y="657"/>
                      <a:pt x="3079" y="1019"/>
                    </a:cubicBezTo>
                    <a:cubicBezTo>
                      <a:pt x="2966" y="1336"/>
                      <a:pt x="2898" y="1630"/>
                      <a:pt x="2920" y="1970"/>
                    </a:cubicBezTo>
                    <a:cubicBezTo>
                      <a:pt x="2920" y="2173"/>
                      <a:pt x="3011" y="2173"/>
                      <a:pt x="3169" y="2128"/>
                    </a:cubicBezTo>
                    <a:cubicBezTo>
                      <a:pt x="3305" y="2060"/>
                      <a:pt x="3464" y="1947"/>
                      <a:pt x="3599" y="1856"/>
                    </a:cubicBezTo>
                    <a:cubicBezTo>
                      <a:pt x="4052" y="1607"/>
                      <a:pt x="4527" y="1404"/>
                      <a:pt x="5048" y="1268"/>
                    </a:cubicBezTo>
                    <a:cubicBezTo>
                      <a:pt x="6768" y="770"/>
                      <a:pt x="8669" y="951"/>
                      <a:pt x="10231" y="181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9"/>
              <p:cNvSpPr/>
              <p:nvPr/>
            </p:nvSpPr>
            <p:spPr>
              <a:xfrm>
                <a:off x="4425850" y="4880275"/>
                <a:ext cx="155050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7004" extrusionOk="0">
                    <a:moveTo>
                      <a:pt x="3308" y="1"/>
                    </a:moveTo>
                    <a:cubicBezTo>
                      <a:pt x="3212" y="1"/>
                      <a:pt x="3113" y="4"/>
                      <a:pt x="3011" y="10"/>
                    </a:cubicBezTo>
                    <a:cubicBezTo>
                      <a:pt x="2151" y="100"/>
                      <a:pt x="1358" y="462"/>
                      <a:pt x="770" y="1051"/>
                    </a:cubicBezTo>
                    <a:cubicBezTo>
                      <a:pt x="182" y="1617"/>
                      <a:pt x="0" y="2409"/>
                      <a:pt x="68" y="3246"/>
                    </a:cubicBezTo>
                    <a:cubicBezTo>
                      <a:pt x="182" y="4717"/>
                      <a:pt x="1268" y="6143"/>
                      <a:pt x="2603" y="6777"/>
                    </a:cubicBezTo>
                    <a:cubicBezTo>
                      <a:pt x="2912" y="6909"/>
                      <a:pt x="3250" y="7003"/>
                      <a:pt x="3591" y="7003"/>
                    </a:cubicBezTo>
                    <a:cubicBezTo>
                      <a:pt x="3775" y="7003"/>
                      <a:pt x="3960" y="6976"/>
                      <a:pt x="4142" y="6913"/>
                    </a:cubicBezTo>
                    <a:cubicBezTo>
                      <a:pt x="4957" y="6641"/>
                      <a:pt x="5658" y="5849"/>
                      <a:pt x="5953" y="5012"/>
                    </a:cubicBezTo>
                    <a:cubicBezTo>
                      <a:pt x="6134" y="4378"/>
                      <a:pt x="6202" y="3608"/>
                      <a:pt x="6111" y="2839"/>
                    </a:cubicBezTo>
                    <a:cubicBezTo>
                      <a:pt x="5998" y="1956"/>
                      <a:pt x="5545" y="1141"/>
                      <a:pt x="4934" y="598"/>
                    </a:cubicBezTo>
                    <a:cubicBezTo>
                      <a:pt x="4442" y="145"/>
                      <a:pt x="3949" y="1"/>
                      <a:pt x="33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9"/>
              <p:cNvSpPr/>
              <p:nvPr/>
            </p:nvSpPr>
            <p:spPr>
              <a:xfrm>
                <a:off x="4427550" y="4873725"/>
                <a:ext cx="154475" cy="178250"/>
              </a:xfrm>
              <a:custGeom>
                <a:avLst/>
                <a:gdLst/>
                <a:ahLst/>
                <a:cxnLst/>
                <a:rect l="l" t="t" r="r" b="b"/>
                <a:pathLst>
                  <a:path w="6179" h="7130" fill="none" extrusionOk="0">
                    <a:moveTo>
                      <a:pt x="6111" y="2875"/>
                    </a:moveTo>
                    <a:cubicBezTo>
                      <a:pt x="6179" y="3644"/>
                      <a:pt x="6134" y="4414"/>
                      <a:pt x="5930" y="5047"/>
                    </a:cubicBezTo>
                    <a:cubicBezTo>
                      <a:pt x="5658" y="5885"/>
                      <a:pt x="4934" y="6677"/>
                      <a:pt x="4119" y="6948"/>
                    </a:cubicBezTo>
                    <a:cubicBezTo>
                      <a:pt x="3621" y="7129"/>
                      <a:pt x="3078" y="7016"/>
                      <a:pt x="2603" y="6813"/>
                    </a:cubicBezTo>
                    <a:cubicBezTo>
                      <a:pt x="1268" y="6179"/>
                      <a:pt x="159" y="4753"/>
                      <a:pt x="46" y="3282"/>
                    </a:cubicBezTo>
                    <a:cubicBezTo>
                      <a:pt x="0" y="2445"/>
                      <a:pt x="159" y="1652"/>
                      <a:pt x="747" y="1087"/>
                    </a:cubicBezTo>
                    <a:cubicBezTo>
                      <a:pt x="1358" y="498"/>
                      <a:pt x="2150" y="136"/>
                      <a:pt x="2988" y="46"/>
                    </a:cubicBezTo>
                    <a:cubicBezTo>
                      <a:pt x="3780" y="0"/>
                      <a:pt x="4346" y="113"/>
                      <a:pt x="4912" y="634"/>
                    </a:cubicBezTo>
                    <a:cubicBezTo>
                      <a:pt x="5568" y="1177"/>
                      <a:pt x="5998" y="1992"/>
                      <a:pt x="6111" y="2875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9"/>
              <p:cNvSpPr/>
              <p:nvPr/>
            </p:nvSpPr>
            <p:spPr>
              <a:xfrm>
                <a:off x="4440550" y="4912625"/>
                <a:ext cx="108675" cy="127175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5087" extrusionOk="0">
                    <a:moveTo>
                      <a:pt x="2298" y="1"/>
                    </a:moveTo>
                    <a:cubicBezTo>
                      <a:pt x="1985" y="1"/>
                      <a:pt x="1679" y="58"/>
                      <a:pt x="1449" y="164"/>
                    </a:cubicBezTo>
                    <a:cubicBezTo>
                      <a:pt x="612" y="526"/>
                      <a:pt x="1" y="1545"/>
                      <a:pt x="69" y="2473"/>
                    </a:cubicBezTo>
                    <a:cubicBezTo>
                      <a:pt x="114" y="3491"/>
                      <a:pt x="906" y="4487"/>
                      <a:pt x="1811" y="4917"/>
                    </a:cubicBezTo>
                    <a:cubicBezTo>
                      <a:pt x="2035" y="5021"/>
                      <a:pt x="2288" y="5086"/>
                      <a:pt x="2531" y="5086"/>
                    </a:cubicBezTo>
                    <a:cubicBezTo>
                      <a:pt x="2658" y="5086"/>
                      <a:pt x="2782" y="5069"/>
                      <a:pt x="2898" y="5030"/>
                    </a:cubicBezTo>
                    <a:cubicBezTo>
                      <a:pt x="3486" y="4849"/>
                      <a:pt x="3962" y="4283"/>
                      <a:pt x="4165" y="3718"/>
                    </a:cubicBezTo>
                    <a:cubicBezTo>
                      <a:pt x="4301" y="3265"/>
                      <a:pt x="4346" y="2722"/>
                      <a:pt x="4278" y="2224"/>
                    </a:cubicBezTo>
                    <a:cubicBezTo>
                      <a:pt x="4188" y="1567"/>
                      <a:pt x="3939" y="934"/>
                      <a:pt x="3554" y="459"/>
                    </a:cubicBezTo>
                    <a:cubicBezTo>
                      <a:pt x="3292" y="141"/>
                      <a:pt x="2786" y="1"/>
                      <a:pt x="22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9"/>
              <p:cNvSpPr/>
              <p:nvPr/>
            </p:nvSpPr>
            <p:spPr>
              <a:xfrm>
                <a:off x="4126550" y="5075000"/>
                <a:ext cx="191250" cy="152375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6095" extrusionOk="0">
                    <a:moveTo>
                      <a:pt x="3572" y="0"/>
                    </a:moveTo>
                    <a:cubicBezTo>
                      <a:pt x="3505" y="0"/>
                      <a:pt x="3439" y="2"/>
                      <a:pt x="3372" y="6"/>
                    </a:cubicBezTo>
                    <a:cubicBezTo>
                      <a:pt x="2014" y="97"/>
                      <a:pt x="679" y="1115"/>
                      <a:pt x="294" y="2405"/>
                    </a:cubicBezTo>
                    <a:cubicBezTo>
                      <a:pt x="0" y="3311"/>
                      <a:pt x="272" y="4850"/>
                      <a:pt x="1109" y="5370"/>
                    </a:cubicBezTo>
                    <a:cubicBezTo>
                      <a:pt x="1811" y="5868"/>
                      <a:pt x="2784" y="6094"/>
                      <a:pt x="3712" y="6094"/>
                    </a:cubicBezTo>
                    <a:cubicBezTo>
                      <a:pt x="4481" y="6094"/>
                      <a:pt x="5228" y="5936"/>
                      <a:pt x="5862" y="5642"/>
                    </a:cubicBezTo>
                    <a:cubicBezTo>
                      <a:pt x="6654" y="5257"/>
                      <a:pt x="7356" y="4465"/>
                      <a:pt x="7537" y="3582"/>
                    </a:cubicBezTo>
                    <a:cubicBezTo>
                      <a:pt x="7650" y="3084"/>
                      <a:pt x="7469" y="2541"/>
                      <a:pt x="7197" y="2088"/>
                    </a:cubicBezTo>
                    <a:cubicBezTo>
                      <a:pt x="6462" y="900"/>
                      <a:pt x="4985" y="0"/>
                      <a:pt x="35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9"/>
              <p:cNvSpPr/>
              <p:nvPr/>
            </p:nvSpPr>
            <p:spPr>
              <a:xfrm>
                <a:off x="4119175" y="5074575"/>
                <a:ext cx="19070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28" h="6157" fill="none" extrusionOk="0">
                    <a:moveTo>
                      <a:pt x="3690" y="6157"/>
                    </a:moveTo>
                    <a:cubicBezTo>
                      <a:pt x="4459" y="6157"/>
                      <a:pt x="5229" y="6021"/>
                      <a:pt x="5840" y="5704"/>
                    </a:cubicBezTo>
                    <a:cubicBezTo>
                      <a:pt x="6632" y="5342"/>
                      <a:pt x="7356" y="4550"/>
                      <a:pt x="7515" y="3667"/>
                    </a:cubicBezTo>
                    <a:cubicBezTo>
                      <a:pt x="7628" y="3169"/>
                      <a:pt x="7469" y="2626"/>
                      <a:pt x="7175" y="2173"/>
                    </a:cubicBezTo>
                    <a:cubicBezTo>
                      <a:pt x="6406" y="929"/>
                      <a:pt x="4822" y="1"/>
                      <a:pt x="3350" y="69"/>
                    </a:cubicBezTo>
                    <a:cubicBezTo>
                      <a:pt x="1993" y="159"/>
                      <a:pt x="680" y="1177"/>
                      <a:pt x="272" y="2490"/>
                    </a:cubicBezTo>
                    <a:cubicBezTo>
                      <a:pt x="1" y="3395"/>
                      <a:pt x="250" y="4912"/>
                      <a:pt x="1087" y="5455"/>
                    </a:cubicBezTo>
                    <a:cubicBezTo>
                      <a:pt x="1789" y="5930"/>
                      <a:pt x="2739" y="6157"/>
                      <a:pt x="3690" y="61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9"/>
              <p:cNvSpPr/>
              <p:nvPr/>
            </p:nvSpPr>
            <p:spPr>
              <a:xfrm>
                <a:off x="4167850" y="5089175"/>
                <a:ext cx="151075" cy="120100"/>
              </a:xfrm>
              <a:custGeom>
                <a:avLst/>
                <a:gdLst/>
                <a:ahLst/>
                <a:cxnLst/>
                <a:rect l="l" t="t" r="r" b="b"/>
                <a:pathLst>
                  <a:path w="6043" h="4804" extrusionOk="0">
                    <a:moveTo>
                      <a:pt x="2841" y="1"/>
                    </a:moveTo>
                    <a:cubicBezTo>
                      <a:pt x="2791" y="1"/>
                      <a:pt x="2742" y="2"/>
                      <a:pt x="2693" y="5"/>
                    </a:cubicBezTo>
                    <a:cubicBezTo>
                      <a:pt x="1607" y="50"/>
                      <a:pt x="566" y="865"/>
                      <a:pt x="227" y="1884"/>
                    </a:cubicBezTo>
                    <a:cubicBezTo>
                      <a:pt x="0" y="2608"/>
                      <a:pt x="204" y="3807"/>
                      <a:pt x="883" y="4237"/>
                    </a:cubicBezTo>
                    <a:cubicBezTo>
                      <a:pt x="1471" y="4622"/>
                      <a:pt x="2241" y="4780"/>
                      <a:pt x="2965" y="4803"/>
                    </a:cubicBezTo>
                    <a:cubicBezTo>
                      <a:pt x="3553" y="4803"/>
                      <a:pt x="4142" y="4690"/>
                      <a:pt x="4662" y="4464"/>
                    </a:cubicBezTo>
                    <a:cubicBezTo>
                      <a:pt x="5274" y="4192"/>
                      <a:pt x="5839" y="3536"/>
                      <a:pt x="5975" y="2857"/>
                    </a:cubicBezTo>
                    <a:cubicBezTo>
                      <a:pt x="6043" y="2449"/>
                      <a:pt x="5907" y="1997"/>
                      <a:pt x="5704" y="1657"/>
                    </a:cubicBezTo>
                    <a:cubicBezTo>
                      <a:pt x="5140" y="725"/>
                      <a:pt x="3954" y="1"/>
                      <a:pt x="28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9"/>
              <p:cNvSpPr/>
              <p:nvPr/>
            </p:nvSpPr>
            <p:spPr>
              <a:xfrm>
                <a:off x="4205750" y="4891250"/>
                <a:ext cx="361575" cy="384400"/>
              </a:xfrm>
              <a:custGeom>
                <a:avLst/>
                <a:gdLst/>
                <a:ahLst/>
                <a:cxnLst/>
                <a:rect l="l" t="t" r="r" b="b"/>
                <a:pathLst>
                  <a:path w="14463" h="15376" extrusionOk="0">
                    <a:moveTo>
                      <a:pt x="3667" y="1"/>
                    </a:moveTo>
                    <a:cubicBezTo>
                      <a:pt x="3260" y="137"/>
                      <a:pt x="2898" y="431"/>
                      <a:pt x="2603" y="725"/>
                    </a:cubicBezTo>
                    <a:cubicBezTo>
                      <a:pt x="2467" y="906"/>
                      <a:pt x="2332" y="1065"/>
                      <a:pt x="2264" y="1291"/>
                    </a:cubicBezTo>
                    <a:cubicBezTo>
                      <a:pt x="2196" y="1585"/>
                      <a:pt x="2128" y="2196"/>
                      <a:pt x="2377" y="2400"/>
                    </a:cubicBezTo>
                    <a:cubicBezTo>
                      <a:pt x="2349" y="2399"/>
                      <a:pt x="2322" y="2398"/>
                      <a:pt x="2294" y="2398"/>
                    </a:cubicBezTo>
                    <a:cubicBezTo>
                      <a:pt x="1826" y="2398"/>
                      <a:pt x="1382" y="2578"/>
                      <a:pt x="1019" y="2920"/>
                    </a:cubicBezTo>
                    <a:cubicBezTo>
                      <a:pt x="1244" y="2851"/>
                      <a:pt x="1482" y="2822"/>
                      <a:pt x="1703" y="2822"/>
                    </a:cubicBezTo>
                    <a:cubicBezTo>
                      <a:pt x="1771" y="2822"/>
                      <a:pt x="1838" y="2825"/>
                      <a:pt x="1902" y="2830"/>
                    </a:cubicBezTo>
                    <a:cubicBezTo>
                      <a:pt x="2128" y="2852"/>
                      <a:pt x="2128" y="3034"/>
                      <a:pt x="1992" y="3169"/>
                    </a:cubicBezTo>
                    <a:cubicBezTo>
                      <a:pt x="566" y="4640"/>
                      <a:pt x="1" y="6768"/>
                      <a:pt x="159" y="8759"/>
                    </a:cubicBezTo>
                    <a:cubicBezTo>
                      <a:pt x="227" y="9959"/>
                      <a:pt x="566" y="11181"/>
                      <a:pt x="1177" y="12222"/>
                    </a:cubicBezTo>
                    <a:cubicBezTo>
                      <a:pt x="1789" y="13331"/>
                      <a:pt x="2694" y="14078"/>
                      <a:pt x="3780" y="14757"/>
                    </a:cubicBezTo>
                    <a:cubicBezTo>
                      <a:pt x="4501" y="15203"/>
                      <a:pt x="5299" y="15375"/>
                      <a:pt x="6106" y="15375"/>
                    </a:cubicBezTo>
                    <a:cubicBezTo>
                      <a:pt x="6692" y="15375"/>
                      <a:pt x="7283" y="15284"/>
                      <a:pt x="7854" y="15142"/>
                    </a:cubicBezTo>
                    <a:cubicBezTo>
                      <a:pt x="8646" y="14938"/>
                      <a:pt x="9438" y="14621"/>
                      <a:pt x="10140" y="14236"/>
                    </a:cubicBezTo>
                    <a:cubicBezTo>
                      <a:pt x="10751" y="13897"/>
                      <a:pt x="11317" y="13490"/>
                      <a:pt x="11837" y="13014"/>
                    </a:cubicBezTo>
                    <a:cubicBezTo>
                      <a:pt x="12312" y="12562"/>
                      <a:pt x="12765" y="12041"/>
                      <a:pt x="13172" y="11475"/>
                    </a:cubicBezTo>
                    <a:cubicBezTo>
                      <a:pt x="13965" y="10321"/>
                      <a:pt x="14462" y="8963"/>
                      <a:pt x="14259" y="7515"/>
                    </a:cubicBezTo>
                    <a:cubicBezTo>
                      <a:pt x="14100" y="6134"/>
                      <a:pt x="13444" y="4867"/>
                      <a:pt x="12607" y="3780"/>
                    </a:cubicBezTo>
                    <a:cubicBezTo>
                      <a:pt x="12267" y="3373"/>
                      <a:pt x="11860" y="2966"/>
                      <a:pt x="11430" y="2626"/>
                    </a:cubicBezTo>
                    <a:cubicBezTo>
                      <a:pt x="11068" y="2309"/>
                      <a:pt x="10683" y="2038"/>
                      <a:pt x="10253" y="1811"/>
                    </a:cubicBezTo>
                    <a:cubicBezTo>
                      <a:pt x="9264" y="1267"/>
                      <a:pt x="8139" y="994"/>
                      <a:pt x="7004" y="994"/>
                    </a:cubicBezTo>
                    <a:cubicBezTo>
                      <a:pt x="6347" y="994"/>
                      <a:pt x="5687" y="1086"/>
                      <a:pt x="5048" y="1268"/>
                    </a:cubicBezTo>
                    <a:cubicBezTo>
                      <a:pt x="4527" y="1404"/>
                      <a:pt x="4052" y="1608"/>
                      <a:pt x="3599" y="1857"/>
                    </a:cubicBezTo>
                    <a:cubicBezTo>
                      <a:pt x="3463" y="1947"/>
                      <a:pt x="3305" y="2060"/>
                      <a:pt x="3169" y="2128"/>
                    </a:cubicBezTo>
                    <a:cubicBezTo>
                      <a:pt x="3118" y="2143"/>
                      <a:pt x="3075" y="2153"/>
                      <a:pt x="3038" y="2153"/>
                    </a:cubicBezTo>
                    <a:cubicBezTo>
                      <a:pt x="2962" y="2153"/>
                      <a:pt x="2920" y="2108"/>
                      <a:pt x="2920" y="1970"/>
                    </a:cubicBezTo>
                    <a:cubicBezTo>
                      <a:pt x="2898" y="1630"/>
                      <a:pt x="2988" y="1336"/>
                      <a:pt x="3101" y="1019"/>
                    </a:cubicBezTo>
                    <a:cubicBezTo>
                      <a:pt x="3237" y="657"/>
                      <a:pt x="3463" y="318"/>
                      <a:pt x="36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9"/>
              <p:cNvSpPr/>
              <p:nvPr/>
            </p:nvSpPr>
            <p:spPr>
              <a:xfrm>
                <a:off x="4360225" y="5079100"/>
                <a:ext cx="209350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7899" extrusionOk="0">
                    <a:moveTo>
                      <a:pt x="8125" y="1"/>
                    </a:moveTo>
                    <a:lnTo>
                      <a:pt x="8125" y="1"/>
                    </a:lnTo>
                    <a:cubicBezTo>
                      <a:pt x="8148" y="1064"/>
                      <a:pt x="7831" y="2083"/>
                      <a:pt x="7356" y="2943"/>
                    </a:cubicBezTo>
                    <a:cubicBezTo>
                      <a:pt x="6880" y="3848"/>
                      <a:pt x="6201" y="4640"/>
                      <a:pt x="5454" y="5319"/>
                    </a:cubicBezTo>
                    <a:cubicBezTo>
                      <a:pt x="4753" y="6043"/>
                      <a:pt x="3870" y="6564"/>
                      <a:pt x="2942" y="6994"/>
                    </a:cubicBezTo>
                    <a:cubicBezTo>
                      <a:pt x="2037" y="7424"/>
                      <a:pt x="1041" y="7741"/>
                      <a:pt x="0" y="7877"/>
                    </a:cubicBezTo>
                    <a:cubicBezTo>
                      <a:pt x="166" y="7891"/>
                      <a:pt x="334" y="7898"/>
                      <a:pt x="502" y="7898"/>
                    </a:cubicBezTo>
                    <a:cubicBezTo>
                      <a:pt x="1385" y="7898"/>
                      <a:pt x="2283" y="7706"/>
                      <a:pt x="3101" y="7401"/>
                    </a:cubicBezTo>
                    <a:cubicBezTo>
                      <a:pt x="4097" y="6994"/>
                      <a:pt x="5070" y="6451"/>
                      <a:pt x="5862" y="5727"/>
                    </a:cubicBezTo>
                    <a:cubicBezTo>
                      <a:pt x="6609" y="4980"/>
                      <a:pt x="7288" y="4142"/>
                      <a:pt x="7740" y="3147"/>
                    </a:cubicBezTo>
                    <a:cubicBezTo>
                      <a:pt x="8193" y="2151"/>
                      <a:pt x="8374" y="1019"/>
                      <a:pt x="81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9"/>
              <p:cNvSpPr/>
              <p:nvPr/>
            </p:nvSpPr>
            <p:spPr>
              <a:xfrm>
                <a:off x="4240825" y="4963725"/>
                <a:ext cx="297650" cy="282700"/>
              </a:xfrm>
              <a:custGeom>
                <a:avLst/>
                <a:gdLst/>
                <a:ahLst/>
                <a:cxnLst/>
                <a:rect l="l" t="t" r="r" b="b"/>
                <a:pathLst>
                  <a:path w="11906" h="11308" extrusionOk="0">
                    <a:moveTo>
                      <a:pt x="7168" y="0"/>
                    </a:moveTo>
                    <a:cubicBezTo>
                      <a:pt x="6477" y="0"/>
                      <a:pt x="5813" y="215"/>
                      <a:pt x="5274" y="723"/>
                    </a:cubicBezTo>
                    <a:cubicBezTo>
                      <a:pt x="4912" y="1040"/>
                      <a:pt x="4640" y="1447"/>
                      <a:pt x="4527" y="2081"/>
                    </a:cubicBezTo>
                    <a:cubicBezTo>
                      <a:pt x="4437" y="2466"/>
                      <a:pt x="4527" y="3099"/>
                      <a:pt x="4527" y="3099"/>
                    </a:cubicBezTo>
                    <a:cubicBezTo>
                      <a:pt x="4527" y="3099"/>
                      <a:pt x="3758" y="3009"/>
                      <a:pt x="3396" y="2986"/>
                    </a:cubicBezTo>
                    <a:cubicBezTo>
                      <a:pt x="3258" y="2975"/>
                      <a:pt x="3120" y="2969"/>
                      <a:pt x="2983" y="2969"/>
                    </a:cubicBezTo>
                    <a:cubicBezTo>
                      <a:pt x="2282" y="2969"/>
                      <a:pt x="1591" y="3132"/>
                      <a:pt x="1042" y="3643"/>
                    </a:cubicBezTo>
                    <a:cubicBezTo>
                      <a:pt x="476" y="4140"/>
                      <a:pt x="137" y="4933"/>
                      <a:pt x="69" y="5702"/>
                    </a:cubicBezTo>
                    <a:cubicBezTo>
                      <a:pt x="1" y="6720"/>
                      <a:pt x="340" y="7739"/>
                      <a:pt x="838" y="8644"/>
                    </a:cubicBezTo>
                    <a:cubicBezTo>
                      <a:pt x="1359" y="9572"/>
                      <a:pt x="2106" y="10228"/>
                      <a:pt x="3011" y="10794"/>
                    </a:cubicBezTo>
                    <a:cubicBezTo>
                      <a:pt x="3591" y="11168"/>
                      <a:pt x="4245" y="11307"/>
                      <a:pt x="4909" y="11307"/>
                    </a:cubicBezTo>
                    <a:cubicBezTo>
                      <a:pt x="5411" y="11307"/>
                      <a:pt x="5919" y="11228"/>
                      <a:pt x="6406" y="11111"/>
                    </a:cubicBezTo>
                    <a:cubicBezTo>
                      <a:pt x="7062" y="10930"/>
                      <a:pt x="7718" y="10681"/>
                      <a:pt x="8307" y="10342"/>
                    </a:cubicBezTo>
                    <a:cubicBezTo>
                      <a:pt x="8827" y="10047"/>
                      <a:pt x="9303" y="9708"/>
                      <a:pt x="9733" y="9323"/>
                    </a:cubicBezTo>
                    <a:cubicBezTo>
                      <a:pt x="10117" y="8961"/>
                      <a:pt x="10525" y="8531"/>
                      <a:pt x="10819" y="8056"/>
                    </a:cubicBezTo>
                    <a:cubicBezTo>
                      <a:pt x="11475" y="7083"/>
                      <a:pt x="11905" y="5951"/>
                      <a:pt x="11724" y="4729"/>
                    </a:cubicBezTo>
                    <a:cubicBezTo>
                      <a:pt x="11566" y="3597"/>
                      <a:pt x="11023" y="2534"/>
                      <a:pt x="10321" y="1628"/>
                    </a:cubicBezTo>
                    <a:cubicBezTo>
                      <a:pt x="9755" y="927"/>
                      <a:pt x="8940" y="361"/>
                      <a:pt x="8148" y="135"/>
                    </a:cubicBezTo>
                    <a:cubicBezTo>
                      <a:pt x="7823" y="48"/>
                      <a:pt x="7492" y="0"/>
                      <a:pt x="71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9"/>
              <p:cNvSpPr/>
              <p:nvPr/>
            </p:nvSpPr>
            <p:spPr>
              <a:xfrm>
                <a:off x="4297975" y="5151025"/>
                <a:ext cx="60000" cy="480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1920" extrusionOk="0">
                    <a:moveTo>
                      <a:pt x="1520" y="1"/>
                    </a:moveTo>
                    <a:cubicBezTo>
                      <a:pt x="1260" y="1"/>
                      <a:pt x="966" y="97"/>
                      <a:pt x="702" y="292"/>
                    </a:cubicBezTo>
                    <a:cubicBezTo>
                      <a:pt x="204" y="700"/>
                      <a:pt x="1" y="1288"/>
                      <a:pt x="272" y="1650"/>
                    </a:cubicBezTo>
                    <a:cubicBezTo>
                      <a:pt x="413" y="1834"/>
                      <a:pt x="625" y="1919"/>
                      <a:pt x="866" y="1919"/>
                    </a:cubicBezTo>
                    <a:cubicBezTo>
                      <a:pt x="1129" y="1919"/>
                      <a:pt x="1426" y="1817"/>
                      <a:pt x="1698" y="1627"/>
                    </a:cubicBezTo>
                    <a:cubicBezTo>
                      <a:pt x="2196" y="1243"/>
                      <a:pt x="2400" y="632"/>
                      <a:pt x="2128" y="270"/>
                    </a:cubicBezTo>
                    <a:cubicBezTo>
                      <a:pt x="1994" y="91"/>
                      <a:pt x="1773" y="1"/>
                      <a:pt x="15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9"/>
              <p:cNvSpPr/>
              <p:nvPr/>
            </p:nvSpPr>
            <p:spPr>
              <a:xfrm>
                <a:off x="4294575" y="5111900"/>
                <a:ext cx="56625" cy="54375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2175" extrusionOk="0">
                    <a:moveTo>
                      <a:pt x="1110" y="1"/>
                    </a:moveTo>
                    <a:cubicBezTo>
                      <a:pt x="1095" y="1"/>
                      <a:pt x="1080" y="1"/>
                      <a:pt x="1065" y="1"/>
                    </a:cubicBezTo>
                    <a:cubicBezTo>
                      <a:pt x="453" y="24"/>
                      <a:pt x="1" y="522"/>
                      <a:pt x="23" y="1156"/>
                    </a:cubicBezTo>
                    <a:cubicBezTo>
                      <a:pt x="46" y="1676"/>
                      <a:pt x="408" y="2061"/>
                      <a:pt x="861" y="2174"/>
                    </a:cubicBezTo>
                    <a:cubicBezTo>
                      <a:pt x="1087" y="1789"/>
                      <a:pt x="1630" y="1450"/>
                      <a:pt x="2264" y="1223"/>
                    </a:cubicBezTo>
                    <a:lnTo>
                      <a:pt x="2264" y="1042"/>
                    </a:lnTo>
                    <a:cubicBezTo>
                      <a:pt x="2198" y="446"/>
                      <a:pt x="1722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9"/>
              <p:cNvSpPr/>
              <p:nvPr/>
            </p:nvSpPr>
            <p:spPr>
              <a:xfrm>
                <a:off x="4312125" y="5140775"/>
                <a:ext cx="48125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359" fill="none" extrusionOk="0">
                    <a:moveTo>
                      <a:pt x="0" y="1359"/>
                    </a:moveTo>
                    <a:cubicBezTo>
                      <a:pt x="0" y="1359"/>
                      <a:pt x="385" y="136"/>
                      <a:pt x="1924" y="1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9"/>
              <p:cNvSpPr/>
              <p:nvPr/>
            </p:nvSpPr>
            <p:spPr>
              <a:xfrm>
                <a:off x="4300800" y="5131725"/>
                <a:ext cx="17575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703" extrusionOk="0">
                    <a:moveTo>
                      <a:pt x="340" y="0"/>
                    </a:moveTo>
                    <a:cubicBezTo>
                      <a:pt x="137" y="0"/>
                      <a:pt x="1" y="159"/>
                      <a:pt x="1" y="363"/>
                    </a:cubicBezTo>
                    <a:cubicBezTo>
                      <a:pt x="1" y="566"/>
                      <a:pt x="159" y="702"/>
                      <a:pt x="363" y="702"/>
                    </a:cubicBezTo>
                    <a:cubicBezTo>
                      <a:pt x="567" y="702"/>
                      <a:pt x="702" y="544"/>
                      <a:pt x="702" y="340"/>
                    </a:cubicBezTo>
                    <a:cubicBezTo>
                      <a:pt x="680" y="136"/>
                      <a:pt x="521" y="0"/>
                      <a:pt x="34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9"/>
              <p:cNvSpPr/>
              <p:nvPr/>
            </p:nvSpPr>
            <p:spPr>
              <a:xfrm>
                <a:off x="4434325" y="5035175"/>
                <a:ext cx="61150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2446" h="1863" extrusionOk="0">
                    <a:moveTo>
                      <a:pt x="1546" y="0"/>
                    </a:moveTo>
                    <a:cubicBezTo>
                      <a:pt x="1303" y="0"/>
                      <a:pt x="1029" y="80"/>
                      <a:pt x="770" y="241"/>
                    </a:cubicBezTo>
                    <a:cubicBezTo>
                      <a:pt x="227" y="581"/>
                      <a:pt x="1" y="1169"/>
                      <a:pt x="250" y="1577"/>
                    </a:cubicBezTo>
                    <a:cubicBezTo>
                      <a:pt x="392" y="1766"/>
                      <a:pt x="628" y="1863"/>
                      <a:pt x="898" y="1863"/>
                    </a:cubicBezTo>
                    <a:cubicBezTo>
                      <a:pt x="1143" y="1863"/>
                      <a:pt x="1417" y="1783"/>
                      <a:pt x="1676" y="1622"/>
                    </a:cubicBezTo>
                    <a:cubicBezTo>
                      <a:pt x="2219" y="1282"/>
                      <a:pt x="2445" y="671"/>
                      <a:pt x="2174" y="287"/>
                    </a:cubicBezTo>
                    <a:cubicBezTo>
                      <a:pt x="2043" y="97"/>
                      <a:pt x="1813" y="0"/>
                      <a:pt x="15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9"/>
              <p:cNvSpPr/>
              <p:nvPr/>
            </p:nvSpPr>
            <p:spPr>
              <a:xfrm>
                <a:off x="4402075" y="5014225"/>
                <a:ext cx="60000" cy="54725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2189" extrusionOk="0">
                    <a:moveTo>
                      <a:pt x="1226" y="0"/>
                    </a:moveTo>
                    <a:cubicBezTo>
                      <a:pt x="798" y="0"/>
                      <a:pt x="397" y="247"/>
                      <a:pt x="227" y="672"/>
                    </a:cubicBezTo>
                    <a:cubicBezTo>
                      <a:pt x="1" y="1215"/>
                      <a:pt x="250" y="1871"/>
                      <a:pt x="816" y="2120"/>
                    </a:cubicBezTo>
                    <a:cubicBezTo>
                      <a:pt x="861" y="2143"/>
                      <a:pt x="929" y="2143"/>
                      <a:pt x="974" y="2188"/>
                    </a:cubicBezTo>
                    <a:cubicBezTo>
                      <a:pt x="1404" y="1668"/>
                      <a:pt x="1879" y="1283"/>
                      <a:pt x="2332" y="1215"/>
                    </a:cubicBezTo>
                    <a:cubicBezTo>
                      <a:pt x="2400" y="740"/>
                      <a:pt x="2106" y="287"/>
                      <a:pt x="1653" y="84"/>
                    </a:cubicBezTo>
                    <a:cubicBezTo>
                      <a:pt x="1513" y="27"/>
                      <a:pt x="1368" y="0"/>
                      <a:pt x="1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9"/>
              <p:cNvSpPr/>
              <p:nvPr/>
            </p:nvSpPr>
            <p:spPr>
              <a:xfrm>
                <a:off x="4421900" y="5042325"/>
                <a:ext cx="48100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404" fill="none" extrusionOk="0">
                    <a:moveTo>
                      <a:pt x="1924" y="46"/>
                    </a:moveTo>
                    <a:cubicBezTo>
                      <a:pt x="1924" y="46"/>
                      <a:pt x="611" y="1"/>
                      <a:pt x="0" y="1404"/>
                    </a:cubicBezTo>
                  </a:path>
                </a:pathLst>
              </a:custGeom>
              <a:noFill/>
              <a:ln w="3950" cap="rnd" cmpd="sng">
                <a:solidFill>
                  <a:schemeClr val="dk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9"/>
              <p:cNvSpPr/>
              <p:nvPr/>
            </p:nvSpPr>
            <p:spPr>
              <a:xfrm>
                <a:off x="4428675" y="5019950"/>
                <a:ext cx="19825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705" extrusionOk="0">
                    <a:moveTo>
                      <a:pt x="370" y="0"/>
                    </a:moveTo>
                    <a:cubicBezTo>
                      <a:pt x="232" y="0"/>
                      <a:pt x="102" y="84"/>
                      <a:pt x="69" y="217"/>
                    </a:cubicBezTo>
                    <a:cubicBezTo>
                      <a:pt x="1" y="398"/>
                      <a:pt x="91" y="624"/>
                      <a:pt x="250" y="669"/>
                    </a:cubicBezTo>
                    <a:cubicBezTo>
                      <a:pt x="298" y="694"/>
                      <a:pt x="350" y="705"/>
                      <a:pt x="401" y="705"/>
                    </a:cubicBezTo>
                    <a:cubicBezTo>
                      <a:pt x="539" y="705"/>
                      <a:pt x="669" y="621"/>
                      <a:pt x="702" y="488"/>
                    </a:cubicBezTo>
                    <a:cubicBezTo>
                      <a:pt x="793" y="307"/>
                      <a:pt x="702" y="81"/>
                      <a:pt x="521" y="36"/>
                    </a:cubicBezTo>
                    <a:cubicBezTo>
                      <a:pt x="473" y="11"/>
                      <a:pt x="421" y="0"/>
                      <a:pt x="3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9"/>
              <p:cNvSpPr/>
              <p:nvPr/>
            </p:nvSpPr>
            <p:spPr>
              <a:xfrm>
                <a:off x="4394725" y="5108950"/>
                <a:ext cx="169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6" h="578" extrusionOk="0">
                    <a:moveTo>
                      <a:pt x="620" y="0"/>
                    </a:moveTo>
                    <a:cubicBezTo>
                      <a:pt x="611" y="0"/>
                      <a:pt x="601" y="2"/>
                      <a:pt x="589" y="6"/>
                    </a:cubicBezTo>
                    <a:cubicBezTo>
                      <a:pt x="544" y="6"/>
                      <a:pt x="453" y="97"/>
                      <a:pt x="408" y="119"/>
                    </a:cubicBezTo>
                    <a:lnTo>
                      <a:pt x="204" y="323"/>
                    </a:lnTo>
                    <a:cubicBezTo>
                      <a:pt x="182" y="346"/>
                      <a:pt x="1" y="481"/>
                      <a:pt x="23" y="549"/>
                    </a:cubicBezTo>
                    <a:cubicBezTo>
                      <a:pt x="46" y="572"/>
                      <a:pt x="86" y="578"/>
                      <a:pt x="125" y="578"/>
                    </a:cubicBezTo>
                    <a:cubicBezTo>
                      <a:pt x="165" y="578"/>
                      <a:pt x="204" y="572"/>
                      <a:pt x="227" y="572"/>
                    </a:cubicBezTo>
                    <a:cubicBezTo>
                      <a:pt x="318" y="572"/>
                      <a:pt x="408" y="549"/>
                      <a:pt x="476" y="504"/>
                    </a:cubicBezTo>
                    <a:cubicBezTo>
                      <a:pt x="567" y="459"/>
                      <a:pt x="634" y="368"/>
                      <a:pt x="634" y="255"/>
                    </a:cubicBezTo>
                    <a:cubicBezTo>
                      <a:pt x="634" y="233"/>
                      <a:pt x="657" y="165"/>
                      <a:pt x="657" y="119"/>
                    </a:cubicBezTo>
                    <a:cubicBezTo>
                      <a:pt x="676" y="44"/>
                      <a:pt x="66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9"/>
              <p:cNvSpPr/>
              <p:nvPr/>
            </p:nvSpPr>
            <p:spPr>
              <a:xfrm>
                <a:off x="4440000" y="5128325"/>
                <a:ext cx="21525" cy="30025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1" fill="none" extrusionOk="0">
                    <a:moveTo>
                      <a:pt x="0" y="1200"/>
                    </a:moveTo>
                    <a:cubicBezTo>
                      <a:pt x="543" y="1064"/>
                      <a:pt x="860" y="634"/>
                      <a:pt x="792" y="1"/>
                    </a:cubicBezTo>
                  </a:path>
                </a:pathLst>
              </a:custGeom>
              <a:noFill/>
              <a:ln w="73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9"/>
              <p:cNvSpPr/>
              <p:nvPr/>
            </p:nvSpPr>
            <p:spPr>
              <a:xfrm>
                <a:off x="4490350" y="5386650"/>
                <a:ext cx="86025" cy="71000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840" extrusionOk="0">
                    <a:moveTo>
                      <a:pt x="1824" y="0"/>
                    </a:moveTo>
                    <a:cubicBezTo>
                      <a:pt x="1365" y="0"/>
                      <a:pt x="920" y="85"/>
                      <a:pt x="679" y="214"/>
                    </a:cubicBezTo>
                    <a:cubicBezTo>
                      <a:pt x="1" y="576"/>
                      <a:pt x="204" y="1459"/>
                      <a:pt x="498" y="1980"/>
                    </a:cubicBezTo>
                    <a:cubicBezTo>
                      <a:pt x="612" y="2296"/>
                      <a:pt x="883" y="2523"/>
                      <a:pt x="1155" y="2681"/>
                    </a:cubicBezTo>
                    <a:cubicBezTo>
                      <a:pt x="1359" y="2777"/>
                      <a:pt x="1597" y="2839"/>
                      <a:pt x="1837" y="2839"/>
                    </a:cubicBezTo>
                    <a:cubicBezTo>
                      <a:pt x="1996" y="2839"/>
                      <a:pt x="2156" y="2812"/>
                      <a:pt x="2309" y="2749"/>
                    </a:cubicBezTo>
                    <a:cubicBezTo>
                      <a:pt x="3260" y="2477"/>
                      <a:pt x="3441" y="1549"/>
                      <a:pt x="3327" y="644"/>
                    </a:cubicBezTo>
                    <a:cubicBezTo>
                      <a:pt x="3180" y="176"/>
                      <a:pt x="248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9"/>
              <p:cNvSpPr/>
              <p:nvPr/>
            </p:nvSpPr>
            <p:spPr>
              <a:xfrm>
                <a:off x="4634075" y="5276575"/>
                <a:ext cx="76400" cy="79325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173" extrusionOk="0">
                    <a:moveTo>
                      <a:pt x="1200" y="0"/>
                    </a:moveTo>
                    <a:cubicBezTo>
                      <a:pt x="362" y="68"/>
                      <a:pt x="0" y="1833"/>
                      <a:pt x="158" y="2490"/>
                    </a:cubicBezTo>
                    <a:cubicBezTo>
                      <a:pt x="298" y="3000"/>
                      <a:pt x="754" y="3172"/>
                      <a:pt x="1217" y="3172"/>
                    </a:cubicBezTo>
                    <a:cubicBezTo>
                      <a:pt x="1431" y="3172"/>
                      <a:pt x="1647" y="3136"/>
                      <a:pt x="1833" y="3078"/>
                    </a:cubicBezTo>
                    <a:cubicBezTo>
                      <a:pt x="2173" y="3010"/>
                      <a:pt x="2444" y="2829"/>
                      <a:pt x="2648" y="2580"/>
                    </a:cubicBezTo>
                    <a:cubicBezTo>
                      <a:pt x="2897" y="2286"/>
                      <a:pt x="3055" y="1901"/>
                      <a:pt x="3010" y="1471"/>
                    </a:cubicBezTo>
                    <a:cubicBezTo>
                      <a:pt x="2965" y="476"/>
                      <a:pt x="2105" y="91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9"/>
              <p:cNvSpPr/>
              <p:nvPr/>
            </p:nvSpPr>
            <p:spPr>
              <a:xfrm>
                <a:off x="4638025" y="5270350"/>
                <a:ext cx="76400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3260" fill="none" extrusionOk="0">
                    <a:moveTo>
                      <a:pt x="2671" y="2580"/>
                    </a:moveTo>
                    <a:cubicBezTo>
                      <a:pt x="2920" y="2286"/>
                      <a:pt x="3056" y="1901"/>
                      <a:pt x="3033" y="1471"/>
                    </a:cubicBezTo>
                    <a:cubicBezTo>
                      <a:pt x="2965" y="476"/>
                      <a:pt x="2128" y="91"/>
                      <a:pt x="1223" y="0"/>
                    </a:cubicBezTo>
                    <a:cubicBezTo>
                      <a:pt x="363" y="46"/>
                      <a:pt x="0" y="1834"/>
                      <a:pt x="182" y="2490"/>
                    </a:cubicBezTo>
                    <a:cubicBezTo>
                      <a:pt x="363" y="3214"/>
                      <a:pt x="1245" y="3259"/>
                      <a:pt x="1834" y="3078"/>
                    </a:cubicBezTo>
                    <a:cubicBezTo>
                      <a:pt x="2173" y="2988"/>
                      <a:pt x="2467" y="2807"/>
                      <a:pt x="2671" y="258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dk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9"/>
              <p:cNvSpPr/>
              <p:nvPr/>
            </p:nvSpPr>
            <p:spPr>
              <a:xfrm>
                <a:off x="4136150" y="5171325"/>
                <a:ext cx="122825" cy="191625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7665" extrusionOk="0">
                    <a:moveTo>
                      <a:pt x="3215" y="1"/>
                    </a:moveTo>
                    <a:cubicBezTo>
                      <a:pt x="3192" y="1"/>
                      <a:pt x="3124" y="1"/>
                      <a:pt x="3101" y="23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24" y="363"/>
                      <a:pt x="3147" y="385"/>
                      <a:pt x="3192" y="453"/>
                    </a:cubicBezTo>
                    <a:cubicBezTo>
                      <a:pt x="3215" y="499"/>
                      <a:pt x="3237" y="544"/>
                      <a:pt x="3283" y="589"/>
                    </a:cubicBezTo>
                    <a:cubicBezTo>
                      <a:pt x="3305" y="770"/>
                      <a:pt x="3056" y="838"/>
                      <a:pt x="2943" y="883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53" y="1359"/>
                      <a:pt x="1381" y="1585"/>
                    </a:cubicBezTo>
                    <a:cubicBezTo>
                      <a:pt x="295" y="2468"/>
                      <a:pt x="1" y="3984"/>
                      <a:pt x="250" y="5319"/>
                    </a:cubicBezTo>
                    <a:cubicBezTo>
                      <a:pt x="363" y="5885"/>
                      <a:pt x="635" y="6496"/>
                      <a:pt x="1132" y="6881"/>
                    </a:cubicBezTo>
                    <a:cubicBezTo>
                      <a:pt x="1746" y="7354"/>
                      <a:pt x="2645" y="7665"/>
                      <a:pt x="3493" y="7665"/>
                    </a:cubicBezTo>
                    <a:cubicBezTo>
                      <a:pt x="3739" y="7665"/>
                      <a:pt x="3981" y="7639"/>
                      <a:pt x="4210" y="7582"/>
                    </a:cubicBezTo>
                    <a:cubicBezTo>
                      <a:pt x="4369" y="7560"/>
                      <a:pt x="4708" y="7401"/>
                      <a:pt x="4776" y="7220"/>
                    </a:cubicBezTo>
                    <a:cubicBezTo>
                      <a:pt x="4821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4" y="6043"/>
                    </a:cubicBezTo>
                    <a:cubicBezTo>
                      <a:pt x="3577" y="5749"/>
                      <a:pt x="3283" y="5432"/>
                      <a:pt x="3011" y="5070"/>
                    </a:cubicBezTo>
                    <a:cubicBezTo>
                      <a:pt x="2377" y="4007"/>
                      <a:pt x="2988" y="2649"/>
                      <a:pt x="3577" y="1698"/>
                    </a:cubicBezTo>
                    <a:cubicBezTo>
                      <a:pt x="3735" y="1494"/>
                      <a:pt x="3871" y="1291"/>
                      <a:pt x="4097" y="1155"/>
                    </a:cubicBezTo>
                    <a:cubicBezTo>
                      <a:pt x="4233" y="1110"/>
                      <a:pt x="4369" y="1110"/>
                      <a:pt x="4482" y="1042"/>
                    </a:cubicBezTo>
                    <a:cubicBezTo>
                      <a:pt x="4595" y="1019"/>
                      <a:pt x="4708" y="1019"/>
                      <a:pt x="4821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3"/>
                      <a:pt x="4889" y="838"/>
                      <a:pt x="4844" y="793"/>
                    </a:cubicBezTo>
                    <a:cubicBezTo>
                      <a:pt x="4821" y="725"/>
                      <a:pt x="4799" y="725"/>
                      <a:pt x="4776" y="725"/>
                    </a:cubicBezTo>
                    <a:cubicBezTo>
                      <a:pt x="4505" y="567"/>
                      <a:pt x="4233" y="385"/>
                      <a:pt x="3939" y="250"/>
                    </a:cubicBezTo>
                    <a:cubicBezTo>
                      <a:pt x="3713" y="137"/>
                      <a:pt x="3464" y="1"/>
                      <a:pt x="32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9"/>
              <p:cNvSpPr/>
              <p:nvPr/>
            </p:nvSpPr>
            <p:spPr>
              <a:xfrm>
                <a:off x="4139550" y="5174150"/>
                <a:ext cx="122800" cy="195800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7832" fill="none" extrusionOk="0">
                    <a:moveTo>
                      <a:pt x="3599" y="1698"/>
                    </a:moveTo>
                    <a:cubicBezTo>
                      <a:pt x="3735" y="1495"/>
                      <a:pt x="3871" y="1291"/>
                      <a:pt x="4097" y="1155"/>
                    </a:cubicBezTo>
                    <a:cubicBezTo>
                      <a:pt x="4233" y="1110"/>
                      <a:pt x="4391" y="1110"/>
                      <a:pt x="4504" y="1042"/>
                    </a:cubicBezTo>
                    <a:cubicBezTo>
                      <a:pt x="4618" y="1019"/>
                      <a:pt x="4731" y="1019"/>
                      <a:pt x="4844" y="951"/>
                    </a:cubicBezTo>
                    <a:cubicBezTo>
                      <a:pt x="4867" y="951"/>
                      <a:pt x="4889" y="929"/>
                      <a:pt x="4889" y="906"/>
                    </a:cubicBezTo>
                    <a:cubicBezTo>
                      <a:pt x="4912" y="884"/>
                      <a:pt x="4889" y="838"/>
                      <a:pt x="4867" y="793"/>
                    </a:cubicBezTo>
                    <a:cubicBezTo>
                      <a:pt x="4821" y="770"/>
                      <a:pt x="4799" y="725"/>
                      <a:pt x="4776" y="725"/>
                    </a:cubicBezTo>
                    <a:cubicBezTo>
                      <a:pt x="4527" y="567"/>
                      <a:pt x="4233" y="386"/>
                      <a:pt x="3961" y="250"/>
                    </a:cubicBezTo>
                    <a:cubicBezTo>
                      <a:pt x="3735" y="137"/>
                      <a:pt x="3486" y="1"/>
                      <a:pt x="3214" y="1"/>
                    </a:cubicBezTo>
                    <a:cubicBezTo>
                      <a:pt x="3192" y="1"/>
                      <a:pt x="3124" y="1"/>
                      <a:pt x="3101" y="24"/>
                    </a:cubicBezTo>
                    <a:cubicBezTo>
                      <a:pt x="3079" y="46"/>
                      <a:pt x="3056" y="114"/>
                      <a:pt x="3056" y="159"/>
                    </a:cubicBezTo>
                    <a:cubicBezTo>
                      <a:pt x="3056" y="227"/>
                      <a:pt x="3079" y="250"/>
                      <a:pt x="3101" y="318"/>
                    </a:cubicBezTo>
                    <a:cubicBezTo>
                      <a:pt x="3147" y="363"/>
                      <a:pt x="3169" y="386"/>
                      <a:pt x="3192" y="454"/>
                    </a:cubicBezTo>
                    <a:cubicBezTo>
                      <a:pt x="3214" y="499"/>
                      <a:pt x="3237" y="544"/>
                      <a:pt x="3282" y="589"/>
                    </a:cubicBezTo>
                    <a:cubicBezTo>
                      <a:pt x="3305" y="770"/>
                      <a:pt x="3056" y="838"/>
                      <a:pt x="2943" y="884"/>
                    </a:cubicBezTo>
                    <a:cubicBezTo>
                      <a:pt x="2739" y="929"/>
                      <a:pt x="2513" y="951"/>
                      <a:pt x="2309" y="1042"/>
                    </a:cubicBezTo>
                    <a:cubicBezTo>
                      <a:pt x="1970" y="1178"/>
                      <a:pt x="1675" y="1359"/>
                      <a:pt x="1381" y="1585"/>
                    </a:cubicBezTo>
                    <a:cubicBezTo>
                      <a:pt x="318" y="2468"/>
                      <a:pt x="1" y="3984"/>
                      <a:pt x="250" y="5319"/>
                    </a:cubicBezTo>
                    <a:cubicBezTo>
                      <a:pt x="363" y="5885"/>
                      <a:pt x="657" y="6496"/>
                      <a:pt x="1132" y="6881"/>
                    </a:cubicBezTo>
                    <a:cubicBezTo>
                      <a:pt x="1924" y="7492"/>
                      <a:pt x="3192" y="7832"/>
                      <a:pt x="4210" y="7583"/>
                    </a:cubicBezTo>
                    <a:cubicBezTo>
                      <a:pt x="4391" y="7560"/>
                      <a:pt x="4731" y="7402"/>
                      <a:pt x="4776" y="7220"/>
                    </a:cubicBezTo>
                    <a:cubicBezTo>
                      <a:pt x="4844" y="7062"/>
                      <a:pt x="4663" y="6881"/>
                      <a:pt x="4550" y="6768"/>
                    </a:cubicBezTo>
                    <a:cubicBezTo>
                      <a:pt x="4346" y="6496"/>
                      <a:pt x="4120" y="6270"/>
                      <a:pt x="3893" y="6044"/>
                    </a:cubicBezTo>
                    <a:cubicBezTo>
                      <a:pt x="3577" y="5749"/>
                      <a:pt x="3282" y="5433"/>
                      <a:pt x="3011" y="5070"/>
                    </a:cubicBezTo>
                    <a:cubicBezTo>
                      <a:pt x="2377" y="4007"/>
                      <a:pt x="2988" y="2649"/>
                      <a:pt x="3599" y="1698"/>
                    </a:cubicBezTo>
                    <a:close/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9"/>
              <p:cNvSpPr/>
              <p:nvPr/>
            </p:nvSpPr>
            <p:spPr>
              <a:xfrm>
                <a:off x="4121450" y="5194525"/>
                <a:ext cx="109225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4369" h="6406" fill="none" extrusionOk="0">
                    <a:moveTo>
                      <a:pt x="3689" y="227"/>
                    </a:moveTo>
                    <a:cubicBezTo>
                      <a:pt x="3463" y="1"/>
                      <a:pt x="3010" y="204"/>
                      <a:pt x="2784" y="295"/>
                    </a:cubicBezTo>
                    <a:cubicBezTo>
                      <a:pt x="2445" y="431"/>
                      <a:pt x="2128" y="589"/>
                      <a:pt x="1856" y="815"/>
                    </a:cubicBezTo>
                    <a:cubicBezTo>
                      <a:pt x="408" y="1992"/>
                      <a:pt x="0" y="4957"/>
                      <a:pt x="1811" y="5998"/>
                    </a:cubicBezTo>
                    <a:cubicBezTo>
                      <a:pt x="2354" y="6315"/>
                      <a:pt x="3010" y="6405"/>
                      <a:pt x="3622" y="6315"/>
                    </a:cubicBezTo>
                    <a:cubicBezTo>
                      <a:pt x="3780" y="6292"/>
                      <a:pt x="3916" y="6247"/>
                      <a:pt x="4029" y="6179"/>
                    </a:cubicBezTo>
                    <a:cubicBezTo>
                      <a:pt x="4255" y="5998"/>
                      <a:pt x="4368" y="5523"/>
                      <a:pt x="4278" y="5274"/>
                    </a:cubicBezTo>
                    <a:cubicBezTo>
                      <a:pt x="4233" y="5093"/>
                      <a:pt x="4006" y="4957"/>
                      <a:pt x="3893" y="4821"/>
                    </a:cubicBezTo>
                    <a:cubicBezTo>
                      <a:pt x="3735" y="4663"/>
                      <a:pt x="3599" y="4504"/>
                      <a:pt x="3486" y="4323"/>
                    </a:cubicBezTo>
                  </a:path>
                </a:pathLst>
              </a:custGeom>
              <a:noFill/>
              <a:ln w="3400" cap="flat" cmpd="sng">
                <a:solidFill>
                  <a:schemeClr val="accent3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9"/>
              <p:cNvSpPr/>
              <p:nvPr/>
            </p:nvSpPr>
            <p:spPr>
              <a:xfrm>
                <a:off x="4167850" y="5193950"/>
                <a:ext cx="87150" cy="156775"/>
              </a:xfrm>
              <a:custGeom>
                <a:avLst/>
                <a:gdLst/>
                <a:ahLst/>
                <a:cxnLst/>
                <a:rect l="l" t="t" r="r" b="b"/>
                <a:pathLst>
                  <a:path w="3486" h="6271" fill="none" extrusionOk="0">
                    <a:moveTo>
                      <a:pt x="2377" y="1"/>
                    </a:moveTo>
                    <a:cubicBezTo>
                      <a:pt x="1494" y="318"/>
                      <a:pt x="589" y="1382"/>
                      <a:pt x="249" y="2264"/>
                    </a:cubicBezTo>
                    <a:cubicBezTo>
                      <a:pt x="46" y="2807"/>
                      <a:pt x="0" y="3396"/>
                      <a:pt x="136" y="3939"/>
                    </a:cubicBezTo>
                    <a:cubicBezTo>
                      <a:pt x="657" y="5863"/>
                      <a:pt x="3056" y="6270"/>
                      <a:pt x="3486" y="6270"/>
                    </a:cubicBezTo>
                  </a:path>
                </a:pathLst>
              </a:custGeom>
              <a:solidFill>
                <a:srgbClr val="EC605F"/>
              </a:solidFill>
              <a:ln w="22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7" name="Google Shape;2987;p9"/>
            <p:cNvGrpSpPr/>
            <p:nvPr/>
          </p:nvGrpSpPr>
          <p:grpSpPr>
            <a:xfrm>
              <a:off x="1460718" y="-104325"/>
              <a:ext cx="520625" cy="3756728"/>
              <a:chOff x="3700500" y="670375"/>
              <a:chExt cx="264250" cy="1906775"/>
            </a:xfrm>
          </p:grpSpPr>
          <p:sp>
            <p:nvSpPr>
              <p:cNvPr id="2988" name="Google Shape;2988;p9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9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9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9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9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9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9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9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9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9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9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9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9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9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9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03" name="Google Shape;3003;p9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3004" name="Google Shape;3004;p9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9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9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9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9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9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9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9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9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9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9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9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9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9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9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9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9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9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9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23" name="Google Shape;3023;p9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3024" name="Google Shape;3024;p9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9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9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9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9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9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9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9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9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9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9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9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9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9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9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9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9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9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9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9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4" name="Google Shape;3044;p9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3045" name="Google Shape;3045;p9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9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9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9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9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9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9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9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9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9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9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9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9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9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9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9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9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9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9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9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5" name="Google Shape;3065;p9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3066" name="Google Shape;3066;p9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9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9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9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9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9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9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9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9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9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9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9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9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9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9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9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9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9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9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9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86" name="Google Shape;3086;p9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3087" name="Google Shape;3087;p9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9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9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9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9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9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9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9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9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9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9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9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9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9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9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9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9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9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9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6" name="Google Shape;3106;p9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3107" name="Google Shape;3107;p9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9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9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9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9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9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9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9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9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9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9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9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9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9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9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9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9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9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9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9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7" name="Google Shape;3127;p9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128" name="Google Shape;3128;p9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9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9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9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9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9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9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9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9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9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9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9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9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9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9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9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9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9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9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9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48" name="Google Shape;3148;p9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149" name="Google Shape;3149;p9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9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9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9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9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9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9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9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9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9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9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9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9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9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9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9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9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9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9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9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69" name="Google Shape;3169;p9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170" name="Google Shape;3170;p9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9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9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9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9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9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9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9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9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9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9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9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9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9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9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9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9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9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9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9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0" name="Google Shape;3190;p9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191" name="Google Shape;3191;p9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9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9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9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9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9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9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9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9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9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9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9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9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9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9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9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9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9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9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9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11" name="Google Shape;3211;p9"/>
          <p:cNvSpPr txBox="1">
            <a:spLocks noGrp="1"/>
          </p:cNvSpPr>
          <p:nvPr>
            <p:ph type="subTitle" idx="1"/>
          </p:nvPr>
        </p:nvSpPr>
        <p:spPr>
          <a:xfrm>
            <a:off x="2669700" y="2097150"/>
            <a:ext cx="3804600" cy="15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600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12" name="Google Shape;3212;p9"/>
          <p:cNvSpPr txBox="1">
            <a:spLocks noGrp="1"/>
          </p:cNvSpPr>
          <p:nvPr>
            <p:ph type="title"/>
          </p:nvPr>
        </p:nvSpPr>
        <p:spPr>
          <a:xfrm>
            <a:off x="2669700" y="1420350"/>
            <a:ext cx="3804600" cy="6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10"/>
          <p:cNvSpPr txBox="1">
            <a:spLocks noGrp="1"/>
          </p:cNvSpPr>
          <p:nvPr>
            <p:ph type="title"/>
          </p:nvPr>
        </p:nvSpPr>
        <p:spPr>
          <a:xfrm>
            <a:off x="812400" y="540000"/>
            <a:ext cx="2139300" cy="190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4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215" name="Google Shape;3215;p10"/>
          <p:cNvGrpSpPr/>
          <p:nvPr/>
        </p:nvGrpSpPr>
        <p:grpSpPr>
          <a:xfrm>
            <a:off x="0" y="-203525"/>
            <a:ext cx="9296411" cy="5814810"/>
            <a:chOff x="0" y="-203525"/>
            <a:chExt cx="9296411" cy="5814810"/>
          </a:xfrm>
        </p:grpSpPr>
        <p:grpSp>
          <p:nvGrpSpPr>
            <p:cNvPr id="3216" name="Google Shape;3216;p10"/>
            <p:cNvGrpSpPr/>
            <p:nvPr/>
          </p:nvGrpSpPr>
          <p:grpSpPr>
            <a:xfrm>
              <a:off x="4873403" y="-12374"/>
              <a:ext cx="4270606" cy="1104740"/>
              <a:chOff x="2637925" y="3469400"/>
              <a:chExt cx="2167600" cy="560725"/>
            </a:xfrm>
          </p:grpSpPr>
          <p:sp>
            <p:nvSpPr>
              <p:cNvPr id="3217" name="Google Shape;3217;p10"/>
              <p:cNvSpPr/>
              <p:nvPr/>
            </p:nvSpPr>
            <p:spPr>
              <a:xfrm>
                <a:off x="2637925" y="3473925"/>
                <a:ext cx="1370400" cy="450975"/>
              </a:xfrm>
              <a:custGeom>
                <a:avLst/>
                <a:gdLst/>
                <a:ahLst/>
                <a:cxnLst/>
                <a:rect l="l" t="t" r="r" b="b"/>
                <a:pathLst>
                  <a:path w="54816" h="18039" fill="none" extrusionOk="0">
                    <a:moveTo>
                      <a:pt x="0" y="1"/>
                    </a:moveTo>
                    <a:cubicBezTo>
                      <a:pt x="0" y="1"/>
                      <a:pt x="24669" y="18038"/>
                      <a:pt x="54815" y="680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0"/>
              <p:cNvSpPr/>
              <p:nvPr/>
            </p:nvSpPr>
            <p:spPr>
              <a:xfrm>
                <a:off x="3016450" y="3553700"/>
                <a:ext cx="877000" cy="273875"/>
              </a:xfrm>
              <a:custGeom>
                <a:avLst/>
                <a:gdLst/>
                <a:ahLst/>
                <a:cxnLst/>
                <a:rect l="l" t="t" r="r" b="b"/>
                <a:pathLst>
                  <a:path w="35080" h="10955" fill="none" extrusionOk="0">
                    <a:moveTo>
                      <a:pt x="0" y="3418"/>
                    </a:moveTo>
                    <a:cubicBezTo>
                      <a:pt x="0" y="3418"/>
                      <a:pt x="19124" y="10955"/>
                      <a:pt x="35080" y="1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0"/>
              <p:cNvSpPr/>
              <p:nvPr/>
            </p:nvSpPr>
            <p:spPr>
              <a:xfrm>
                <a:off x="2717700" y="3523150"/>
                <a:ext cx="845900" cy="195225"/>
              </a:xfrm>
              <a:custGeom>
                <a:avLst/>
                <a:gdLst/>
                <a:ahLst/>
                <a:cxnLst/>
                <a:rect l="l" t="t" r="r" b="b"/>
                <a:pathLst>
                  <a:path w="33836" h="7809" fill="none" extrusionOk="0">
                    <a:moveTo>
                      <a:pt x="0" y="1"/>
                    </a:moveTo>
                    <a:cubicBezTo>
                      <a:pt x="0" y="1"/>
                      <a:pt x="18445" y="7809"/>
                      <a:pt x="33835" y="5410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0"/>
              <p:cNvSpPr/>
              <p:nvPr/>
            </p:nvSpPr>
            <p:spPr>
              <a:xfrm>
                <a:off x="3834600" y="3469400"/>
                <a:ext cx="970925" cy="560725"/>
              </a:xfrm>
              <a:custGeom>
                <a:avLst/>
                <a:gdLst/>
                <a:ahLst/>
                <a:cxnLst/>
                <a:rect l="l" t="t" r="r" b="b"/>
                <a:pathLst>
                  <a:path w="38837" h="22429" fill="none" extrusionOk="0">
                    <a:moveTo>
                      <a:pt x="0" y="1"/>
                    </a:moveTo>
                    <a:cubicBezTo>
                      <a:pt x="0" y="1"/>
                      <a:pt x="15639" y="22429"/>
                      <a:pt x="38837" y="20935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0"/>
              <p:cNvSpPr/>
              <p:nvPr/>
            </p:nvSpPr>
            <p:spPr>
              <a:xfrm>
                <a:off x="3862875" y="3502775"/>
                <a:ext cx="422125" cy="367800"/>
              </a:xfrm>
              <a:custGeom>
                <a:avLst/>
                <a:gdLst/>
                <a:ahLst/>
                <a:cxnLst/>
                <a:rect l="l" t="t" r="r" b="b"/>
                <a:pathLst>
                  <a:path w="16885" h="14712" fill="none" extrusionOk="0">
                    <a:moveTo>
                      <a:pt x="1" y="1"/>
                    </a:moveTo>
                    <a:cubicBezTo>
                      <a:pt x="1" y="1"/>
                      <a:pt x="9597" y="8714"/>
                      <a:pt x="16884" y="14712"/>
                    </a:cubicBezTo>
                  </a:path>
                </a:pathLst>
              </a:custGeom>
              <a:noFill/>
              <a:ln w="51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2" name="Google Shape;3222;p10"/>
            <p:cNvGrpSpPr/>
            <p:nvPr/>
          </p:nvGrpSpPr>
          <p:grpSpPr>
            <a:xfrm>
              <a:off x="7480363" y="-104325"/>
              <a:ext cx="520625" cy="3756728"/>
              <a:chOff x="3700500" y="670375"/>
              <a:chExt cx="264250" cy="1906775"/>
            </a:xfrm>
          </p:grpSpPr>
          <p:sp>
            <p:nvSpPr>
              <p:cNvPr id="3223" name="Google Shape;3223;p10"/>
              <p:cNvSpPr/>
              <p:nvPr/>
            </p:nvSpPr>
            <p:spPr>
              <a:xfrm>
                <a:off x="3719175" y="967425"/>
                <a:ext cx="701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3871" fill="none" extrusionOk="0">
                    <a:moveTo>
                      <a:pt x="0" y="453"/>
                    </a:moveTo>
                    <a:cubicBezTo>
                      <a:pt x="0" y="363"/>
                      <a:pt x="0" y="250"/>
                      <a:pt x="68" y="159"/>
                    </a:cubicBezTo>
                    <a:cubicBezTo>
                      <a:pt x="158" y="23"/>
                      <a:pt x="317" y="1"/>
                      <a:pt x="453" y="23"/>
                    </a:cubicBezTo>
                    <a:cubicBezTo>
                      <a:pt x="611" y="46"/>
                      <a:pt x="747" y="159"/>
                      <a:pt x="860" y="250"/>
                    </a:cubicBezTo>
                    <a:cubicBezTo>
                      <a:pt x="1426" y="725"/>
                      <a:pt x="1856" y="1359"/>
                      <a:pt x="2150" y="2015"/>
                    </a:cubicBezTo>
                    <a:cubicBezTo>
                      <a:pt x="2444" y="2581"/>
                      <a:pt x="2806" y="3260"/>
                      <a:pt x="2490" y="3871"/>
                    </a:cubicBezTo>
                    <a:cubicBezTo>
                      <a:pt x="1675" y="3622"/>
                      <a:pt x="905" y="2739"/>
                      <a:pt x="498" y="2038"/>
                    </a:cubicBezTo>
                    <a:cubicBezTo>
                      <a:pt x="181" y="1585"/>
                      <a:pt x="0" y="1019"/>
                      <a:pt x="0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0"/>
              <p:cNvSpPr/>
              <p:nvPr/>
            </p:nvSpPr>
            <p:spPr>
              <a:xfrm>
                <a:off x="3718600" y="972525"/>
                <a:ext cx="61700" cy="8262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3305" fill="none" extrusionOk="0">
                    <a:moveTo>
                      <a:pt x="0" y="453"/>
                    </a:moveTo>
                    <a:cubicBezTo>
                      <a:pt x="589" y="1358"/>
                      <a:pt x="1381" y="2399"/>
                      <a:pt x="2173" y="3169"/>
                    </a:cubicBezTo>
                    <a:cubicBezTo>
                      <a:pt x="2241" y="3214"/>
                      <a:pt x="2354" y="3305"/>
                      <a:pt x="2445" y="3214"/>
                    </a:cubicBezTo>
                    <a:cubicBezTo>
                      <a:pt x="2467" y="3191"/>
                      <a:pt x="2467" y="3124"/>
                      <a:pt x="2467" y="3078"/>
                    </a:cubicBezTo>
                    <a:cubicBezTo>
                      <a:pt x="2445" y="2422"/>
                      <a:pt x="1947" y="1947"/>
                      <a:pt x="1472" y="1494"/>
                    </a:cubicBezTo>
                    <a:cubicBezTo>
                      <a:pt x="1019" y="1041"/>
                      <a:pt x="544" y="498"/>
                      <a:pt x="136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0"/>
              <p:cNvSpPr/>
              <p:nvPr/>
            </p:nvSpPr>
            <p:spPr>
              <a:xfrm>
                <a:off x="3801200" y="840125"/>
                <a:ext cx="63975" cy="59425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377" fill="none" extrusionOk="0">
                    <a:moveTo>
                      <a:pt x="2196" y="23"/>
                    </a:moveTo>
                    <a:cubicBezTo>
                      <a:pt x="2241" y="23"/>
                      <a:pt x="2332" y="0"/>
                      <a:pt x="2377" y="23"/>
                    </a:cubicBezTo>
                    <a:cubicBezTo>
                      <a:pt x="2490" y="46"/>
                      <a:pt x="2558" y="204"/>
                      <a:pt x="2535" y="272"/>
                    </a:cubicBezTo>
                    <a:cubicBezTo>
                      <a:pt x="2535" y="385"/>
                      <a:pt x="2468" y="476"/>
                      <a:pt x="2422" y="589"/>
                    </a:cubicBezTo>
                    <a:cubicBezTo>
                      <a:pt x="2128" y="1042"/>
                      <a:pt x="1766" y="1449"/>
                      <a:pt x="1313" y="1743"/>
                    </a:cubicBezTo>
                    <a:cubicBezTo>
                      <a:pt x="951" y="2037"/>
                      <a:pt x="521" y="2377"/>
                      <a:pt x="1" y="2241"/>
                    </a:cubicBezTo>
                    <a:cubicBezTo>
                      <a:pt x="91" y="1607"/>
                      <a:pt x="612" y="951"/>
                      <a:pt x="1064" y="566"/>
                    </a:cubicBezTo>
                    <a:cubicBezTo>
                      <a:pt x="1404" y="317"/>
                      <a:pt x="1766" y="114"/>
                      <a:pt x="2196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0"/>
              <p:cNvSpPr/>
              <p:nvPr/>
            </p:nvSpPr>
            <p:spPr>
              <a:xfrm>
                <a:off x="3808550" y="841250"/>
                <a:ext cx="51525" cy="5265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106" fill="none" extrusionOk="0">
                    <a:moveTo>
                      <a:pt x="1721" y="1"/>
                    </a:moveTo>
                    <a:cubicBezTo>
                      <a:pt x="1155" y="544"/>
                      <a:pt x="499" y="1246"/>
                      <a:pt x="46" y="1902"/>
                    </a:cubicBezTo>
                    <a:cubicBezTo>
                      <a:pt x="24" y="1970"/>
                      <a:pt x="1" y="2038"/>
                      <a:pt x="46" y="2083"/>
                    </a:cubicBezTo>
                    <a:cubicBezTo>
                      <a:pt x="69" y="2106"/>
                      <a:pt x="114" y="2083"/>
                      <a:pt x="137" y="2083"/>
                    </a:cubicBezTo>
                    <a:cubicBezTo>
                      <a:pt x="589" y="1947"/>
                      <a:pt x="884" y="1562"/>
                      <a:pt x="1155" y="1178"/>
                    </a:cubicBezTo>
                    <a:cubicBezTo>
                      <a:pt x="1449" y="770"/>
                      <a:pt x="1744" y="385"/>
                      <a:pt x="2060" y="46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0"/>
              <p:cNvSpPr/>
              <p:nvPr/>
            </p:nvSpPr>
            <p:spPr>
              <a:xfrm>
                <a:off x="3781975" y="1725600"/>
                <a:ext cx="57725" cy="56050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2242" fill="none" extrusionOk="0">
                    <a:moveTo>
                      <a:pt x="1947" y="23"/>
                    </a:moveTo>
                    <a:cubicBezTo>
                      <a:pt x="1992" y="23"/>
                      <a:pt x="2082" y="1"/>
                      <a:pt x="2128" y="23"/>
                    </a:cubicBezTo>
                    <a:cubicBezTo>
                      <a:pt x="2241" y="91"/>
                      <a:pt x="2309" y="204"/>
                      <a:pt x="2309" y="317"/>
                    </a:cubicBezTo>
                    <a:cubicBezTo>
                      <a:pt x="2309" y="431"/>
                      <a:pt x="2241" y="499"/>
                      <a:pt x="2218" y="589"/>
                    </a:cubicBezTo>
                    <a:cubicBezTo>
                      <a:pt x="1992" y="1019"/>
                      <a:pt x="1630" y="1381"/>
                      <a:pt x="1222" y="1675"/>
                    </a:cubicBezTo>
                    <a:cubicBezTo>
                      <a:pt x="883" y="1924"/>
                      <a:pt x="498" y="2241"/>
                      <a:pt x="0" y="2060"/>
                    </a:cubicBezTo>
                    <a:cubicBezTo>
                      <a:pt x="45" y="1449"/>
                      <a:pt x="521" y="838"/>
                      <a:pt x="951" y="476"/>
                    </a:cubicBezTo>
                    <a:cubicBezTo>
                      <a:pt x="1200" y="250"/>
                      <a:pt x="1539" y="91"/>
                      <a:pt x="1947" y="23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0"/>
              <p:cNvSpPr/>
              <p:nvPr/>
            </p:nvSpPr>
            <p:spPr>
              <a:xfrm>
                <a:off x="3764425" y="817500"/>
                <a:ext cx="43600" cy="62825"/>
              </a:xfrm>
              <a:custGeom>
                <a:avLst/>
                <a:gdLst/>
                <a:ahLst/>
                <a:cxnLst/>
                <a:rect l="l" t="t" r="r" b="b"/>
                <a:pathLst>
                  <a:path w="1744" h="2513" fill="none" extrusionOk="0">
                    <a:moveTo>
                      <a:pt x="182" y="317"/>
                    </a:moveTo>
                    <a:cubicBezTo>
                      <a:pt x="317" y="113"/>
                      <a:pt x="544" y="0"/>
                      <a:pt x="770" y="45"/>
                    </a:cubicBezTo>
                    <a:cubicBezTo>
                      <a:pt x="1064" y="113"/>
                      <a:pt x="1223" y="362"/>
                      <a:pt x="1336" y="611"/>
                    </a:cubicBezTo>
                    <a:cubicBezTo>
                      <a:pt x="1562" y="1132"/>
                      <a:pt x="1743" y="1924"/>
                      <a:pt x="1472" y="2467"/>
                    </a:cubicBezTo>
                    <a:cubicBezTo>
                      <a:pt x="1449" y="2512"/>
                      <a:pt x="838" y="2128"/>
                      <a:pt x="770" y="2060"/>
                    </a:cubicBezTo>
                    <a:cubicBezTo>
                      <a:pt x="453" y="1833"/>
                      <a:pt x="227" y="1584"/>
                      <a:pt x="91" y="1177"/>
                    </a:cubicBezTo>
                    <a:cubicBezTo>
                      <a:pt x="1" y="928"/>
                      <a:pt x="1" y="634"/>
                      <a:pt x="114" y="385"/>
                    </a:cubicBezTo>
                    <a:cubicBezTo>
                      <a:pt x="159" y="362"/>
                      <a:pt x="182" y="340"/>
                      <a:pt x="182" y="317"/>
                    </a:cubicBezTo>
                    <a:close/>
                  </a:path>
                </a:pathLst>
              </a:custGeom>
              <a:noFill/>
              <a:ln w="1132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0"/>
              <p:cNvSpPr/>
              <p:nvPr/>
            </p:nvSpPr>
            <p:spPr>
              <a:xfrm>
                <a:off x="3714650" y="1508900"/>
                <a:ext cx="53200" cy="79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170" fill="none" extrusionOk="0">
                    <a:moveTo>
                      <a:pt x="181" y="408"/>
                    </a:moveTo>
                    <a:cubicBezTo>
                      <a:pt x="362" y="182"/>
                      <a:pt x="679" y="1"/>
                      <a:pt x="951" y="68"/>
                    </a:cubicBezTo>
                    <a:cubicBezTo>
                      <a:pt x="1290" y="159"/>
                      <a:pt x="1516" y="453"/>
                      <a:pt x="1652" y="770"/>
                    </a:cubicBezTo>
                    <a:cubicBezTo>
                      <a:pt x="1946" y="1404"/>
                      <a:pt x="2127" y="2422"/>
                      <a:pt x="1856" y="3101"/>
                    </a:cubicBezTo>
                    <a:cubicBezTo>
                      <a:pt x="1833" y="3169"/>
                      <a:pt x="996" y="2648"/>
                      <a:pt x="951" y="2603"/>
                    </a:cubicBezTo>
                    <a:cubicBezTo>
                      <a:pt x="566" y="2309"/>
                      <a:pt x="272" y="1992"/>
                      <a:pt x="113" y="1517"/>
                    </a:cubicBezTo>
                    <a:cubicBezTo>
                      <a:pt x="0" y="1200"/>
                      <a:pt x="0" y="838"/>
                      <a:pt x="136" y="521"/>
                    </a:cubicBezTo>
                    <a:cubicBezTo>
                      <a:pt x="136" y="453"/>
                      <a:pt x="158" y="431"/>
                      <a:pt x="181" y="40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0"/>
              <p:cNvSpPr/>
              <p:nvPr/>
            </p:nvSpPr>
            <p:spPr>
              <a:xfrm>
                <a:off x="3715200" y="1515700"/>
                <a:ext cx="46425" cy="60000"/>
              </a:xfrm>
              <a:custGeom>
                <a:avLst/>
                <a:gdLst/>
                <a:ahLst/>
                <a:cxnLst/>
                <a:rect l="l" t="t" r="r" b="b"/>
                <a:pathLst>
                  <a:path w="1857" h="2400" fill="none" extrusionOk="0">
                    <a:moveTo>
                      <a:pt x="1" y="679"/>
                    </a:moveTo>
                    <a:cubicBezTo>
                      <a:pt x="431" y="1200"/>
                      <a:pt x="929" y="1946"/>
                      <a:pt x="1517" y="2331"/>
                    </a:cubicBezTo>
                    <a:cubicBezTo>
                      <a:pt x="1585" y="2376"/>
                      <a:pt x="1675" y="2399"/>
                      <a:pt x="1721" y="2331"/>
                    </a:cubicBezTo>
                    <a:cubicBezTo>
                      <a:pt x="1743" y="2309"/>
                      <a:pt x="1743" y="2286"/>
                      <a:pt x="1789" y="2263"/>
                    </a:cubicBezTo>
                    <a:cubicBezTo>
                      <a:pt x="1834" y="1811"/>
                      <a:pt x="317" y="249"/>
                      <a:pt x="408" y="0"/>
                    </a:cubicBezTo>
                    <a:cubicBezTo>
                      <a:pt x="1042" y="136"/>
                      <a:pt x="1268" y="611"/>
                      <a:pt x="1856" y="131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0"/>
              <p:cNvSpPr/>
              <p:nvPr/>
            </p:nvSpPr>
            <p:spPr>
              <a:xfrm>
                <a:off x="3738975" y="1875550"/>
                <a:ext cx="5320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2467" fill="none" extrusionOk="0">
                    <a:moveTo>
                      <a:pt x="91" y="430"/>
                    </a:moveTo>
                    <a:cubicBezTo>
                      <a:pt x="204" y="204"/>
                      <a:pt x="430" y="0"/>
                      <a:pt x="679" y="0"/>
                    </a:cubicBezTo>
                    <a:cubicBezTo>
                      <a:pt x="996" y="0"/>
                      <a:pt x="1222" y="226"/>
                      <a:pt x="1426" y="453"/>
                    </a:cubicBezTo>
                    <a:cubicBezTo>
                      <a:pt x="1765" y="928"/>
                      <a:pt x="2128" y="1743"/>
                      <a:pt x="1992" y="2376"/>
                    </a:cubicBezTo>
                    <a:cubicBezTo>
                      <a:pt x="1969" y="2467"/>
                      <a:pt x="1200" y="2173"/>
                      <a:pt x="1132" y="2150"/>
                    </a:cubicBezTo>
                    <a:cubicBezTo>
                      <a:pt x="747" y="1969"/>
                      <a:pt x="453" y="1788"/>
                      <a:pt x="227" y="1381"/>
                    </a:cubicBezTo>
                    <a:cubicBezTo>
                      <a:pt x="91" y="1132"/>
                      <a:pt x="0" y="815"/>
                      <a:pt x="91" y="543"/>
                    </a:cubicBezTo>
                    <a:cubicBezTo>
                      <a:pt x="68" y="498"/>
                      <a:pt x="68" y="453"/>
                      <a:pt x="91" y="430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0"/>
              <p:cNvSpPr/>
              <p:nvPr/>
            </p:nvSpPr>
            <p:spPr>
              <a:xfrm>
                <a:off x="3745750" y="1882325"/>
                <a:ext cx="362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1450" h="861" fill="none" extrusionOk="0">
                    <a:moveTo>
                      <a:pt x="567" y="612"/>
                    </a:moveTo>
                    <a:cubicBezTo>
                      <a:pt x="250" y="340"/>
                      <a:pt x="1" y="114"/>
                      <a:pt x="1" y="1"/>
                    </a:cubicBezTo>
                    <a:cubicBezTo>
                      <a:pt x="521" y="1"/>
                      <a:pt x="838" y="385"/>
                      <a:pt x="1449" y="86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0"/>
              <p:cNvSpPr/>
              <p:nvPr/>
            </p:nvSpPr>
            <p:spPr>
              <a:xfrm>
                <a:off x="3740100" y="1897600"/>
                <a:ext cx="45275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1178" fill="none" extrusionOk="0">
                    <a:moveTo>
                      <a:pt x="0" y="46"/>
                    </a:moveTo>
                    <a:cubicBezTo>
                      <a:pt x="453" y="408"/>
                      <a:pt x="1019" y="929"/>
                      <a:pt x="1607" y="1155"/>
                    </a:cubicBezTo>
                    <a:cubicBezTo>
                      <a:pt x="1653" y="1178"/>
                      <a:pt x="1743" y="1178"/>
                      <a:pt x="1766" y="1132"/>
                    </a:cubicBezTo>
                    <a:cubicBezTo>
                      <a:pt x="1811" y="1087"/>
                      <a:pt x="1811" y="1064"/>
                      <a:pt x="1811" y="1042"/>
                    </a:cubicBezTo>
                    <a:cubicBezTo>
                      <a:pt x="1766" y="816"/>
                      <a:pt x="1245" y="363"/>
                      <a:pt x="793" y="1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0"/>
              <p:cNvSpPr/>
              <p:nvPr/>
            </p:nvSpPr>
            <p:spPr>
              <a:xfrm>
                <a:off x="3780275" y="10987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85"/>
                      <a:pt x="3169" y="679"/>
                      <a:pt x="3101" y="974"/>
                    </a:cubicBezTo>
                    <a:cubicBezTo>
                      <a:pt x="3010" y="1313"/>
                      <a:pt x="2716" y="1539"/>
                      <a:pt x="2399" y="1675"/>
                    </a:cubicBezTo>
                    <a:cubicBezTo>
                      <a:pt x="1766" y="1969"/>
                      <a:pt x="747" y="2150"/>
                      <a:pt x="68" y="1879"/>
                    </a:cubicBezTo>
                    <a:cubicBezTo>
                      <a:pt x="0" y="1856"/>
                      <a:pt x="521" y="1019"/>
                      <a:pt x="566" y="974"/>
                    </a:cubicBezTo>
                    <a:cubicBezTo>
                      <a:pt x="860" y="566"/>
                      <a:pt x="1177" y="295"/>
                      <a:pt x="1652" y="113"/>
                    </a:cubicBezTo>
                    <a:cubicBezTo>
                      <a:pt x="1969" y="0"/>
                      <a:pt x="2331" y="0"/>
                      <a:pt x="2648" y="159"/>
                    </a:cubicBezTo>
                    <a:cubicBezTo>
                      <a:pt x="2716" y="159"/>
                      <a:pt x="2739" y="181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0"/>
              <p:cNvSpPr/>
              <p:nvPr/>
            </p:nvSpPr>
            <p:spPr>
              <a:xfrm>
                <a:off x="3764425" y="681700"/>
                <a:ext cx="200325" cy="1895450"/>
              </a:xfrm>
              <a:custGeom>
                <a:avLst/>
                <a:gdLst/>
                <a:ahLst/>
                <a:cxnLst/>
                <a:rect l="l" t="t" r="r" b="b"/>
                <a:pathLst>
                  <a:path w="8013" h="75818" fill="none" extrusionOk="0">
                    <a:moveTo>
                      <a:pt x="2649" y="1"/>
                    </a:moveTo>
                    <a:cubicBezTo>
                      <a:pt x="1811" y="4640"/>
                      <a:pt x="1359" y="9370"/>
                      <a:pt x="974" y="14032"/>
                    </a:cubicBezTo>
                    <a:cubicBezTo>
                      <a:pt x="69" y="25326"/>
                      <a:pt x="1" y="36687"/>
                      <a:pt x="906" y="47980"/>
                    </a:cubicBezTo>
                    <a:cubicBezTo>
                      <a:pt x="1223" y="51851"/>
                      <a:pt x="1653" y="55721"/>
                      <a:pt x="2219" y="59568"/>
                    </a:cubicBezTo>
                    <a:cubicBezTo>
                      <a:pt x="2784" y="63370"/>
                      <a:pt x="3237" y="67353"/>
                      <a:pt x="4097" y="71088"/>
                    </a:cubicBezTo>
                    <a:cubicBezTo>
                      <a:pt x="4255" y="71744"/>
                      <a:pt x="4504" y="72355"/>
                      <a:pt x="4980" y="72808"/>
                    </a:cubicBezTo>
                    <a:cubicBezTo>
                      <a:pt x="5478" y="73260"/>
                      <a:pt x="6202" y="73487"/>
                      <a:pt x="6790" y="73215"/>
                    </a:cubicBezTo>
                    <a:cubicBezTo>
                      <a:pt x="7537" y="72876"/>
                      <a:pt x="7763" y="71789"/>
                      <a:pt x="7243" y="71178"/>
                    </a:cubicBezTo>
                    <a:cubicBezTo>
                      <a:pt x="6745" y="70545"/>
                      <a:pt x="5636" y="70590"/>
                      <a:pt x="5183" y="71224"/>
                    </a:cubicBezTo>
                    <a:cubicBezTo>
                      <a:pt x="4957" y="71540"/>
                      <a:pt x="4867" y="71948"/>
                      <a:pt x="4867" y="72332"/>
                    </a:cubicBezTo>
                    <a:cubicBezTo>
                      <a:pt x="4844" y="74053"/>
                      <a:pt x="6292" y="75682"/>
                      <a:pt x="8012" y="7581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0"/>
              <p:cNvSpPr/>
              <p:nvPr/>
            </p:nvSpPr>
            <p:spPr>
              <a:xfrm>
                <a:off x="3700500" y="1489100"/>
                <a:ext cx="148250" cy="876450"/>
              </a:xfrm>
              <a:custGeom>
                <a:avLst/>
                <a:gdLst/>
                <a:ahLst/>
                <a:cxnLst/>
                <a:rect l="l" t="t" r="r" b="b"/>
                <a:pathLst>
                  <a:path w="5930" h="35058" fill="none" extrusionOk="0">
                    <a:moveTo>
                      <a:pt x="3010" y="0"/>
                    </a:moveTo>
                    <a:cubicBezTo>
                      <a:pt x="3010" y="0"/>
                      <a:pt x="0" y="11294"/>
                      <a:pt x="5930" y="3505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0"/>
              <p:cNvSpPr/>
              <p:nvPr/>
            </p:nvSpPr>
            <p:spPr>
              <a:xfrm>
                <a:off x="3775750" y="670375"/>
                <a:ext cx="56600" cy="81875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2750" fill="none" extrusionOk="0">
                    <a:moveTo>
                      <a:pt x="2263" y="1"/>
                    </a:moveTo>
                    <a:cubicBezTo>
                      <a:pt x="2263" y="1"/>
                      <a:pt x="1698" y="15889"/>
                      <a:pt x="0" y="32749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8" name="Google Shape;3238;p10"/>
            <p:cNvGrpSpPr/>
            <p:nvPr/>
          </p:nvGrpSpPr>
          <p:grpSpPr>
            <a:xfrm>
              <a:off x="5414254" y="-203525"/>
              <a:ext cx="292131" cy="1327718"/>
              <a:chOff x="2806525" y="620025"/>
              <a:chExt cx="148275" cy="673900"/>
            </a:xfrm>
          </p:grpSpPr>
          <p:sp>
            <p:nvSpPr>
              <p:cNvPr id="3239" name="Google Shape;3239;p10"/>
              <p:cNvSpPr/>
              <p:nvPr/>
            </p:nvSpPr>
            <p:spPr>
              <a:xfrm>
                <a:off x="2867075" y="917075"/>
                <a:ext cx="64525" cy="481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25" fill="none" extrusionOk="0">
                    <a:moveTo>
                      <a:pt x="2241" y="0"/>
                    </a:moveTo>
                    <a:cubicBezTo>
                      <a:pt x="2286" y="0"/>
                      <a:pt x="2377" y="0"/>
                      <a:pt x="2444" y="23"/>
                    </a:cubicBezTo>
                    <a:cubicBezTo>
                      <a:pt x="2512" y="91"/>
                      <a:pt x="2580" y="227"/>
                      <a:pt x="2558" y="317"/>
                    </a:cubicBezTo>
                    <a:cubicBezTo>
                      <a:pt x="2512" y="430"/>
                      <a:pt x="2467" y="521"/>
                      <a:pt x="2399" y="589"/>
                    </a:cubicBezTo>
                    <a:cubicBezTo>
                      <a:pt x="2105" y="996"/>
                      <a:pt x="1698" y="1268"/>
                      <a:pt x="1268" y="1494"/>
                    </a:cubicBezTo>
                    <a:cubicBezTo>
                      <a:pt x="906" y="1698"/>
                      <a:pt x="453" y="1924"/>
                      <a:pt x="0" y="1698"/>
                    </a:cubicBezTo>
                    <a:cubicBezTo>
                      <a:pt x="136" y="1109"/>
                      <a:pt x="679" y="566"/>
                      <a:pt x="1154" y="295"/>
                    </a:cubicBezTo>
                    <a:cubicBezTo>
                      <a:pt x="1494" y="114"/>
                      <a:pt x="1879" y="0"/>
                      <a:pt x="2241" y="0"/>
                    </a:cubicBezTo>
                    <a:close/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0"/>
              <p:cNvSpPr/>
              <p:nvPr/>
            </p:nvSpPr>
            <p:spPr>
              <a:xfrm>
                <a:off x="2873300" y="917075"/>
                <a:ext cx="532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721" fill="none" extrusionOk="0">
                    <a:moveTo>
                      <a:pt x="1856" y="0"/>
                    </a:moveTo>
                    <a:cubicBezTo>
                      <a:pt x="1245" y="430"/>
                      <a:pt x="566" y="974"/>
                      <a:pt x="91" y="1539"/>
                    </a:cubicBezTo>
                    <a:cubicBezTo>
                      <a:pt x="68" y="1585"/>
                      <a:pt x="0" y="1653"/>
                      <a:pt x="68" y="1698"/>
                    </a:cubicBezTo>
                    <a:cubicBezTo>
                      <a:pt x="91" y="1720"/>
                      <a:pt x="113" y="1720"/>
                      <a:pt x="159" y="1720"/>
                    </a:cubicBezTo>
                    <a:cubicBezTo>
                      <a:pt x="611" y="1720"/>
                      <a:pt x="883" y="1381"/>
                      <a:pt x="1177" y="1042"/>
                    </a:cubicBezTo>
                    <a:cubicBezTo>
                      <a:pt x="1449" y="702"/>
                      <a:pt x="1788" y="408"/>
                      <a:pt x="2128" y="114"/>
                    </a:cubicBezTo>
                  </a:path>
                </a:pathLst>
              </a:custGeom>
              <a:noFill/>
              <a:ln w="10175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0"/>
              <p:cNvSpPr/>
              <p:nvPr/>
            </p:nvSpPr>
            <p:spPr>
              <a:xfrm>
                <a:off x="2806525" y="703775"/>
                <a:ext cx="47550" cy="832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28" fill="none" extrusionOk="0">
                    <a:moveTo>
                      <a:pt x="340" y="294"/>
                    </a:moveTo>
                    <a:cubicBezTo>
                      <a:pt x="521" y="113"/>
                      <a:pt x="861" y="0"/>
                      <a:pt x="1132" y="113"/>
                    </a:cubicBezTo>
                    <a:cubicBezTo>
                      <a:pt x="1426" y="226"/>
                      <a:pt x="1607" y="589"/>
                      <a:pt x="1698" y="928"/>
                    </a:cubicBezTo>
                    <a:cubicBezTo>
                      <a:pt x="1856" y="1607"/>
                      <a:pt x="1902" y="2625"/>
                      <a:pt x="1517" y="3237"/>
                    </a:cubicBezTo>
                    <a:cubicBezTo>
                      <a:pt x="1472" y="3327"/>
                      <a:pt x="747" y="2671"/>
                      <a:pt x="702" y="2625"/>
                    </a:cubicBezTo>
                    <a:cubicBezTo>
                      <a:pt x="340" y="2263"/>
                      <a:pt x="136" y="1924"/>
                      <a:pt x="46" y="1403"/>
                    </a:cubicBezTo>
                    <a:cubicBezTo>
                      <a:pt x="1" y="1064"/>
                      <a:pt x="23" y="702"/>
                      <a:pt x="204" y="453"/>
                    </a:cubicBezTo>
                    <a:cubicBezTo>
                      <a:pt x="272" y="385"/>
                      <a:pt x="295" y="340"/>
                      <a:pt x="340" y="29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0"/>
              <p:cNvSpPr/>
              <p:nvPr/>
            </p:nvSpPr>
            <p:spPr>
              <a:xfrm>
                <a:off x="2811050" y="956675"/>
                <a:ext cx="6680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1857" fill="none" extrusionOk="0">
                    <a:moveTo>
                      <a:pt x="46" y="861"/>
                    </a:moveTo>
                    <a:cubicBezTo>
                      <a:pt x="1" y="589"/>
                      <a:pt x="114" y="318"/>
                      <a:pt x="318" y="159"/>
                    </a:cubicBezTo>
                    <a:cubicBezTo>
                      <a:pt x="566" y="1"/>
                      <a:pt x="906" y="91"/>
                      <a:pt x="1178" y="204"/>
                    </a:cubicBezTo>
                    <a:cubicBezTo>
                      <a:pt x="1698" y="453"/>
                      <a:pt x="2445" y="951"/>
                      <a:pt x="2649" y="1585"/>
                    </a:cubicBezTo>
                    <a:cubicBezTo>
                      <a:pt x="2671" y="1675"/>
                      <a:pt x="1856" y="1811"/>
                      <a:pt x="1789" y="1811"/>
                    </a:cubicBezTo>
                    <a:cubicBezTo>
                      <a:pt x="1359" y="1857"/>
                      <a:pt x="996" y="1834"/>
                      <a:pt x="612" y="1608"/>
                    </a:cubicBezTo>
                    <a:cubicBezTo>
                      <a:pt x="340" y="1472"/>
                      <a:pt x="114" y="1245"/>
                      <a:pt x="69" y="951"/>
                    </a:cubicBezTo>
                    <a:cubicBezTo>
                      <a:pt x="69" y="929"/>
                      <a:pt x="46" y="883"/>
                      <a:pt x="46" y="861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0"/>
              <p:cNvSpPr/>
              <p:nvPr/>
            </p:nvSpPr>
            <p:spPr>
              <a:xfrm>
                <a:off x="2821800" y="620025"/>
                <a:ext cx="133000" cy="673900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26956" fill="none" extrusionOk="0">
                    <a:moveTo>
                      <a:pt x="3916" y="1"/>
                    </a:moveTo>
                    <a:cubicBezTo>
                      <a:pt x="3395" y="3690"/>
                      <a:pt x="1" y="6745"/>
                      <a:pt x="589" y="10615"/>
                    </a:cubicBezTo>
                    <a:cubicBezTo>
                      <a:pt x="996" y="13331"/>
                      <a:pt x="3486" y="15685"/>
                      <a:pt x="2852" y="18355"/>
                    </a:cubicBezTo>
                    <a:cubicBezTo>
                      <a:pt x="2603" y="19487"/>
                      <a:pt x="1811" y="20460"/>
                      <a:pt x="1472" y="21569"/>
                    </a:cubicBezTo>
                    <a:cubicBezTo>
                      <a:pt x="1110" y="22768"/>
                      <a:pt x="1336" y="24172"/>
                      <a:pt x="2060" y="25213"/>
                    </a:cubicBezTo>
                    <a:cubicBezTo>
                      <a:pt x="2807" y="26254"/>
                      <a:pt x="4052" y="26933"/>
                      <a:pt x="5319" y="26955"/>
                    </a:cubicBezTo>
                  </a:path>
                </a:pathLst>
              </a:custGeom>
              <a:noFill/>
              <a:ln w="1415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0"/>
              <p:cNvSpPr/>
              <p:nvPr/>
            </p:nvSpPr>
            <p:spPr>
              <a:xfrm>
                <a:off x="2843875" y="668125"/>
                <a:ext cx="102425" cy="62182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4873" fill="none" extrusionOk="0">
                    <a:moveTo>
                      <a:pt x="2739" y="0"/>
                    </a:moveTo>
                    <a:cubicBezTo>
                      <a:pt x="2286" y="1924"/>
                      <a:pt x="1336" y="3689"/>
                      <a:pt x="611" y="5477"/>
                    </a:cubicBezTo>
                    <a:cubicBezTo>
                      <a:pt x="46" y="6994"/>
                      <a:pt x="0" y="8668"/>
                      <a:pt x="249" y="10230"/>
                    </a:cubicBezTo>
                    <a:cubicBezTo>
                      <a:pt x="453" y="11565"/>
                      <a:pt x="906" y="12833"/>
                      <a:pt x="1177" y="14168"/>
                    </a:cubicBezTo>
                    <a:cubicBezTo>
                      <a:pt x="1404" y="15141"/>
                      <a:pt x="1358" y="16137"/>
                      <a:pt x="1177" y="17110"/>
                    </a:cubicBezTo>
                    <a:cubicBezTo>
                      <a:pt x="1132" y="17540"/>
                      <a:pt x="1019" y="17880"/>
                      <a:pt x="838" y="18287"/>
                    </a:cubicBezTo>
                    <a:cubicBezTo>
                      <a:pt x="679" y="18717"/>
                      <a:pt x="702" y="19260"/>
                      <a:pt x="702" y="19758"/>
                    </a:cubicBezTo>
                    <a:cubicBezTo>
                      <a:pt x="702" y="21184"/>
                      <a:pt x="1177" y="22542"/>
                      <a:pt x="2264" y="23538"/>
                    </a:cubicBezTo>
                    <a:cubicBezTo>
                      <a:pt x="2829" y="24058"/>
                      <a:pt x="3486" y="24466"/>
                      <a:pt x="4097" y="24873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0"/>
              <p:cNvSpPr/>
              <p:nvPr/>
            </p:nvSpPr>
            <p:spPr>
              <a:xfrm>
                <a:off x="2859150" y="1169025"/>
                <a:ext cx="67350" cy="6717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87" extrusionOk="0">
                    <a:moveTo>
                      <a:pt x="2196" y="537"/>
                    </a:moveTo>
                    <a:cubicBezTo>
                      <a:pt x="2218" y="537"/>
                      <a:pt x="2241" y="559"/>
                      <a:pt x="2241" y="605"/>
                    </a:cubicBezTo>
                    <a:cubicBezTo>
                      <a:pt x="2264" y="673"/>
                      <a:pt x="2241" y="763"/>
                      <a:pt x="2218" y="854"/>
                    </a:cubicBezTo>
                    <a:cubicBezTo>
                      <a:pt x="2105" y="1284"/>
                      <a:pt x="1788" y="1601"/>
                      <a:pt x="1336" y="1691"/>
                    </a:cubicBezTo>
                    <a:cubicBezTo>
                      <a:pt x="1064" y="1782"/>
                      <a:pt x="770" y="1827"/>
                      <a:pt x="430" y="1940"/>
                    </a:cubicBezTo>
                    <a:cubicBezTo>
                      <a:pt x="498" y="1329"/>
                      <a:pt x="860" y="808"/>
                      <a:pt x="1177" y="763"/>
                    </a:cubicBezTo>
                    <a:cubicBezTo>
                      <a:pt x="1426" y="650"/>
                      <a:pt x="1766" y="673"/>
                      <a:pt x="2105" y="559"/>
                    </a:cubicBezTo>
                    <a:cubicBezTo>
                      <a:pt x="2128" y="559"/>
                      <a:pt x="2150" y="537"/>
                      <a:pt x="2196" y="537"/>
                    </a:cubicBezTo>
                    <a:close/>
                    <a:moveTo>
                      <a:pt x="2448" y="0"/>
                    </a:moveTo>
                    <a:cubicBezTo>
                      <a:pt x="2413" y="0"/>
                      <a:pt x="2374" y="6"/>
                      <a:pt x="2331" y="16"/>
                    </a:cubicBezTo>
                    <a:cubicBezTo>
                      <a:pt x="2218" y="62"/>
                      <a:pt x="2105" y="84"/>
                      <a:pt x="2015" y="107"/>
                    </a:cubicBezTo>
                    <a:cubicBezTo>
                      <a:pt x="1585" y="220"/>
                      <a:pt x="1155" y="84"/>
                      <a:pt x="860" y="288"/>
                    </a:cubicBezTo>
                    <a:cubicBezTo>
                      <a:pt x="408" y="424"/>
                      <a:pt x="0" y="1646"/>
                      <a:pt x="68" y="2506"/>
                    </a:cubicBezTo>
                    <a:lnTo>
                      <a:pt x="68" y="2687"/>
                    </a:lnTo>
                    <a:cubicBezTo>
                      <a:pt x="114" y="2619"/>
                      <a:pt x="159" y="2574"/>
                      <a:pt x="204" y="2551"/>
                    </a:cubicBezTo>
                    <a:cubicBezTo>
                      <a:pt x="317" y="2438"/>
                      <a:pt x="430" y="2370"/>
                      <a:pt x="544" y="2347"/>
                    </a:cubicBezTo>
                    <a:cubicBezTo>
                      <a:pt x="996" y="2234"/>
                      <a:pt x="1426" y="2257"/>
                      <a:pt x="1720" y="2144"/>
                    </a:cubicBezTo>
                    <a:cubicBezTo>
                      <a:pt x="2241" y="2031"/>
                      <a:pt x="2513" y="1487"/>
                      <a:pt x="2626" y="763"/>
                    </a:cubicBezTo>
                    <a:cubicBezTo>
                      <a:pt x="2671" y="559"/>
                      <a:pt x="2694" y="356"/>
                      <a:pt x="2671" y="197"/>
                    </a:cubicBezTo>
                    <a:cubicBezTo>
                      <a:pt x="2636" y="59"/>
                      <a:pt x="2562" y="0"/>
                      <a:pt x="24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0"/>
              <p:cNvSpPr/>
              <p:nvPr/>
            </p:nvSpPr>
            <p:spPr>
              <a:xfrm>
                <a:off x="2864800" y="1173950"/>
                <a:ext cx="54925" cy="506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025" extrusionOk="0">
                    <a:moveTo>
                      <a:pt x="1223" y="906"/>
                    </a:moveTo>
                    <a:lnTo>
                      <a:pt x="1223" y="906"/>
                    </a:lnTo>
                    <a:cubicBezTo>
                      <a:pt x="1200" y="928"/>
                      <a:pt x="1178" y="951"/>
                      <a:pt x="1132" y="1019"/>
                    </a:cubicBezTo>
                    <a:lnTo>
                      <a:pt x="1110" y="1041"/>
                    </a:lnTo>
                    <a:cubicBezTo>
                      <a:pt x="974" y="1223"/>
                      <a:pt x="838" y="1381"/>
                      <a:pt x="634" y="1471"/>
                    </a:cubicBezTo>
                    <a:cubicBezTo>
                      <a:pt x="793" y="1223"/>
                      <a:pt x="997" y="1041"/>
                      <a:pt x="1223" y="906"/>
                    </a:cubicBezTo>
                    <a:close/>
                    <a:moveTo>
                      <a:pt x="1494" y="0"/>
                    </a:moveTo>
                    <a:cubicBezTo>
                      <a:pt x="1087" y="362"/>
                      <a:pt x="431" y="498"/>
                      <a:pt x="91" y="1562"/>
                    </a:cubicBezTo>
                    <a:cubicBezTo>
                      <a:pt x="1" y="1811"/>
                      <a:pt x="69" y="1969"/>
                      <a:pt x="204" y="2015"/>
                    </a:cubicBezTo>
                    <a:cubicBezTo>
                      <a:pt x="235" y="2022"/>
                      <a:pt x="260" y="2025"/>
                      <a:pt x="282" y="2025"/>
                    </a:cubicBezTo>
                    <a:cubicBezTo>
                      <a:pt x="328" y="2025"/>
                      <a:pt x="363" y="2015"/>
                      <a:pt x="408" y="2015"/>
                    </a:cubicBezTo>
                    <a:cubicBezTo>
                      <a:pt x="431" y="1969"/>
                      <a:pt x="453" y="1969"/>
                      <a:pt x="453" y="1969"/>
                    </a:cubicBezTo>
                    <a:cubicBezTo>
                      <a:pt x="1019" y="1924"/>
                      <a:pt x="1313" y="1788"/>
                      <a:pt x="1517" y="1449"/>
                    </a:cubicBezTo>
                    <a:cubicBezTo>
                      <a:pt x="1540" y="1449"/>
                      <a:pt x="1540" y="1404"/>
                      <a:pt x="1540" y="1404"/>
                    </a:cubicBezTo>
                    <a:cubicBezTo>
                      <a:pt x="1789" y="1109"/>
                      <a:pt x="2015" y="770"/>
                      <a:pt x="2196" y="227"/>
                    </a:cubicBezTo>
                    <a:cubicBezTo>
                      <a:pt x="2060" y="204"/>
                      <a:pt x="1970" y="159"/>
                      <a:pt x="1834" y="91"/>
                    </a:cubicBezTo>
                    <a:cubicBezTo>
                      <a:pt x="1811" y="114"/>
                      <a:pt x="1789" y="159"/>
                      <a:pt x="1766" y="227"/>
                    </a:cubicBezTo>
                    <a:cubicBezTo>
                      <a:pt x="1675" y="159"/>
                      <a:pt x="1585" y="91"/>
                      <a:pt x="1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47" name="Google Shape;3247;p10"/>
            <p:cNvGrpSpPr/>
            <p:nvPr/>
          </p:nvGrpSpPr>
          <p:grpSpPr>
            <a:xfrm>
              <a:off x="7979311" y="-99961"/>
              <a:ext cx="380199" cy="2861617"/>
              <a:chOff x="3345725" y="238675"/>
              <a:chExt cx="192975" cy="1452450"/>
            </a:xfrm>
          </p:grpSpPr>
          <p:sp>
            <p:nvSpPr>
              <p:cNvPr id="3248" name="Google Shape;3248;p10"/>
              <p:cNvSpPr/>
              <p:nvPr/>
            </p:nvSpPr>
            <p:spPr>
              <a:xfrm>
                <a:off x="3345725" y="250550"/>
                <a:ext cx="185625" cy="1427550"/>
              </a:xfrm>
              <a:custGeom>
                <a:avLst/>
                <a:gdLst/>
                <a:ahLst/>
                <a:cxnLst/>
                <a:rect l="l" t="t" r="r" b="b"/>
                <a:pathLst>
                  <a:path w="7425" h="57102" fill="none" extrusionOk="0">
                    <a:moveTo>
                      <a:pt x="4233" y="54635"/>
                    </a:moveTo>
                    <a:cubicBezTo>
                      <a:pt x="3599" y="54069"/>
                      <a:pt x="4346" y="53345"/>
                      <a:pt x="4957" y="53322"/>
                    </a:cubicBezTo>
                    <a:cubicBezTo>
                      <a:pt x="7424" y="53254"/>
                      <a:pt x="6293" y="56309"/>
                      <a:pt x="4708" y="56785"/>
                    </a:cubicBezTo>
                    <a:cubicBezTo>
                      <a:pt x="3690" y="57102"/>
                      <a:pt x="2445" y="56604"/>
                      <a:pt x="1993" y="55630"/>
                    </a:cubicBezTo>
                    <a:cubicBezTo>
                      <a:pt x="1744" y="55133"/>
                      <a:pt x="1744" y="54521"/>
                      <a:pt x="1811" y="53956"/>
                    </a:cubicBezTo>
                    <a:cubicBezTo>
                      <a:pt x="2015" y="52801"/>
                      <a:pt x="2581" y="51783"/>
                      <a:pt x="3102" y="50742"/>
                    </a:cubicBezTo>
                    <a:cubicBezTo>
                      <a:pt x="3667" y="49610"/>
                      <a:pt x="4278" y="48479"/>
                      <a:pt x="4618" y="47234"/>
                    </a:cubicBezTo>
                    <a:cubicBezTo>
                      <a:pt x="4957" y="45921"/>
                      <a:pt x="4754" y="44450"/>
                      <a:pt x="4029" y="43319"/>
                    </a:cubicBezTo>
                    <a:cubicBezTo>
                      <a:pt x="3283" y="42164"/>
                      <a:pt x="2038" y="41327"/>
                      <a:pt x="1427" y="40082"/>
                    </a:cubicBezTo>
                    <a:cubicBezTo>
                      <a:pt x="1" y="37208"/>
                      <a:pt x="2898" y="34605"/>
                      <a:pt x="4075" y="32229"/>
                    </a:cubicBezTo>
                    <a:cubicBezTo>
                      <a:pt x="5387" y="29672"/>
                      <a:pt x="5501" y="26526"/>
                      <a:pt x="4392" y="23855"/>
                    </a:cubicBezTo>
                    <a:cubicBezTo>
                      <a:pt x="3350" y="21320"/>
                      <a:pt x="1223" y="19102"/>
                      <a:pt x="1133" y="16364"/>
                    </a:cubicBezTo>
                    <a:cubicBezTo>
                      <a:pt x="997" y="13150"/>
                      <a:pt x="3622" y="10525"/>
                      <a:pt x="4686" y="7469"/>
                    </a:cubicBezTo>
                    <a:cubicBezTo>
                      <a:pt x="5501" y="5048"/>
                      <a:pt x="5206" y="2241"/>
                      <a:pt x="3962" y="1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0"/>
              <p:cNvSpPr/>
              <p:nvPr/>
            </p:nvSpPr>
            <p:spPr>
              <a:xfrm>
                <a:off x="3360103" y="238675"/>
                <a:ext cx="143750" cy="1452450"/>
              </a:xfrm>
              <a:custGeom>
                <a:avLst/>
                <a:gdLst/>
                <a:ahLst/>
                <a:cxnLst/>
                <a:rect l="l" t="t" r="r" b="b"/>
                <a:pathLst>
                  <a:path w="5750" h="58098" fill="none" extrusionOk="0">
                    <a:moveTo>
                      <a:pt x="5749" y="56083"/>
                    </a:moveTo>
                    <a:cubicBezTo>
                      <a:pt x="5432" y="56694"/>
                      <a:pt x="5025" y="57373"/>
                      <a:pt x="4369" y="57667"/>
                    </a:cubicBezTo>
                    <a:cubicBezTo>
                      <a:pt x="3396" y="58029"/>
                      <a:pt x="1970" y="58097"/>
                      <a:pt x="1110" y="57418"/>
                    </a:cubicBezTo>
                    <a:cubicBezTo>
                      <a:pt x="974" y="57260"/>
                      <a:pt x="861" y="57101"/>
                      <a:pt x="748" y="56920"/>
                    </a:cubicBezTo>
                    <a:cubicBezTo>
                      <a:pt x="1" y="55630"/>
                      <a:pt x="612" y="54521"/>
                      <a:pt x="1291" y="53299"/>
                    </a:cubicBezTo>
                    <a:cubicBezTo>
                      <a:pt x="1857" y="52281"/>
                      <a:pt x="2694" y="51421"/>
                      <a:pt x="3305" y="50425"/>
                    </a:cubicBezTo>
                    <a:cubicBezTo>
                      <a:pt x="4618" y="48365"/>
                      <a:pt x="5251" y="45197"/>
                      <a:pt x="4120" y="42934"/>
                    </a:cubicBezTo>
                    <a:cubicBezTo>
                      <a:pt x="3282" y="41281"/>
                      <a:pt x="1359" y="40580"/>
                      <a:pt x="612" y="38905"/>
                    </a:cubicBezTo>
                    <a:cubicBezTo>
                      <a:pt x="46" y="37728"/>
                      <a:pt x="340" y="36280"/>
                      <a:pt x="906" y="35080"/>
                    </a:cubicBezTo>
                    <a:cubicBezTo>
                      <a:pt x="1494" y="33903"/>
                      <a:pt x="2332" y="32885"/>
                      <a:pt x="2943" y="31685"/>
                    </a:cubicBezTo>
                    <a:cubicBezTo>
                      <a:pt x="4142" y="29490"/>
                      <a:pt x="4437" y="26865"/>
                      <a:pt x="3826" y="24421"/>
                    </a:cubicBezTo>
                    <a:cubicBezTo>
                      <a:pt x="3509" y="23244"/>
                      <a:pt x="3011" y="22135"/>
                      <a:pt x="2671" y="20981"/>
                    </a:cubicBezTo>
                    <a:cubicBezTo>
                      <a:pt x="2106" y="19057"/>
                      <a:pt x="2015" y="16952"/>
                      <a:pt x="2400" y="15006"/>
                    </a:cubicBezTo>
                    <a:cubicBezTo>
                      <a:pt x="2739" y="13354"/>
                      <a:pt x="3373" y="11837"/>
                      <a:pt x="3803" y="10230"/>
                    </a:cubicBezTo>
                    <a:cubicBezTo>
                      <a:pt x="4278" y="8442"/>
                      <a:pt x="4074" y="6745"/>
                      <a:pt x="4142" y="4934"/>
                    </a:cubicBezTo>
                    <a:cubicBezTo>
                      <a:pt x="4188" y="3350"/>
                      <a:pt x="4029" y="1517"/>
                      <a:pt x="3418" y="1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0"/>
              <p:cNvSpPr/>
              <p:nvPr/>
            </p:nvSpPr>
            <p:spPr>
              <a:xfrm>
                <a:off x="3471350" y="932250"/>
                <a:ext cx="67350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630" extrusionOk="0">
                    <a:moveTo>
                      <a:pt x="2218" y="502"/>
                    </a:moveTo>
                    <a:cubicBezTo>
                      <a:pt x="2263" y="502"/>
                      <a:pt x="2286" y="525"/>
                      <a:pt x="2286" y="593"/>
                    </a:cubicBezTo>
                    <a:cubicBezTo>
                      <a:pt x="2309" y="638"/>
                      <a:pt x="2286" y="729"/>
                      <a:pt x="2263" y="819"/>
                    </a:cubicBezTo>
                    <a:cubicBezTo>
                      <a:pt x="2105" y="1295"/>
                      <a:pt x="1833" y="1566"/>
                      <a:pt x="1358" y="1657"/>
                    </a:cubicBezTo>
                    <a:cubicBezTo>
                      <a:pt x="1041" y="1725"/>
                      <a:pt x="747" y="1770"/>
                      <a:pt x="408" y="1883"/>
                    </a:cubicBezTo>
                    <a:cubicBezTo>
                      <a:pt x="476" y="1295"/>
                      <a:pt x="838" y="774"/>
                      <a:pt x="1200" y="706"/>
                    </a:cubicBezTo>
                    <a:cubicBezTo>
                      <a:pt x="1471" y="593"/>
                      <a:pt x="1811" y="638"/>
                      <a:pt x="2150" y="525"/>
                    </a:cubicBezTo>
                    <a:cubicBezTo>
                      <a:pt x="2173" y="525"/>
                      <a:pt x="2196" y="502"/>
                      <a:pt x="2218" y="502"/>
                    </a:cubicBezTo>
                    <a:close/>
                    <a:moveTo>
                      <a:pt x="2473" y="1"/>
                    </a:moveTo>
                    <a:cubicBezTo>
                      <a:pt x="2432" y="1"/>
                      <a:pt x="2385" y="9"/>
                      <a:pt x="2331" y="27"/>
                    </a:cubicBezTo>
                    <a:cubicBezTo>
                      <a:pt x="2218" y="50"/>
                      <a:pt x="2105" y="72"/>
                      <a:pt x="2037" y="95"/>
                    </a:cubicBezTo>
                    <a:cubicBezTo>
                      <a:pt x="1607" y="208"/>
                      <a:pt x="1177" y="72"/>
                      <a:pt x="860" y="253"/>
                    </a:cubicBezTo>
                    <a:cubicBezTo>
                      <a:pt x="385" y="367"/>
                      <a:pt x="0" y="1566"/>
                      <a:pt x="23" y="2449"/>
                    </a:cubicBezTo>
                    <a:lnTo>
                      <a:pt x="23" y="2630"/>
                    </a:lnTo>
                    <a:cubicBezTo>
                      <a:pt x="68" y="2562"/>
                      <a:pt x="113" y="2494"/>
                      <a:pt x="159" y="2471"/>
                    </a:cubicBezTo>
                    <a:cubicBezTo>
                      <a:pt x="272" y="2404"/>
                      <a:pt x="385" y="2336"/>
                      <a:pt x="498" y="2313"/>
                    </a:cubicBezTo>
                    <a:cubicBezTo>
                      <a:pt x="973" y="2177"/>
                      <a:pt x="1381" y="2222"/>
                      <a:pt x="1720" y="2109"/>
                    </a:cubicBezTo>
                    <a:cubicBezTo>
                      <a:pt x="2218" y="1996"/>
                      <a:pt x="2512" y="1498"/>
                      <a:pt x="2648" y="751"/>
                    </a:cubicBezTo>
                    <a:cubicBezTo>
                      <a:pt x="2671" y="548"/>
                      <a:pt x="2693" y="367"/>
                      <a:pt x="2671" y="186"/>
                    </a:cubicBezTo>
                    <a:cubicBezTo>
                      <a:pt x="2654" y="69"/>
                      <a:pt x="2588" y="1"/>
                      <a:pt x="2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0"/>
              <p:cNvSpPr/>
              <p:nvPr/>
            </p:nvSpPr>
            <p:spPr>
              <a:xfrm>
                <a:off x="3475875" y="936300"/>
                <a:ext cx="55475" cy="504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2016" extrusionOk="0">
                    <a:moveTo>
                      <a:pt x="1239" y="938"/>
                    </a:moveTo>
                    <a:cubicBezTo>
                      <a:pt x="1211" y="967"/>
                      <a:pt x="1200" y="1004"/>
                      <a:pt x="1200" y="1019"/>
                    </a:cubicBezTo>
                    <a:lnTo>
                      <a:pt x="1177" y="1042"/>
                    </a:lnTo>
                    <a:cubicBezTo>
                      <a:pt x="1019" y="1223"/>
                      <a:pt x="860" y="1381"/>
                      <a:pt x="657" y="1472"/>
                    </a:cubicBezTo>
                    <a:cubicBezTo>
                      <a:pt x="845" y="1242"/>
                      <a:pt x="1033" y="1070"/>
                      <a:pt x="1239" y="938"/>
                    </a:cubicBezTo>
                    <a:close/>
                    <a:moveTo>
                      <a:pt x="1539" y="1"/>
                    </a:moveTo>
                    <a:cubicBezTo>
                      <a:pt x="1109" y="363"/>
                      <a:pt x="453" y="476"/>
                      <a:pt x="91" y="1517"/>
                    </a:cubicBezTo>
                    <a:cubicBezTo>
                      <a:pt x="0" y="1789"/>
                      <a:pt x="68" y="1947"/>
                      <a:pt x="204" y="1970"/>
                    </a:cubicBezTo>
                    <a:cubicBezTo>
                      <a:pt x="234" y="1985"/>
                      <a:pt x="259" y="1990"/>
                      <a:pt x="282" y="1990"/>
                    </a:cubicBezTo>
                    <a:cubicBezTo>
                      <a:pt x="327" y="1990"/>
                      <a:pt x="362" y="1970"/>
                      <a:pt x="408" y="1970"/>
                    </a:cubicBezTo>
                    <a:cubicBezTo>
                      <a:pt x="453" y="1970"/>
                      <a:pt x="498" y="1970"/>
                      <a:pt x="453" y="2015"/>
                    </a:cubicBezTo>
                    <a:cubicBezTo>
                      <a:pt x="1019" y="1947"/>
                      <a:pt x="1313" y="1789"/>
                      <a:pt x="1539" y="1472"/>
                    </a:cubicBezTo>
                    <a:lnTo>
                      <a:pt x="1562" y="1449"/>
                    </a:lnTo>
                    <a:cubicBezTo>
                      <a:pt x="1788" y="1133"/>
                      <a:pt x="2015" y="770"/>
                      <a:pt x="2218" y="250"/>
                    </a:cubicBezTo>
                    <a:cubicBezTo>
                      <a:pt x="2105" y="227"/>
                      <a:pt x="1992" y="205"/>
                      <a:pt x="1879" y="114"/>
                    </a:cubicBezTo>
                    <a:cubicBezTo>
                      <a:pt x="1856" y="159"/>
                      <a:pt x="1811" y="205"/>
                      <a:pt x="1788" y="250"/>
                    </a:cubicBezTo>
                    <a:lnTo>
                      <a:pt x="1539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0"/>
              <p:cNvSpPr/>
              <p:nvPr/>
            </p:nvSpPr>
            <p:spPr>
              <a:xfrm>
                <a:off x="3435700" y="1260450"/>
                <a:ext cx="58875" cy="81000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3240" extrusionOk="0">
                    <a:moveTo>
                      <a:pt x="1834" y="546"/>
                    </a:moveTo>
                    <a:cubicBezTo>
                      <a:pt x="1879" y="546"/>
                      <a:pt x="1902" y="569"/>
                      <a:pt x="1924" y="614"/>
                    </a:cubicBezTo>
                    <a:cubicBezTo>
                      <a:pt x="1947" y="659"/>
                      <a:pt x="1947" y="727"/>
                      <a:pt x="1947" y="840"/>
                    </a:cubicBezTo>
                    <a:cubicBezTo>
                      <a:pt x="1992" y="1338"/>
                      <a:pt x="1788" y="1678"/>
                      <a:pt x="1358" y="1904"/>
                    </a:cubicBezTo>
                    <a:cubicBezTo>
                      <a:pt x="1109" y="2085"/>
                      <a:pt x="815" y="2221"/>
                      <a:pt x="544" y="2425"/>
                    </a:cubicBezTo>
                    <a:cubicBezTo>
                      <a:pt x="408" y="1836"/>
                      <a:pt x="589" y="1225"/>
                      <a:pt x="906" y="1067"/>
                    </a:cubicBezTo>
                    <a:cubicBezTo>
                      <a:pt x="1132" y="863"/>
                      <a:pt x="1472" y="840"/>
                      <a:pt x="1766" y="614"/>
                    </a:cubicBezTo>
                    <a:cubicBezTo>
                      <a:pt x="1788" y="569"/>
                      <a:pt x="1811" y="546"/>
                      <a:pt x="1834" y="546"/>
                    </a:cubicBezTo>
                    <a:close/>
                    <a:moveTo>
                      <a:pt x="1942" y="0"/>
                    </a:moveTo>
                    <a:cubicBezTo>
                      <a:pt x="1890" y="0"/>
                      <a:pt x="1832" y="24"/>
                      <a:pt x="1766" y="71"/>
                    </a:cubicBezTo>
                    <a:lnTo>
                      <a:pt x="1494" y="252"/>
                    </a:lnTo>
                    <a:cubicBezTo>
                      <a:pt x="1155" y="456"/>
                      <a:pt x="702" y="433"/>
                      <a:pt x="453" y="727"/>
                    </a:cubicBezTo>
                    <a:cubicBezTo>
                      <a:pt x="23" y="976"/>
                      <a:pt x="0" y="2244"/>
                      <a:pt x="317" y="3081"/>
                    </a:cubicBezTo>
                    <a:cubicBezTo>
                      <a:pt x="340" y="3126"/>
                      <a:pt x="340" y="3194"/>
                      <a:pt x="363" y="3239"/>
                    </a:cubicBezTo>
                    <a:lnTo>
                      <a:pt x="453" y="3081"/>
                    </a:lnTo>
                    <a:cubicBezTo>
                      <a:pt x="544" y="2923"/>
                      <a:pt x="657" y="2855"/>
                      <a:pt x="747" y="2787"/>
                    </a:cubicBezTo>
                    <a:cubicBezTo>
                      <a:pt x="1132" y="2538"/>
                      <a:pt x="1562" y="2447"/>
                      <a:pt x="1788" y="2244"/>
                    </a:cubicBezTo>
                    <a:cubicBezTo>
                      <a:pt x="2241" y="1995"/>
                      <a:pt x="2354" y="1406"/>
                      <a:pt x="2264" y="659"/>
                    </a:cubicBezTo>
                    <a:cubicBezTo>
                      <a:pt x="2241" y="501"/>
                      <a:pt x="2218" y="275"/>
                      <a:pt x="2128" y="139"/>
                    </a:cubicBezTo>
                    <a:cubicBezTo>
                      <a:pt x="2075" y="46"/>
                      <a:pt x="2015" y="0"/>
                      <a:pt x="19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0"/>
              <p:cNvSpPr/>
              <p:nvPr/>
            </p:nvSpPr>
            <p:spPr>
              <a:xfrm>
                <a:off x="3444750" y="1270125"/>
                <a:ext cx="41325" cy="57250"/>
              </a:xfrm>
              <a:custGeom>
                <a:avLst/>
                <a:gdLst/>
                <a:ahLst/>
                <a:cxnLst/>
                <a:rect l="l" t="t" r="r" b="b"/>
                <a:pathLst>
                  <a:path w="1653" h="2290" extrusionOk="0">
                    <a:moveTo>
                      <a:pt x="883" y="929"/>
                    </a:moveTo>
                    <a:cubicBezTo>
                      <a:pt x="883" y="997"/>
                      <a:pt x="861" y="1019"/>
                      <a:pt x="793" y="1065"/>
                    </a:cubicBezTo>
                    <a:lnTo>
                      <a:pt x="793" y="1087"/>
                    </a:lnTo>
                    <a:cubicBezTo>
                      <a:pt x="725" y="1291"/>
                      <a:pt x="634" y="1495"/>
                      <a:pt x="453" y="1630"/>
                    </a:cubicBezTo>
                    <a:cubicBezTo>
                      <a:pt x="566" y="1359"/>
                      <a:pt x="725" y="1132"/>
                      <a:pt x="883" y="929"/>
                    </a:cubicBezTo>
                    <a:close/>
                    <a:moveTo>
                      <a:pt x="906" y="1"/>
                    </a:moveTo>
                    <a:cubicBezTo>
                      <a:pt x="634" y="476"/>
                      <a:pt x="46" y="793"/>
                      <a:pt x="1" y="1902"/>
                    </a:cubicBezTo>
                    <a:cubicBezTo>
                      <a:pt x="1" y="2154"/>
                      <a:pt x="79" y="2289"/>
                      <a:pt x="198" y="2289"/>
                    </a:cubicBezTo>
                    <a:cubicBezTo>
                      <a:pt x="208" y="2289"/>
                      <a:pt x="217" y="2288"/>
                      <a:pt x="227" y="2287"/>
                    </a:cubicBezTo>
                    <a:cubicBezTo>
                      <a:pt x="295" y="2287"/>
                      <a:pt x="340" y="2264"/>
                      <a:pt x="408" y="2241"/>
                    </a:cubicBezTo>
                    <a:cubicBezTo>
                      <a:pt x="431" y="2196"/>
                      <a:pt x="453" y="2196"/>
                      <a:pt x="521" y="2196"/>
                    </a:cubicBezTo>
                    <a:cubicBezTo>
                      <a:pt x="1019" y="1970"/>
                      <a:pt x="1245" y="1743"/>
                      <a:pt x="1358" y="1381"/>
                    </a:cubicBezTo>
                    <a:lnTo>
                      <a:pt x="1358" y="1359"/>
                    </a:lnTo>
                    <a:cubicBezTo>
                      <a:pt x="1494" y="997"/>
                      <a:pt x="1607" y="589"/>
                      <a:pt x="1653" y="23"/>
                    </a:cubicBezTo>
                    <a:lnTo>
                      <a:pt x="1653" y="23"/>
                    </a:lnTo>
                    <a:cubicBezTo>
                      <a:pt x="1620" y="30"/>
                      <a:pt x="1586" y="33"/>
                      <a:pt x="1552" y="33"/>
                    </a:cubicBezTo>
                    <a:cubicBezTo>
                      <a:pt x="1469" y="33"/>
                      <a:pt x="1380" y="17"/>
                      <a:pt x="1268" y="1"/>
                    </a:cubicBezTo>
                    <a:cubicBezTo>
                      <a:pt x="1245" y="46"/>
                      <a:pt x="1245" y="114"/>
                      <a:pt x="1223" y="159"/>
                    </a:cubicBezTo>
                    <a:cubicBezTo>
                      <a:pt x="1110" y="114"/>
                      <a:pt x="1019" y="46"/>
                      <a:pt x="90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0"/>
              <p:cNvSpPr/>
              <p:nvPr/>
            </p:nvSpPr>
            <p:spPr>
              <a:xfrm>
                <a:off x="3390425" y="1428550"/>
                <a:ext cx="47550" cy="8265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3306" fill="none" extrusionOk="0">
                    <a:moveTo>
                      <a:pt x="295" y="272"/>
                    </a:moveTo>
                    <a:cubicBezTo>
                      <a:pt x="318" y="227"/>
                      <a:pt x="363" y="137"/>
                      <a:pt x="431" y="91"/>
                    </a:cubicBezTo>
                    <a:cubicBezTo>
                      <a:pt x="544" y="1"/>
                      <a:pt x="748" y="1"/>
                      <a:pt x="884" y="46"/>
                    </a:cubicBezTo>
                    <a:cubicBezTo>
                      <a:pt x="1019" y="114"/>
                      <a:pt x="1110" y="204"/>
                      <a:pt x="1155" y="318"/>
                    </a:cubicBezTo>
                    <a:cubicBezTo>
                      <a:pt x="1495" y="793"/>
                      <a:pt x="1676" y="1336"/>
                      <a:pt x="1766" y="1857"/>
                    </a:cubicBezTo>
                    <a:cubicBezTo>
                      <a:pt x="1811" y="2355"/>
                      <a:pt x="1902" y="2920"/>
                      <a:pt x="1359" y="3305"/>
                    </a:cubicBezTo>
                    <a:cubicBezTo>
                      <a:pt x="657" y="2943"/>
                      <a:pt x="250" y="2151"/>
                      <a:pt x="114" y="1517"/>
                    </a:cubicBezTo>
                    <a:cubicBezTo>
                      <a:pt x="1" y="1155"/>
                      <a:pt x="69" y="702"/>
                      <a:pt x="295" y="272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0"/>
              <p:cNvSpPr/>
              <p:nvPr/>
            </p:nvSpPr>
            <p:spPr>
              <a:xfrm>
                <a:off x="3395525" y="1432525"/>
                <a:ext cx="39075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2898" fill="none" extrusionOk="0">
                    <a:moveTo>
                      <a:pt x="1" y="294"/>
                    </a:moveTo>
                    <a:cubicBezTo>
                      <a:pt x="227" y="1087"/>
                      <a:pt x="566" y="2014"/>
                      <a:pt x="1042" y="2761"/>
                    </a:cubicBezTo>
                    <a:cubicBezTo>
                      <a:pt x="1064" y="2807"/>
                      <a:pt x="1155" y="2897"/>
                      <a:pt x="1245" y="2829"/>
                    </a:cubicBezTo>
                    <a:cubicBezTo>
                      <a:pt x="1291" y="2807"/>
                      <a:pt x="1291" y="2784"/>
                      <a:pt x="1313" y="2761"/>
                    </a:cubicBezTo>
                    <a:cubicBezTo>
                      <a:pt x="1562" y="2263"/>
                      <a:pt x="1268" y="1811"/>
                      <a:pt x="996" y="1403"/>
                    </a:cubicBezTo>
                    <a:cubicBezTo>
                      <a:pt x="725" y="973"/>
                      <a:pt x="476" y="498"/>
                      <a:pt x="317" y="0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0"/>
              <p:cNvSpPr/>
              <p:nvPr/>
            </p:nvSpPr>
            <p:spPr>
              <a:xfrm>
                <a:off x="3389300" y="970250"/>
                <a:ext cx="7527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011" h="2853" fill="none" extrusionOk="0">
                    <a:moveTo>
                      <a:pt x="68" y="453"/>
                    </a:moveTo>
                    <a:cubicBezTo>
                      <a:pt x="182" y="182"/>
                      <a:pt x="702" y="1"/>
                      <a:pt x="1245" y="23"/>
                    </a:cubicBezTo>
                    <a:cubicBezTo>
                      <a:pt x="1924" y="46"/>
                      <a:pt x="2332" y="363"/>
                      <a:pt x="2535" y="657"/>
                    </a:cubicBezTo>
                    <a:cubicBezTo>
                      <a:pt x="3011" y="1223"/>
                      <a:pt x="2875" y="2128"/>
                      <a:pt x="2649" y="2762"/>
                    </a:cubicBezTo>
                    <a:cubicBezTo>
                      <a:pt x="2671" y="2852"/>
                      <a:pt x="2219" y="2513"/>
                      <a:pt x="2105" y="2468"/>
                    </a:cubicBezTo>
                    <a:cubicBezTo>
                      <a:pt x="1743" y="2241"/>
                      <a:pt x="1291" y="1970"/>
                      <a:pt x="725" y="1517"/>
                    </a:cubicBezTo>
                    <a:cubicBezTo>
                      <a:pt x="363" y="1246"/>
                      <a:pt x="1" y="884"/>
                      <a:pt x="23" y="567"/>
                    </a:cubicBezTo>
                    <a:cubicBezTo>
                      <a:pt x="46" y="499"/>
                      <a:pt x="46" y="476"/>
                      <a:pt x="68" y="45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0"/>
              <p:cNvSpPr/>
              <p:nvPr/>
            </p:nvSpPr>
            <p:spPr>
              <a:xfrm>
                <a:off x="3399475" y="403900"/>
                <a:ext cx="52650" cy="57725"/>
              </a:xfrm>
              <a:custGeom>
                <a:avLst/>
                <a:gdLst/>
                <a:ahLst/>
                <a:cxnLst/>
                <a:rect l="l" t="t" r="r" b="b"/>
                <a:pathLst>
                  <a:path w="2106" h="2309" fill="none" extrusionOk="0">
                    <a:moveTo>
                      <a:pt x="46" y="724"/>
                    </a:moveTo>
                    <a:cubicBezTo>
                      <a:pt x="114" y="521"/>
                      <a:pt x="386" y="294"/>
                      <a:pt x="657" y="159"/>
                    </a:cubicBezTo>
                    <a:cubicBezTo>
                      <a:pt x="997" y="0"/>
                      <a:pt x="1291" y="68"/>
                      <a:pt x="1472" y="294"/>
                    </a:cubicBezTo>
                    <a:cubicBezTo>
                      <a:pt x="1857" y="702"/>
                      <a:pt x="2106" y="1720"/>
                      <a:pt x="1925" y="2309"/>
                    </a:cubicBezTo>
                    <a:cubicBezTo>
                      <a:pt x="1902" y="2309"/>
                      <a:pt x="1314" y="2150"/>
                      <a:pt x="1246" y="2195"/>
                    </a:cubicBezTo>
                    <a:cubicBezTo>
                      <a:pt x="906" y="2173"/>
                      <a:pt x="635" y="2037"/>
                      <a:pt x="340" y="1652"/>
                    </a:cubicBezTo>
                    <a:cubicBezTo>
                      <a:pt x="159" y="1403"/>
                      <a:pt x="1" y="1087"/>
                      <a:pt x="46" y="860"/>
                    </a:cubicBezTo>
                    <a:cubicBezTo>
                      <a:pt x="1" y="792"/>
                      <a:pt x="46" y="747"/>
                      <a:pt x="46" y="724"/>
                    </a:cubicBezTo>
                    <a:close/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0"/>
              <p:cNvSpPr/>
              <p:nvPr/>
            </p:nvSpPr>
            <p:spPr>
              <a:xfrm>
                <a:off x="3401175" y="416350"/>
                <a:ext cx="47550" cy="36800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1472" fill="none" extrusionOk="0">
                    <a:moveTo>
                      <a:pt x="1" y="679"/>
                    </a:moveTo>
                    <a:cubicBezTo>
                      <a:pt x="589" y="1154"/>
                      <a:pt x="1132" y="1267"/>
                      <a:pt x="1608" y="1449"/>
                    </a:cubicBezTo>
                    <a:cubicBezTo>
                      <a:pt x="1630" y="1449"/>
                      <a:pt x="1721" y="1471"/>
                      <a:pt x="1789" y="1381"/>
                    </a:cubicBezTo>
                    <a:cubicBezTo>
                      <a:pt x="1811" y="1358"/>
                      <a:pt x="1811" y="1335"/>
                      <a:pt x="1811" y="1313"/>
                    </a:cubicBezTo>
                    <a:cubicBezTo>
                      <a:pt x="1902" y="679"/>
                      <a:pt x="272" y="407"/>
                      <a:pt x="205" y="113"/>
                    </a:cubicBezTo>
                    <a:cubicBezTo>
                      <a:pt x="816" y="0"/>
                      <a:pt x="1155" y="0"/>
                      <a:pt x="1744" y="475"/>
                    </a:cubicBezTo>
                  </a:path>
                </a:pathLst>
              </a:custGeom>
              <a:noFill/>
              <a:ln w="124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9" name="Google Shape;3259;p10"/>
            <p:cNvGrpSpPr/>
            <p:nvPr/>
          </p:nvGrpSpPr>
          <p:grpSpPr>
            <a:xfrm>
              <a:off x="5794189" y="-85831"/>
              <a:ext cx="949833" cy="732422"/>
              <a:chOff x="4866600" y="2956225"/>
              <a:chExt cx="482100" cy="371750"/>
            </a:xfrm>
          </p:grpSpPr>
          <p:sp>
            <p:nvSpPr>
              <p:cNvPr id="3260" name="Google Shape;3260;p10"/>
              <p:cNvSpPr/>
              <p:nvPr/>
            </p:nvSpPr>
            <p:spPr>
              <a:xfrm>
                <a:off x="4929400" y="2972625"/>
                <a:ext cx="41930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2" h="12562" fill="none" extrusionOk="0">
                    <a:moveTo>
                      <a:pt x="227" y="1"/>
                    </a:moveTo>
                    <a:cubicBezTo>
                      <a:pt x="46" y="3011"/>
                      <a:pt x="1" y="6247"/>
                      <a:pt x="1608" y="8827"/>
                    </a:cubicBezTo>
                    <a:cubicBezTo>
                      <a:pt x="2807" y="10683"/>
                      <a:pt x="4844" y="11996"/>
                      <a:pt x="7017" y="12267"/>
                    </a:cubicBezTo>
                    <a:cubicBezTo>
                      <a:pt x="9190" y="12561"/>
                      <a:pt x="11521" y="11815"/>
                      <a:pt x="13150" y="10343"/>
                    </a:cubicBezTo>
                    <a:cubicBezTo>
                      <a:pt x="15843" y="7877"/>
                      <a:pt x="16387" y="3916"/>
                      <a:pt x="16771" y="295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0"/>
              <p:cNvSpPr/>
              <p:nvPr/>
            </p:nvSpPr>
            <p:spPr>
              <a:xfrm>
                <a:off x="4908475" y="295622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0"/>
                    </a:moveTo>
                    <a:cubicBezTo>
                      <a:pt x="46" y="3033"/>
                      <a:pt x="1" y="6247"/>
                      <a:pt x="1607" y="8827"/>
                    </a:cubicBezTo>
                    <a:cubicBezTo>
                      <a:pt x="2784" y="10683"/>
                      <a:pt x="4821" y="11995"/>
                      <a:pt x="7017" y="12267"/>
                    </a:cubicBezTo>
                    <a:cubicBezTo>
                      <a:pt x="9189" y="12561"/>
                      <a:pt x="11498" y="11814"/>
                      <a:pt x="13150" y="10343"/>
                    </a:cubicBezTo>
                    <a:cubicBezTo>
                      <a:pt x="15843" y="7899"/>
                      <a:pt x="16364" y="3938"/>
                      <a:pt x="16771" y="317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0"/>
              <p:cNvSpPr/>
              <p:nvPr/>
            </p:nvSpPr>
            <p:spPr>
              <a:xfrm>
                <a:off x="5201000" y="3230075"/>
                <a:ext cx="65100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16" fill="none" extrusionOk="0">
                    <a:moveTo>
                      <a:pt x="589" y="3848"/>
                    </a:moveTo>
                    <a:cubicBezTo>
                      <a:pt x="521" y="3893"/>
                      <a:pt x="430" y="3916"/>
                      <a:pt x="340" y="3916"/>
                    </a:cubicBezTo>
                    <a:cubicBezTo>
                      <a:pt x="204" y="3916"/>
                      <a:pt x="68" y="3780"/>
                      <a:pt x="23" y="3644"/>
                    </a:cubicBezTo>
                    <a:cubicBezTo>
                      <a:pt x="0" y="3508"/>
                      <a:pt x="0" y="3327"/>
                      <a:pt x="68" y="3191"/>
                    </a:cubicBezTo>
                    <a:cubicBezTo>
                      <a:pt x="227" y="2490"/>
                      <a:pt x="566" y="1811"/>
                      <a:pt x="974" y="1177"/>
                    </a:cubicBezTo>
                    <a:cubicBezTo>
                      <a:pt x="1336" y="634"/>
                      <a:pt x="1766" y="23"/>
                      <a:pt x="2445" y="0"/>
                    </a:cubicBezTo>
                    <a:cubicBezTo>
                      <a:pt x="2603" y="838"/>
                      <a:pt x="2218" y="1924"/>
                      <a:pt x="1788" y="2648"/>
                    </a:cubicBezTo>
                    <a:cubicBezTo>
                      <a:pt x="1494" y="3123"/>
                      <a:pt x="1109" y="3553"/>
                      <a:pt x="589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0"/>
              <p:cNvSpPr/>
              <p:nvPr/>
            </p:nvSpPr>
            <p:spPr>
              <a:xfrm>
                <a:off x="5209475" y="3237425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3"/>
                    </a:moveTo>
                    <a:cubicBezTo>
                      <a:pt x="974" y="2490"/>
                      <a:pt x="1495" y="1313"/>
                      <a:pt x="1811" y="272"/>
                    </a:cubicBezTo>
                    <a:cubicBezTo>
                      <a:pt x="1834" y="181"/>
                      <a:pt x="1834" y="46"/>
                      <a:pt x="1766" y="0"/>
                    </a:cubicBezTo>
                    <a:cubicBezTo>
                      <a:pt x="1698" y="0"/>
                      <a:pt x="1676" y="0"/>
                      <a:pt x="1608" y="46"/>
                    </a:cubicBezTo>
                    <a:cubicBezTo>
                      <a:pt x="1042" y="385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8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0"/>
              <p:cNvSpPr/>
              <p:nvPr/>
            </p:nvSpPr>
            <p:spPr>
              <a:xfrm>
                <a:off x="4866600" y="308410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46" y="543"/>
                    </a:moveTo>
                    <a:cubicBezTo>
                      <a:pt x="23" y="453"/>
                      <a:pt x="1" y="362"/>
                      <a:pt x="23" y="249"/>
                    </a:cubicBezTo>
                    <a:cubicBezTo>
                      <a:pt x="46" y="113"/>
                      <a:pt x="227" y="0"/>
                      <a:pt x="363" y="0"/>
                    </a:cubicBezTo>
                    <a:cubicBezTo>
                      <a:pt x="499" y="0"/>
                      <a:pt x="680" y="23"/>
                      <a:pt x="816" y="113"/>
                    </a:cubicBezTo>
                    <a:cubicBezTo>
                      <a:pt x="1495" y="408"/>
                      <a:pt x="2083" y="860"/>
                      <a:pt x="2626" y="1381"/>
                    </a:cubicBezTo>
                    <a:cubicBezTo>
                      <a:pt x="3079" y="1833"/>
                      <a:pt x="3622" y="2376"/>
                      <a:pt x="3531" y="3055"/>
                    </a:cubicBezTo>
                    <a:cubicBezTo>
                      <a:pt x="2649" y="3078"/>
                      <a:pt x="1653" y="2490"/>
                      <a:pt x="1042" y="1924"/>
                    </a:cubicBezTo>
                    <a:cubicBezTo>
                      <a:pt x="589" y="1562"/>
                      <a:pt x="250" y="1086"/>
                      <a:pt x="46" y="543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0"/>
              <p:cNvSpPr/>
              <p:nvPr/>
            </p:nvSpPr>
            <p:spPr>
              <a:xfrm>
                <a:off x="4869425" y="3090325"/>
                <a:ext cx="79825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467" fill="none" extrusionOk="0">
                    <a:moveTo>
                      <a:pt x="1" y="498"/>
                    </a:moveTo>
                    <a:cubicBezTo>
                      <a:pt x="838" y="1177"/>
                      <a:pt x="1925" y="1924"/>
                      <a:pt x="2921" y="2422"/>
                    </a:cubicBezTo>
                    <a:cubicBezTo>
                      <a:pt x="2988" y="2444"/>
                      <a:pt x="3102" y="2467"/>
                      <a:pt x="3169" y="2376"/>
                    </a:cubicBezTo>
                    <a:cubicBezTo>
                      <a:pt x="3192" y="2354"/>
                      <a:pt x="3169" y="2309"/>
                      <a:pt x="3169" y="2241"/>
                    </a:cubicBezTo>
                    <a:cubicBezTo>
                      <a:pt x="2943" y="1630"/>
                      <a:pt x="2309" y="1335"/>
                      <a:pt x="1744" y="1019"/>
                    </a:cubicBezTo>
                    <a:cubicBezTo>
                      <a:pt x="1155" y="702"/>
                      <a:pt x="567" y="385"/>
                      <a:pt x="24" y="0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0"/>
              <p:cNvSpPr/>
              <p:nvPr/>
            </p:nvSpPr>
            <p:spPr>
              <a:xfrm>
                <a:off x="5052750" y="3213100"/>
                <a:ext cx="79250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2151" fill="none" extrusionOk="0">
                    <a:moveTo>
                      <a:pt x="2762" y="181"/>
                    </a:moveTo>
                    <a:cubicBezTo>
                      <a:pt x="2988" y="362"/>
                      <a:pt x="3169" y="679"/>
                      <a:pt x="3101" y="951"/>
                    </a:cubicBezTo>
                    <a:cubicBezTo>
                      <a:pt x="3011" y="1290"/>
                      <a:pt x="2717" y="1517"/>
                      <a:pt x="2400" y="1652"/>
                    </a:cubicBezTo>
                    <a:cubicBezTo>
                      <a:pt x="1766" y="1947"/>
                      <a:pt x="748" y="2150"/>
                      <a:pt x="69" y="1856"/>
                    </a:cubicBezTo>
                    <a:cubicBezTo>
                      <a:pt x="1" y="1833"/>
                      <a:pt x="521" y="1019"/>
                      <a:pt x="567" y="951"/>
                    </a:cubicBezTo>
                    <a:cubicBezTo>
                      <a:pt x="861" y="566"/>
                      <a:pt x="1178" y="272"/>
                      <a:pt x="1653" y="113"/>
                    </a:cubicBezTo>
                    <a:cubicBezTo>
                      <a:pt x="1970" y="0"/>
                      <a:pt x="2332" y="0"/>
                      <a:pt x="2649" y="136"/>
                    </a:cubicBezTo>
                    <a:cubicBezTo>
                      <a:pt x="2671" y="136"/>
                      <a:pt x="2739" y="159"/>
                      <a:pt x="2762" y="181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0"/>
              <p:cNvSpPr/>
              <p:nvPr/>
            </p:nvSpPr>
            <p:spPr>
              <a:xfrm>
                <a:off x="5064650" y="3213100"/>
                <a:ext cx="59425" cy="4585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34" fill="none" extrusionOk="0">
                    <a:moveTo>
                      <a:pt x="1720" y="0"/>
                    </a:moveTo>
                    <a:cubicBezTo>
                      <a:pt x="1177" y="408"/>
                      <a:pt x="453" y="928"/>
                      <a:pt x="45" y="1517"/>
                    </a:cubicBezTo>
                    <a:cubicBezTo>
                      <a:pt x="23" y="1584"/>
                      <a:pt x="0" y="1652"/>
                      <a:pt x="45" y="1720"/>
                    </a:cubicBezTo>
                    <a:cubicBezTo>
                      <a:pt x="91" y="1743"/>
                      <a:pt x="113" y="1743"/>
                      <a:pt x="136" y="1766"/>
                    </a:cubicBezTo>
                    <a:cubicBezTo>
                      <a:pt x="588" y="1833"/>
                      <a:pt x="2082" y="294"/>
                      <a:pt x="2376" y="385"/>
                    </a:cubicBezTo>
                    <a:cubicBezTo>
                      <a:pt x="2241" y="1019"/>
                      <a:pt x="1788" y="1245"/>
                      <a:pt x="1064" y="1833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68" name="Google Shape;3268;p10"/>
            <p:cNvGrpSpPr/>
            <p:nvPr/>
          </p:nvGrpSpPr>
          <p:grpSpPr>
            <a:xfrm>
              <a:off x="5491709" y="-152407"/>
              <a:ext cx="3804702" cy="3830266"/>
              <a:chOff x="3667100" y="238125"/>
              <a:chExt cx="1931125" cy="1944100"/>
            </a:xfrm>
          </p:grpSpPr>
          <p:sp>
            <p:nvSpPr>
              <p:cNvPr id="3269" name="Google Shape;3269;p10"/>
              <p:cNvSpPr/>
              <p:nvPr/>
            </p:nvSpPr>
            <p:spPr>
              <a:xfrm>
                <a:off x="5226450" y="255075"/>
                <a:ext cx="321975" cy="980575"/>
              </a:xfrm>
              <a:custGeom>
                <a:avLst/>
                <a:gdLst/>
                <a:ahLst/>
                <a:cxnLst/>
                <a:rect l="l" t="t" r="r" b="b"/>
                <a:pathLst>
                  <a:path w="12879" h="39223" fill="none" extrusionOk="0">
                    <a:moveTo>
                      <a:pt x="6677" y="1"/>
                    </a:moveTo>
                    <a:cubicBezTo>
                      <a:pt x="1811" y="12358"/>
                      <a:pt x="1" y="31663"/>
                      <a:pt x="12878" y="39222"/>
                    </a:cubicBezTo>
                  </a:path>
                </a:pathLst>
              </a:custGeom>
              <a:noFill/>
              <a:ln w="510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0"/>
              <p:cNvSpPr/>
              <p:nvPr/>
            </p:nvSpPr>
            <p:spPr>
              <a:xfrm>
                <a:off x="5142150" y="238125"/>
                <a:ext cx="49250" cy="170325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813" fill="none" extrusionOk="0">
                    <a:moveTo>
                      <a:pt x="1" y="0"/>
                    </a:moveTo>
                    <a:cubicBezTo>
                      <a:pt x="159" y="2014"/>
                      <a:pt x="499" y="5454"/>
                      <a:pt x="1970" y="681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0"/>
              <p:cNvSpPr/>
              <p:nvPr/>
            </p:nvSpPr>
            <p:spPr>
              <a:xfrm>
                <a:off x="4463200" y="263575"/>
                <a:ext cx="6840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7363" h="29513" fill="none" extrusionOk="0">
                    <a:moveTo>
                      <a:pt x="20754" y="0"/>
                    </a:moveTo>
                    <a:cubicBezTo>
                      <a:pt x="18943" y="14734"/>
                      <a:pt x="25914" y="28494"/>
                      <a:pt x="27362" y="29513"/>
                    </a:cubicBezTo>
                    <a:cubicBezTo>
                      <a:pt x="24081" y="27793"/>
                      <a:pt x="17631" y="25416"/>
                      <a:pt x="14077" y="24443"/>
                    </a:cubicBezTo>
                    <a:cubicBezTo>
                      <a:pt x="5024" y="21976"/>
                      <a:pt x="2490" y="22429"/>
                      <a:pt x="0" y="20958"/>
                    </a:cubicBezTo>
                  </a:path>
                </a:pathLst>
              </a:custGeom>
              <a:solidFill>
                <a:schemeClr val="dk1"/>
              </a:solidFill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0"/>
              <p:cNvSpPr/>
              <p:nvPr/>
            </p:nvSpPr>
            <p:spPr>
              <a:xfrm>
                <a:off x="4436600" y="875200"/>
                <a:ext cx="1131050" cy="1307025"/>
              </a:xfrm>
              <a:custGeom>
                <a:avLst/>
                <a:gdLst/>
                <a:ahLst/>
                <a:cxnLst/>
                <a:rect l="l" t="t" r="r" b="b"/>
                <a:pathLst>
                  <a:path w="45242" h="52281" fill="none" extrusionOk="0">
                    <a:moveTo>
                      <a:pt x="0" y="1"/>
                    </a:moveTo>
                    <a:cubicBezTo>
                      <a:pt x="1856" y="1924"/>
                      <a:pt x="3735" y="3486"/>
                      <a:pt x="5545" y="4301"/>
                    </a:cubicBezTo>
                    <a:cubicBezTo>
                      <a:pt x="9393" y="6089"/>
                      <a:pt x="26933" y="15730"/>
                      <a:pt x="30757" y="18174"/>
                    </a:cubicBezTo>
                    <a:cubicBezTo>
                      <a:pt x="32613" y="19351"/>
                      <a:pt x="34401" y="20822"/>
                      <a:pt x="35623" y="22723"/>
                    </a:cubicBezTo>
                    <a:cubicBezTo>
                      <a:pt x="36981" y="24828"/>
                      <a:pt x="37162" y="27838"/>
                      <a:pt x="37728" y="30282"/>
                    </a:cubicBezTo>
                    <a:cubicBezTo>
                      <a:pt x="39493" y="37841"/>
                      <a:pt x="41213" y="45604"/>
                      <a:pt x="45242" y="52281"/>
                    </a:cubicBezTo>
                  </a:path>
                </a:pathLst>
              </a:custGeom>
              <a:noFill/>
              <a:ln w="5100" cap="rnd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0"/>
              <p:cNvSpPr/>
              <p:nvPr/>
            </p:nvSpPr>
            <p:spPr>
              <a:xfrm>
                <a:off x="3814225" y="252250"/>
                <a:ext cx="482075" cy="458325"/>
              </a:xfrm>
              <a:custGeom>
                <a:avLst/>
                <a:gdLst/>
                <a:ahLst/>
                <a:cxnLst/>
                <a:rect l="l" t="t" r="r" b="b"/>
                <a:pathLst>
                  <a:path w="19283" h="18333" fill="none" extrusionOk="0">
                    <a:moveTo>
                      <a:pt x="0" y="1"/>
                    </a:moveTo>
                    <a:cubicBezTo>
                      <a:pt x="3508" y="1449"/>
                      <a:pt x="7356" y="4889"/>
                      <a:pt x="10117" y="7447"/>
                    </a:cubicBezTo>
                    <a:cubicBezTo>
                      <a:pt x="12946" y="10049"/>
                      <a:pt x="16069" y="14259"/>
                      <a:pt x="19283" y="18333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0"/>
              <p:cNvSpPr/>
              <p:nvPr/>
            </p:nvSpPr>
            <p:spPr>
              <a:xfrm>
                <a:off x="3667100" y="252825"/>
                <a:ext cx="1900550" cy="1916950"/>
              </a:xfrm>
              <a:custGeom>
                <a:avLst/>
                <a:gdLst/>
                <a:ahLst/>
                <a:cxnLst/>
                <a:rect l="l" t="t" r="r" b="b"/>
                <a:pathLst>
                  <a:path w="76022" h="76678" extrusionOk="0">
                    <a:moveTo>
                      <a:pt x="52643" y="0"/>
                    </a:moveTo>
                    <a:lnTo>
                      <a:pt x="52643" y="1539"/>
                    </a:lnTo>
                    <a:cubicBezTo>
                      <a:pt x="52711" y="5862"/>
                      <a:pt x="53186" y="10185"/>
                      <a:pt x="53933" y="14462"/>
                    </a:cubicBezTo>
                    <a:cubicBezTo>
                      <a:pt x="54408" y="16974"/>
                      <a:pt x="54974" y="19464"/>
                      <a:pt x="55676" y="21908"/>
                    </a:cubicBezTo>
                    <a:cubicBezTo>
                      <a:pt x="56038" y="23176"/>
                      <a:pt x="56445" y="24420"/>
                      <a:pt x="56898" y="25643"/>
                    </a:cubicBezTo>
                    <a:cubicBezTo>
                      <a:pt x="57147" y="26321"/>
                      <a:pt x="58210" y="28019"/>
                      <a:pt x="57169" y="28449"/>
                    </a:cubicBezTo>
                    <a:cubicBezTo>
                      <a:pt x="57019" y="28509"/>
                      <a:pt x="56865" y="28529"/>
                      <a:pt x="56708" y="28529"/>
                    </a:cubicBezTo>
                    <a:cubicBezTo>
                      <a:pt x="56510" y="28529"/>
                      <a:pt x="56308" y="28497"/>
                      <a:pt x="56106" y="28472"/>
                    </a:cubicBezTo>
                    <a:cubicBezTo>
                      <a:pt x="55925" y="28449"/>
                      <a:pt x="55721" y="28404"/>
                      <a:pt x="55563" y="28358"/>
                    </a:cubicBezTo>
                    <a:cubicBezTo>
                      <a:pt x="48411" y="26367"/>
                      <a:pt x="41327" y="23809"/>
                      <a:pt x="34221" y="21614"/>
                    </a:cubicBezTo>
                    <a:cubicBezTo>
                      <a:pt x="29626" y="20211"/>
                      <a:pt x="17201" y="9845"/>
                      <a:pt x="11475" y="3780"/>
                    </a:cubicBezTo>
                    <a:cubicBezTo>
                      <a:pt x="10004" y="2218"/>
                      <a:pt x="8081" y="996"/>
                      <a:pt x="6021" y="46"/>
                    </a:cubicBezTo>
                    <a:lnTo>
                      <a:pt x="1" y="46"/>
                    </a:lnTo>
                    <a:cubicBezTo>
                      <a:pt x="13625" y="6179"/>
                      <a:pt x="21184" y="22497"/>
                      <a:pt x="32591" y="27453"/>
                    </a:cubicBezTo>
                    <a:cubicBezTo>
                      <a:pt x="38181" y="29875"/>
                      <a:pt x="42979" y="32115"/>
                      <a:pt x="46646" y="33813"/>
                    </a:cubicBezTo>
                    <a:cubicBezTo>
                      <a:pt x="59387" y="39674"/>
                      <a:pt x="64321" y="45355"/>
                      <a:pt x="66335" y="49610"/>
                    </a:cubicBezTo>
                    <a:cubicBezTo>
                      <a:pt x="73261" y="64230"/>
                      <a:pt x="76022" y="76678"/>
                      <a:pt x="76022" y="76678"/>
                    </a:cubicBezTo>
                    <a:lnTo>
                      <a:pt x="76022" y="76316"/>
                    </a:lnTo>
                    <a:lnTo>
                      <a:pt x="76022" y="64954"/>
                    </a:lnTo>
                    <a:lnTo>
                      <a:pt x="76022" y="47935"/>
                    </a:lnTo>
                    <a:cubicBezTo>
                      <a:pt x="76022" y="45016"/>
                      <a:pt x="75863" y="42028"/>
                      <a:pt x="76022" y="39109"/>
                    </a:cubicBezTo>
                    <a:cubicBezTo>
                      <a:pt x="74958" y="38543"/>
                      <a:pt x="74506" y="37524"/>
                      <a:pt x="74528" y="36280"/>
                    </a:cubicBezTo>
                    <a:cubicBezTo>
                      <a:pt x="74528" y="35284"/>
                      <a:pt x="74754" y="34243"/>
                      <a:pt x="74528" y="33247"/>
                    </a:cubicBezTo>
                    <a:cubicBezTo>
                      <a:pt x="74506" y="33134"/>
                      <a:pt x="74483" y="33021"/>
                      <a:pt x="74392" y="32930"/>
                    </a:cubicBezTo>
                    <a:cubicBezTo>
                      <a:pt x="74302" y="32862"/>
                      <a:pt x="74189" y="32794"/>
                      <a:pt x="74121" y="32772"/>
                    </a:cubicBezTo>
                    <a:cubicBezTo>
                      <a:pt x="73555" y="32545"/>
                      <a:pt x="72944" y="32342"/>
                      <a:pt x="72355" y="32206"/>
                    </a:cubicBezTo>
                    <a:cubicBezTo>
                      <a:pt x="72262" y="32190"/>
                      <a:pt x="72168" y="32164"/>
                      <a:pt x="72067" y="32164"/>
                    </a:cubicBezTo>
                    <a:cubicBezTo>
                      <a:pt x="72022" y="32164"/>
                      <a:pt x="71975" y="32169"/>
                      <a:pt x="71925" y="32183"/>
                    </a:cubicBezTo>
                    <a:cubicBezTo>
                      <a:pt x="71790" y="32206"/>
                      <a:pt x="71677" y="32319"/>
                      <a:pt x="71563" y="32410"/>
                    </a:cubicBezTo>
                    <a:cubicBezTo>
                      <a:pt x="70952" y="32975"/>
                      <a:pt x="70409" y="33609"/>
                      <a:pt x="69957" y="34333"/>
                    </a:cubicBezTo>
                    <a:cubicBezTo>
                      <a:pt x="69640" y="33903"/>
                      <a:pt x="69323" y="33541"/>
                      <a:pt x="69029" y="33134"/>
                    </a:cubicBezTo>
                    <a:cubicBezTo>
                      <a:pt x="63936" y="26435"/>
                      <a:pt x="63416" y="15617"/>
                      <a:pt x="66222" y="7922"/>
                    </a:cubicBezTo>
                    <a:cubicBezTo>
                      <a:pt x="66494" y="7197"/>
                      <a:pt x="68870" y="46"/>
                      <a:pt x="69821" y="46"/>
                    </a:cubicBezTo>
                    <a:lnTo>
                      <a:pt x="63054" y="46"/>
                    </a:lnTo>
                    <a:cubicBezTo>
                      <a:pt x="61900" y="1517"/>
                      <a:pt x="61334" y="3554"/>
                      <a:pt x="60994" y="4685"/>
                    </a:cubicBezTo>
                    <a:cubicBezTo>
                      <a:pt x="60795" y="5329"/>
                      <a:pt x="60548" y="5640"/>
                      <a:pt x="60318" y="5640"/>
                    </a:cubicBezTo>
                    <a:cubicBezTo>
                      <a:pt x="60103" y="5640"/>
                      <a:pt x="59903" y="5368"/>
                      <a:pt x="59772" y="4844"/>
                    </a:cubicBezTo>
                    <a:cubicBezTo>
                      <a:pt x="59297" y="3010"/>
                      <a:pt x="59319" y="725"/>
                      <a:pt x="59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0"/>
              <p:cNvSpPr/>
              <p:nvPr/>
            </p:nvSpPr>
            <p:spPr>
              <a:xfrm>
                <a:off x="5176100" y="253950"/>
                <a:ext cx="106950" cy="171300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6852" extrusionOk="0">
                    <a:moveTo>
                      <a:pt x="4278" y="1"/>
                    </a:moveTo>
                    <a:cubicBezTo>
                      <a:pt x="3373" y="1"/>
                      <a:pt x="2716" y="1"/>
                      <a:pt x="2762" y="23"/>
                    </a:cubicBezTo>
                    <a:cubicBezTo>
                      <a:pt x="1766" y="1291"/>
                      <a:pt x="770" y="4188"/>
                      <a:pt x="431" y="5342"/>
                    </a:cubicBezTo>
                    <a:cubicBezTo>
                      <a:pt x="1" y="5659"/>
                      <a:pt x="182" y="5840"/>
                      <a:pt x="227" y="6066"/>
                    </a:cubicBezTo>
                    <a:cubicBezTo>
                      <a:pt x="368" y="6585"/>
                      <a:pt x="643" y="6851"/>
                      <a:pt x="934" y="6851"/>
                    </a:cubicBezTo>
                    <a:cubicBezTo>
                      <a:pt x="1251" y="6851"/>
                      <a:pt x="1588" y="6535"/>
                      <a:pt x="1788" y="5885"/>
                    </a:cubicBezTo>
                    <a:cubicBezTo>
                      <a:pt x="2128" y="4753"/>
                      <a:pt x="3124" y="1494"/>
                      <a:pt x="42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0"/>
              <p:cNvSpPr/>
              <p:nvPr/>
            </p:nvSpPr>
            <p:spPr>
              <a:xfrm>
                <a:off x="4536175" y="252825"/>
                <a:ext cx="626925" cy="727375"/>
              </a:xfrm>
              <a:custGeom>
                <a:avLst/>
                <a:gdLst/>
                <a:ahLst/>
                <a:cxnLst/>
                <a:rect l="l" t="t" r="r" b="b"/>
                <a:pathLst>
                  <a:path w="25077" h="29095" extrusionOk="0">
                    <a:moveTo>
                      <a:pt x="17903" y="0"/>
                    </a:moveTo>
                    <a:lnTo>
                      <a:pt x="17903" y="1539"/>
                    </a:lnTo>
                    <a:cubicBezTo>
                      <a:pt x="17971" y="5885"/>
                      <a:pt x="18423" y="10207"/>
                      <a:pt x="19215" y="14485"/>
                    </a:cubicBezTo>
                    <a:cubicBezTo>
                      <a:pt x="19668" y="16997"/>
                      <a:pt x="20234" y="19487"/>
                      <a:pt x="20935" y="21931"/>
                    </a:cubicBezTo>
                    <a:cubicBezTo>
                      <a:pt x="21297" y="23198"/>
                      <a:pt x="21705" y="24443"/>
                      <a:pt x="22157" y="25665"/>
                    </a:cubicBezTo>
                    <a:cubicBezTo>
                      <a:pt x="22406" y="26344"/>
                      <a:pt x="23515" y="28042"/>
                      <a:pt x="22429" y="28472"/>
                    </a:cubicBezTo>
                    <a:cubicBezTo>
                      <a:pt x="22279" y="28532"/>
                      <a:pt x="22125" y="28552"/>
                      <a:pt x="21968" y="28552"/>
                    </a:cubicBezTo>
                    <a:cubicBezTo>
                      <a:pt x="21770" y="28552"/>
                      <a:pt x="21567" y="28519"/>
                      <a:pt x="21365" y="28494"/>
                    </a:cubicBezTo>
                    <a:cubicBezTo>
                      <a:pt x="21184" y="28472"/>
                      <a:pt x="21003" y="28426"/>
                      <a:pt x="20822" y="28381"/>
                    </a:cubicBezTo>
                    <a:cubicBezTo>
                      <a:pt x="13829" y="26435"/>
                      <a:pt x="6926" y="23945"/>
                      <a:pt x="1" y="21795"/>
                    </a:cubicBezTo>
                    <a:lnTo>
                      <a:pt x="1" y="21795"/>
                    </a:lnTo>
                    <a:cubicBezTo>
                      <a:pt x="408" y="21954"/>
                      <a:pt x="748" y="22089"/>
                      <a:pt x="1042" y="22180"/>
                    </a:cubicBezTo>
                    <a:cubicBezTo>
                      <a:pt x="8148" y="24353"/>
                      <a:pt x="15232" y="26933"/>
                      <a:pt x="22384" y="28924"/>
                    </a:cubicBezTo>
                    <a:cubicBezTo>
                      <a:pt x="22542" y="28969"/>
                      <a:pt x="22746" y="29015"/>
                      <a:pt x="22927" y="29037"/>
                    </a:cubicBezTo>
                    <a:cubicBezTo>
                      <a:pt x="23129" y="29063"/>
                      <a:pt x="23331" y="29095"/>
                      <a:pt x="23529" y="29095"/>
                    </a:cubicBezTo>
                    <a:cubicBezTo>
                      <a:pt x="23686" y="29095"/>
                      <a:pt x="23841" y="29075"/>
                      <a:pt x="23991" y="29015"/>
                    </a:cubicBezTo>
                    <a:cubicBezTo>
                      <a:pt x="25077" y="28585"/>
                      <a:pt x="23968" y="26887"/>
                      <a:pt x="23742" y="26231"/>
                    </a:cubicBezTo>
                    <a:cubicBezTo>
                      <a:pt x="23289" y="24986"/>
                      <a:pt x="22882" y="23741"/>
                      <a:pt x="22520" y="22497"/>
                    </a:cubicBezTo>
                    <a:cubicBezTo>
                      <a:pt x="21818" y="20030"/>
                      <a:pt x="21252" y="17563"/>
                      <a:pt x="20800" y="15051"/>
                    </a:cubicBezTo>
                    <a:cubicBezTo>
                      <a:pt x="20030" y="10773"/>
                      <a:pt x="19555" y="6428"/>
                      <a:pt x="19487" y="2105"/>
                    </a:cubicBezTo>
                    <a:cubicBezTo>
                      <a:pt x="19464" y="1834"/>
                      <a:pt x="19487" y="906"/>
                      <a:pt x="195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0"/>
              <p:cNvSpPr/>
              <p:nvPr/>
            </p:nvSpPr>
            <p:spPr>
              <a:xfrm>
                <a:off x="3667675" y="253950"/>
                <a:ext cx="1930550" cy="1915825"/>
              </a:xfrm>
              <a:custGeom>
                <a:avLst/>
                <a:gdLst/>
                <a:ahLst/>
                <a:cxnLst/>
                <a:rect l="l" t="t" r="r" b="b"/>
                <a:pathLst>
                  <a:path w="77222" h="76633" extrusionOk="0">
                    <a:moveTo>
                      <a:pt x="1" y="1"/>
                    </a:moveTo>
                    <a:cubicBezTo>
                      <a:pt x="13625" y="6134"/>
                      <a:pt x="21184" y="22452"/>
                      <a:pt x="32591" y="27408"/>
                    </a:cubicBezTo>
                    <a:cubicBezTo>
                      <a:pt x="38203" y="29830"/>
                      <a:pt x="43001" y="32093"/>
                      <a:pt x="46645" y="33768"/>
                    </a:cubicBezTo>
                    <a:cubicBezTo>
                      <a:pt x="59387" y="39629"/>
                      <a:pt x="64343" y="45310"/>
                      <a:pt x="66335" y="49565"/>
                    </a:cubicBezTo>
                    <a:cubicBezTo>
                      <a:pt x="73260" y="64163"/>
                      <a:pt x="76022" y="76633"/>
                      <a:pt x="76022" y="76633"/>
                    </a:cubicBezTo>
                    <a:lnTo>
                      <a:pt x="76022" y="76271"/>
                    </a:lnTo>
                    <a:lnTo>
                      <a:pt x="76022" y="74573"/>
                    </a:lnTo>
                    <a:cubicBezTo>
                      <a:pt x="76022" y="74573"/>
                      <a:pt x="77221" y="65656"/>
                      <a:pt x="67263" y="48094"/>
                    </a:cubicBezTo>
                    <a:cubicBezTo>
                      <a:pt x="64954" y="43975"/>
                      <a:pt x="59387" y="37570"/>
                      <a:pt x="46645" y="31708"/>
                    </a:cubicBezTo>
                    <a:cubicBezTo>
                      <a:pt x="42979" y="30033"/>
                      <a:pt x="38203" y="27770"/>
                      <a:pt x="32591" y="25349"/>
                    </a:cubicBezTo>
                    <a:cubicBezTo>
                      <a:pt x="22293" y="20867"/>
                      <a:pt x="15141" y="7152"/>
                      <a:pt x="38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0"/>
              <p:cNvSpPr/>
              <p:nvPr/>
            </p:nvSpPr>
            <p:spPr>
              <a:xfrm>
                <a:off x="5172700" y="304875"/>
                <a:ext cx="355350" cy="1023000"/>
              </a:xfrm>
              <a:custGeom>
                <a:avLst/>
                <a:gdLst/>
                <a:ahLst/>
                <a:cxnLst/>
                <a:rect l="l" t="t" r="r" b="b"/>
                <a:pathLst>
                  <a:path w="14214" h="40920" extrusionOk="0">
                    <a:moveTo>
                      <a:pt x="4821" y="1"/>
                    </a:moveTo>
                    <a:lnTo>
                      <a:pt x="4821" y="1"/>
                    </a:lnTo>
                    <a:cubicBezTo>
                      <a:pt x="3690" y="1585"/>
                      <a:pt x="2807" y="3305"/>
                      <a:pt x="2015" y="5161"/>
                    </a:cubicBezTo>
                    <a:cubicBezTo>
                      <a:pt x="1313" y="6971"/>
                      <a:pt x="793" y="8872"/>
                      <a:pt x="453" y="10796"/>
                    </a:cubicBezTo>
                    <a:cubicBezTo>
                      <a:pt x="114" y="12720"/>
                      <a:pt x="1" y="14689"/>
                      <a:pt x="23" y="16658"/>
                    </a:cubicBezTo>
                    <a:cubicBezTo>
                      <a:pt x="91" y="18604"/>
                      <a:pt x="340" y="20550"/>
                      <a:pt x="770" y="22474"/>
                    </a:cubicBezTo>
                    <a:cubicBezTo>
                      <a:pt x="1223" y="24398"/>
                      <a:pt x="1834" y="26276"/>
                      <a:pt x="2671" y="28064"/>
                    </a:cubicBezTo>
                    <a:cubicBezTo>
                      <a:pt x="3509" y="29830"/>
                      <a:pt x="4505" y="31550"/>
                      <a:pt x="5659" y="33111"/>
                    </a:cubicBezTo>
                    <a:cubicBezTo>
                      <a:pt x="6813" y="34673"/>
                      <a:pt x="8126" y="36144"/>
                      <a:pt x="9574" y="37434"/>
                    </a:cubicBezTo>
                    <a:cubicBezTo>
                      <a:pt x="11045" y="38724"/>
                      <a:pt x="12562" y="39901"/>
                      <a:pt x="14214" y="40919"/>
                    </a:cubicBezTo>
                    <a:cubicBezTo>
                      <a:pt x="12765" y="39652"/>
                      <a:pt x="11339" y="38362"/>
                      <a:pt x="10072" y="36936"/>
                    </a:cubicBezTo>
                    <a:lnTo>
                      <a:pt x="9144" y="35850"/>
                    </a:lnTo>
                    <a:lnTo>
                      <a:pt x="8239" y="34763"/>
                    </a:lnTo>
                    <a:cubicBezTo>
                      <a:pt x="7673" y="33994"/>
                      <a:pt x="7107" y="33224"/>
                      <a:pt x="6587" y="32432"/>
                    </a:cubicBezTo>
                    <a:cubicBezTo>
                      <a:pt x="5568" y="30848"/>
                      <a:pt x="4663" y="29196"/>
                      <a:pt x="3939" y="27453"/>
                    </a:cubicBezTo>
                    <a:cubicBezTo>
                      <a:pt x="3169" y="25733"/>
                      <a:pt x="2581" y="23945"/>
                      <a:pt x="2173" y="22112"/>
                    </a:cubicBezTo>
                    <a:cubicBezTo>
                      <a:pt x="1766" y="20279"/>
                      <a:pt x="1494" y="18400"/>
                      <a:pt x="1427" y="16545"/>
                    </a:cubicBezTo>
                    <a:cubicBezTo>
                      <a:pt x="1336" y="14666"/>
                      <a:pt x="1427" y="12788"/>
                      <a:pt x="1608" y="10909"/>
                    </a:cubicBezTo>
                    <a:cubicBezTo>
                      <a:pt x="1834" y="9008"/>
                      <a:pt x="2219" y="7152"/>
                      <a:pt x="2739" y="5342"/>
                    </a:cubicBezTo>
                    <a:cubicBezTo>
                      <a:pt x="3260" y="3509"/>
                      <a:pt x="3961" y="1721"/>
                      <a:pt x="48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0"/>
              <p:cNvSpPr/>
              <p:nvPr/>
            </p:nvSpPr>
            <p:spPr>
              <a:xfrm>
                <a:off x="5042000" y="299225"/>
                <a:ext cx="81500" cy="47247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18899" extrusionOk="0">
                    <a:moveTo>
                      <a:pt x="431" y="0"/>
                    </a:moveTo>
                    <a:cubicBezTo>
                      <a:pt x="91" y="1607"/>
                      <a:pt x="1" y="3214"/>
                      <a:pt x="1" y="4821"/>
                    </a:cubicBezTo>
                    <a:cubicBezTo>
                      <a:pt x="1" y="6450"/>
                      <a:pt x="114" y="8080"/>
                      <a:pt x="363" y="9664"/>
                    </a:cubicBezTo>
                    <a:cubicBezTo>
                      <a:pt x="612" y="11248"/>
                      <a:pt x="951" y="12833"/>
                      <a:pt x="1449" y="14394"/>
                    </a:cubicBezTo>
                    <a:cubicBezTo>
                      <a:pt x="1902" y="15956"/>
                      <a:pt x="2490" y="17450"/>
                      <a:pt x="3260" y="18898"/>
                    </a:cubicBezTo>
                    <a:cubicBezTo>
                      <a:pt x="3056" y="17269"/>
                      <a:pt x="2762" y="15684"/>
                      <a:pt x="2513" y="14145"/>
                    </a:cubicBezTo>
                    <a:cubicBezTo>
                      <a:pt x="2264" y="12561"/>
                      <a:pt x="2015" y="10999"/>
                      <a:pt x="1766" y="9438"/>
                    </a:cubicBezTo>
                    <a:cubicBezTo>
                      <a:pt x="1517" y="7876"/>
                      <a:pt x="1336" y="6337"/>
                      <a:pt x="1110" y="4753"/>
                    </a:cubicBezTo>
                    <a:cubicBezTo>
                      <a:pt x="906" y="3146"/>
                      <a:pt x="702" y="1607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0"/>
              <p:cNvSpPr/>
              <p:nvPr/>
            </p:nvSpPr>
            <p:spPr>
              <a:xfrm>
                <a:off x="5200425" y="1125300"/>
                <a:ext cx="299900" cy="658050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2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359" y="2060"/>
                      <a:pt x="2649" y="4096"/>
                      <a:pt x="3871" y="6156"/>
                    </a:cubicBezTo>
                    <a:cubicBezTo>
                      <a:pt x="5093" y="8283"/>
                      <a:pt x="6179" y="10411"/>
                      <a:pt x="7175" y="12606"/>
                    </a:cubicBezTo>
                    <a:cubicBezTo>
                      <a:pt x="8193" y="14824"/>
                      <a:pt x="9076" y="17042"/>
                      <a:pt x="9868" y="19350"/>
                    </a:cubicBezTo>
                    <a:cubicBezTo>
                      <a:pt x="10660" y="21636"/>
                      <a:pt x="11339" y="23945"/>
                      <a:pt x="11996" y="26321"/>
                    </a:cubicBezTo>
                    <a:cubicBezTo>
                      <a:pt x="11905" y="23877"/>
                      <a:pt x="11520" y="21433"/>
                      <a:pt x="10909" y="19034"/>
                    </a:cubicBezTo>
                    <a:cubicBezTo>
                      <a:pt x="10321" y="16657"/>
                      <a:pt x="9484" y="14303"/>
                      <a:pt x="8442" y="12040"/>
                    </a:cubicBezTo>
                    <a:cubicBezTo>
                      <a:pt x="7447" y="9777"/>
                      <a:pt x="6225" y="7627"/>
                      <a:pt x="4799" y="5590"/>
                    </a:cubicBezTo>
                    <a:cubicBezTo>
                      <a:pt x="3396" y="3576"/>
                      <a:pt x="1811" y="1652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0"/>
              <p:cNvSpPr/>
              <p:nvPr/>
            </p:nvSpPr>
            <p:spPr>
              <a:xfrm>
                <a:off x="3802325" y="289025"/>
                <a:ext cx="745200" cy="615050"/>
              </a:xfrm>
              <a:custGeom>
                <a:avLst/>
                <a:gdLst/>
                <a:ahLst/>
                <a:cxnLst/>
                <a:rect l="l" t="t" r="r" b="b"/>
                <a:pathLst>
                  <a:path w="29808" h="246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81" y="1993"/>
                      <a:pt x="4912" y="4210"/>
                      <a:pt x="7153" y="6587"/>
                    </a:cubicBezTo>
                    <a:cubicBezTo>
                      <a:pt x="9348" y="8941"/>
                      <a:pt x="11453" y="11430"/>
                      <a:pt x="13671" y="13806"/>
                    </a:cubicBezTo>
                    <a:cubicBezTo>
                      <a:pt x="15889" y="16183"/>
                      <a:pt x="18265" y="18491"/>
                      <a:pt x="20958" y="20415"/>
                    </a:cubicBezTo>
                    <a:cubicBezTo>
                      <a:pt x="23606" y="22339"/>
                      <a:pt x="26616" y="23923"/>
                      <a:pt x="29807" y="24602"/>
                    </a:cubicBezTo>
                    <a:cubicBezTo>
                      <a:pt x="26820" y="23380"/>
                      <a:pt x="24104" y="21592"/>
                      <a:pt x="21637" y="19555"/>
                    </a:cubicBezTo>
                    <a:cubicBezTo>
                      <a:pt x="19170" y="17495"/>
                      <a:pt x="16907" y="15187"/>
                      <a:pt x="14667" y="12833"/>
                    </a:cubicBezTo>
                    <a:cubicBezTo>
                      <a:pt x="12471" y="10480"/>
                      <a:pt x="10276" y="8035"/>
                      <a:pt x="7877" y="5795"/>
                    </a:cubicBezTo>
                    <a:cubicBezTo>
                      <a:pt x="5501" y="3577"/>
                      <a:pt x="2898" y="14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0"/>
              <p:cNvSpPr/>
              <p:nvPr/>
            </p:nvSpPr>
            <p:spPr>
              <a:xfrm>
                <a:off x="4529950" y="835025"/>
                <a:ext cx="582250" cy="256350"/>
              </a:xfrm>
              <a:custGeom>
                <a:avLst/>
                <a:gdLst/>
                <a:ahLst/>
                <a:cxnLst/>
                <a:rect l="l" t="t" r="r" b="b"/>
                <a:pathLst>
                  <a:path w="23290" h="102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76" y="1336"/>
                      <a:pt x="3554" y="2377"/>
                      <a:pt x="5523" y="3260"/>
                    </a:cubicBezTo>
                    <a:cubicBezTo>
                      <a:pt x="7447" y="4165"/>
                      <a:pt x="9438" y="4957"/>
                      <a:pt x="11430" y="5681"/>
                    </a:cubicBezTo>
                    <a:lnTo>
                      <a:pt x="17405" y="7877"/>
                    </a:lnTo>
                    <a:cubicBezTo>
                      <a:pt x="19374" y="8601"/>
                      <a:pt x="21320" y="9393"/>
                      <a:pt x="23289" y="10253"/>
                    </a:cubicBezTo>
                    <a:cubicBezTo>
                      <a:pt x="21614" y="8895"/>
                      <a:pt x="19736" y="7809"/>
                      <a:pt x="17812" y="6858"/>
                    </a:cubicBezTo>
                    <a:cubicBezTo>
                      <a:pt x="15888" y="5908"/>
                      <a:pt x="13897" y="5116"/>
                      <a:pt x="11905" y="4391"/>
                    </a:cubicBezTo>
                    <a:cubicBezTo>
                      <a:pt x="9936" y="3645"/>
                      <a:pt x="7922" y="2966"/>
                      <a:pt x="5930" y="2264"/>
                    </a:cubicBezTo>
                    <a:cubicBezTo>
                      <a:pt x="3961" y="1562"/>
                      <a:pt x="1970" y="816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0"/>
              <p:cNvSpPr/>
              <p:nvPr/>
            </p:nvSpPr>
            <p:spPr>
              <a:xfrm>
                <a:off x="4838875" y="1047200"/>
                <a:ext cx="400625" cy="248975"/>
              </a:xfrm>
              <a:custGeom>
                <a:avLst/>
                <a:gdLst/>
                <a:ahLst/>
                <a:cxnLst/>
                <a:rect l="l" t="t" r="r" b="b"/>
                <a:pathLst>
                  <a:path w="16025" h="9959" extrusionOk="0">
                    <a:moveTo>
                      <a:pt x="1" y="1"/>
                    </a:moveTo>
                    <a:cubicBezTo>
                      <a:pt x="1313" y="929"/>
                      <a:pt x="2739" y="1676"/>
                      <a:pt x="4165" y="2445"/>
                    </a:cubicBezTo>
                    <a:cubicBezTo>
                      <a:pt x="5614" y="3147"/>
                      <a:pt x="7017" y="3826"/>
                      <a:pt x="8397" y="4527"/>
                    </a:cubicBezTo>
                    <a:cubicBezTo>
                      <a:pt x="9801" y="5274"/>
                      <a:pt x="11158" y="6021"/>
                      <a:pt x="12426" y="6904"/>
                    </a:cubicBezTo>
                    <a:cubicBezTo>
                      <a:pt x="13693" y="7786"/>
                      <a:pt x="14893" y="8805"/>
                      <a:pt x="16024" y="9959"/>
                    </a:cubicBezTo>
                    <a:cubicBezTo>
                      <a:pt x="15391" y="8465"/>
                      <a:pt x="14350" y="7130"/>
                      <a:pt x="13127" y="6021"/>
                    </a:cubicBezTo>
                    <a:cubicBezTo>
                      <a:pt x="11905" y="4889"/>
                      <a:pt x="10525" y="3984"/>
                      <a:pt x="9076" y="3260"/>
                    </a:cubicBezTo>
                    <a:cubicBezTo>
                      <a:pt x="7605" y="2513"/>
                      <a:pt x="6111" y="1925"/>
                      <a:pt x="4618" y="1381"/>
                    </a:cubicBezTo>
                    <a:cubicBezTo>
                      <a:pt x="3079" y="883"/>
                      <a:pt x="1562" y="43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0"/>
              <p:cNvSpPr/>
              <p:nvPr/>
            </p:nvSpPr>
            <p:spPr>
              <a:xfrm>
                <a:off x="5379800" y="1270125"/>
                <a:ext cx="169200" cy="388750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1555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24" y="1268"/>
                      <a:pt x="1426" y="2513"/>
                      <a:pt x="2082" y="3758"/>
                    </a:cubicBezTo>
                    <a:cubicBezTo>
                      <a:pt x="2716" y="5003"/>
                      <a:pt x="3327" y="6270"/>
                      <a:pt x="3847" y="7560"/>
                    </a:cubicBezTo>
                    <a:cubicBezTo>
                      <a:pt x="4391" y="8827"/>
                      <a:pt x="4866" y="10163"/>
                      <a:pt x="5319" y="11475"/>
                    </a:cubicBezTo>
                    <a:cubicBezTo>
                      <a:pt x="5771" y="12811"/>
                      <a:pt x="6179" y="14168"/>
                      <a:pt x="6654" y="15549"/>
                    </a:cubicBezTo>
                    <a:cubicBezTo>
                      <a:pt x="6767" y="14078"/>
                      <a:pt x="6654" y="12652"/>
                      <a:pt x="6405" y="11204"/>
                    </a:cubicBezTo>
                    <a:cubicBezTo>
                      <a:pt x="6156" y="9755"/>
                      <a:pt x="5726" y="8352"/>
                      <a:pt x="5160" y="6994"/>
                    </a:cubicBezTo>
                    <a:cubicBezTo>
                      <a:pt x="4594" y="5659"/>
                      <a:pt x="3847" y="4346"/>
                      <a:pt x="3010" y="3169"/>
                    </a:cubicBezTo>
                    <a:cubicBezTo>
                      <a:pt x="2127" y="1970"/>
                      <a:pt x="1132" y="906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0"/>
              <p:cNvSpPr/>
              <p:nvPr/>
            </p:nvSpPr>
            <p:spPr>
              <a:xfrm>
                <a:off x="5181750" y="304875"/>
                <a:ext cx="346875" cy="1021875"/>
              </a:xfrm>
              <a:custGeom>
                <a:avLst/>
                <a:gdLst/>
                <a:ahLst/>
                <a:cxnLst/>
                <a:rect l="l" t="t" r="r" b="b"/>
                <a:pathLst>
                  <a:path w="13875" h="40875" extrusionOk="0">
                    <a:moveTo>
                      <a:pt x="4459" y="1"/>
                    </a:moveTo>
                    <a:cubicBezTo>
                      <a:pt x="3441" y="1630"/>
                      <a:pt x="2604" y="3395"/>
                      <a:pt x="1970" y="5206"/>
                    </a:cubicBezTo>
                    <a:cubicBezTo>
                      <a:pt x="1314" y="7017"/>
                      <a:pt x="861" y="8895"/>
                      <a:pt x="567" y="10796"/>
                    </a:cubicBezTo>
                    <a:cubicBezTo>
                      <a:pt x="1" y="14621"/>
                      <a:pt x="159" y="18559"/>
                      <a:pt x="997" y="22316"/>
                    </a:cubicBezTo>
                    <a:cubicBezTo>
                      <a:pt x="1879" y="26073"/>
                      <a:pt x="3464" y="29671"/>
                      <a:pt x="5704" y="32817"/>
                    </a:cubicBezTo>
                    <a:cubicBezTo>
                      <a:pt x="6790" y="34356"/>
                      <a:pt x="8035" y="35872"/>
                      <a:pt x="9438" y="37185"/>
                    </a:cubicBezTo>
                    <a:cubicBezTo>
                      <a:pt x="10819" y="38520"/>
                      <a:pt x="12313" y="39742"/>
                      <a:pt x="13874" y="40874"/>
                    </a:cubicBezTo>
                    <a:cubicBezTo>
                      <a:pt x="10819" y="38543"/>
                      <a:pt x="8035" y="35827"/>
                      <a:pt x="5885" y="32659"/>
                    </a:cubicBezTo>
                    <a:cubicBezTo>
                      <a:pt x="3712" y="29535"/>
                      <a:pt x="2128" y="25960"/>
                      <a:pt x="1291" y="22225"/>
                    </a:cubicBezTo>
                    <a:cubicBezTo>
                      <a:pt x="408" y="18491"/>
                      <a:pt x="272" y="14621"/>
                      <a:pt x="793" y="10819"/>
                    </a:cubicBezTo>
                    <a:cubicBezTo>
                      <a:pt x="1336" y="7039"/>
                      <a:pt x="2536" y="3327"/>
                      <a:pt x="44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0"/>
              <p:cNvSpPr/>
              <p:nvPr/>
            </p:nvSpPr>
            <p:spPr>
              <a:xfrm>
                <a:off x="5050500" y="299225"/>
                <a:ext cx="73575" cy="471325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18853" extrusionOk="0">
                    <a:moveTo>
                      <a:pt x="91" y="0"/>
                    </a:moveTo>
                    <a:cubicBezTo>
                      <a:pt x="0" y="1607"/>
                      <a:pt x="0" y="3191"/>
                      <a:pt x="113" y="4798"/>
                    </a:cubicBezTo>
                    <a:cubicBezTo>
                      <a:pt x="204" y="6405"/>
                      <a:pt x="362" y="7989"/>
                      <a:pt x="589" y="9574"/>
                    </a:cubicBezTo>
                    <a:cubicBezTo>
                      <a:pt x="838" y="11135"/>
                      <a:pt x="1132" y="12719"/>
                      <a:pt x="1517" y="14281"/>
                    </a:cubicBezTo>
                    <a:lnTo>
                      <a:pt x="1833" y="15435"/>
                    </a:lnTo>
                    <a:lnTo>
                      <a:pt x="2173" y="16590"/>
                    </a:lnTo>
                    <a:lnTo>
                      <a:pt x="2535" y="17721"/>
                    </a:lnTo>
                    <a:lnTo>
                      <a:pt x="2942" y="18853"/>
                    </a:lnTo>
                    <a:lnTo>
                      <a:pt x="2626" y="17699"/>
                    </a:lnTo>
                    <a:lnTo>
                      <a:pt x="2309" y="16544"/>
                    </a:lnTo>
                    <a:lnTo>
                      <a:pt x="2037" y="15390"/>
                    </a:lnTo>
                    <a:lnTo>
                      <a:pt x="1788" y="14213"/>
                    </a:lnTo>
                    <a:cubicBezTo>
                      <a:pt x="1426" y="12674"/>
                      <a:pt x="1132" y="11113"/>
                      <a:pt x="905" y="9528"/>
                    </a:cubicBezTo>
                    <a:cubicBezTo>
                      <a:pt x="657" y="7944"/>
                      <a:pt x="475" y="6360"/>
                      <a:pt x="340" y="4776"/>
                    </a:cubicBezTo>
                    <a:cubicBezTo>
                      <a:pt x="204" y="3191"/>
                      <a:pt x="113" y="1585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0"/>
              <p:cNvSpPr/>
              <p:nvPr/>
            </p:nvSpPr>
            <p:spPr>
              <a:xfrm>
                <a:off x="5200425" y="1125300"/>
                <a:ext cx="299900" cy="659725"/>
              </a:xfrm>
              <a:custGeom>
                <a:avLst/>
                <a:gdLst/>
                <a:ahLst/>
                <a:cxnLst/>
                <a:rect l="l" t="t" r="r" b="b"/>
                <a:pathLst>
                  <a:path w="11996" h="26389" extrusionOk="0">
                    <a:moveTo>
                      <a:pt x="1" y="0"/>
                    </a:moveTo>
                    <a:cubicBezTo>
                      <a:pt x="1517" y="1878"/>
                      <a:pt x="2965" y="3893"/>
                      <a:pt x="4233" y="5952"/>
                    </a:cubicBezTo>
                    <a:cubicBezTo>
                      <a:pt x="5546" y="8034"/>
                      <a:pt x="6700" y="10184"/>
                      <a:pt x="7696" y="12402"/>
                    </a:cubicBezTo>
                    <a:cubicBezTo>
                      <a:pt x="8714" y="14643"/>
                      <a:pt x="9574" y="16929"/>
                      <a:pt x="10298" y="19260"/>
                    </a:cubicBezTo>
                    <a:lnTo>
                      <a:pt x="10796" y="21003"/>
                    </a:lnTo>
                    <a:lnTo>
                      <a:pt x="11249" y="22790"/>
                    </a:lnTo>
                    <a:lnTo>
                      <a:pt x="11656" y="24578"/>
                    </a:lnTo>
                    <a:lnTo>
                      <a:pt x="11996" y="26389"/>
                    </a:lnTo>
                    <a:lnTo>
                      <a:pt x="11724" y="24578"/>
                    </a:lnTo>
                    <a:lnTo>
                      <a:pt x="11385" y="22768"/>
                    </a:lnTo>
                    <a:lnTo>
                      <a:pt x="10977" y="20980"/>
                    </a:lnTo>
                    <a:lnTo>
                      <a:pt x="10479" y="19192"/>
                    </a:lnTo>
                    <a:cubicBezTo>
                      <a:pt x="9823" y="16816"/>
                      <a:pt x="8940" y="14530"/>
                      <a:pt x="7945" y="12289"/>
                    </a:cubicBezTo>
                    <a:cubicBezTo>
                      <a:pt x="6926" y="10071"/>
                      <a:pt x="5772" y="7921"/>
                      <a:pt x="4437" y="5839"/>
                    </a:cubicBezTo>
                    <a:cubicBezTo>
                      <a:pt x="3101" y="3780"/>
                      <a:pt x="1608" y="1833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0"/>
              <p:cNvSpPr/>
              <p:nvPr/>
            </p:nvSpPr>
            <p:spPr>
              <a:xfrm>
                <a:off x="3802325" y="289025"/>
                <a:ext cx="745750" cy="615625"/>
              </a:xfrm>
              <a:custGeom>
                <a:avLst/>
                <a:gdLst/>
                <a:ahLst/>
                <a:cxnLst/>
                <a:rect l="l" t="t" r="r" b="b"/>
                <a:pathLst>
                  <a:path w="29830" h="2462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739" y="1789"/>
                      <a:pt x="5161" y="3961"/>
                      <a:pt x="7470" y="6247"/>
                    </a:cubicBezTo>
                    <a:cubicBezTo>
                      <a:pt x="9755" y="8578"/>
                      <a:pt x="11905" y="11045"/>
                      <a:pt x="14101" y="13422"/>
                    </a:cubicBezTo>
                    <a:cubicBezTo>
                      <a:pt x="16319" y="15753"/>
                      <a:pt x="18627" y="18084"/>
                      <a:pt x="21230" y="20053"/>
                    </a:cubicBezTo>
                    <a:cubicBezTo>
                      <a:pt x="22542" y="21049"/>
                      <a:pt x="23900" y="21954"/>
                      <a:pt x="25349" y="22746"/>
                    </a:cubicBezTo>
                    <a:cubicBezTo>
                      <a:pt x="26775" y="23516"/>
                      <a:pt x="28291" y="24172"/>
                      <a:pt x="29830" y="24625"/>
                    </a:cubicBezTo>
                    <a:cubicBezTo>
                      <a:pt x="26752" y="23606"/>
                      <a:pt x="23923" y="21909"/>
                      <a:pt x="21388" y="19894"/>
                    </a:cubicBezTo>
                    <a:cubicBezTo>
                      <a:pt x="18831" y="17880"/>
                      <a:pt x="16522" y="15594"/>
                      <a:pt x="14304" y="13218"/>
                    </a:cubicBezTo>
                    <a:cubicBezTo>
                      <a:pt x="12064" y="10864"/>
                      <a:pt x="9914" y="8397"/>
                      <a:pt x="7605" y="6112"/>
                    </a:cubicBezTo>
                    <a:cubicBezTo>
                      <a:pt x="6451" y="4980"/>
                      <a:pt x="5229" y="3871"/>
                      <a:pt x="3984" y="2830"/>
                    </a:cubicBezTo>
                    <a:cubicBezTo>
                      <a:pt x="2717" y="1811"/>
                      <a:pt x="1382" y="838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0"/>
              <p:cNvSpPr/>
              <p:nvPr/>
            </p:nvSpPr>
            <p:spPr>
              <a:xfrm>
                <a:off x="4529950" y="835025"/>
                <a:ext cx="582800" cy="257475"/>
              </a:xfrm>
              <a:custGeom>
                <a:avLst/>
                <a:gdLst/>
                <a:ahLst/>
                <a:cxnLst/>
                <a:rect l="l" t="t" r="r" b="b"/>
                <a:pathLst>
                  <a:path w="23312" h="10299" extrusionOk="0">
                    <a:moveTo>
                      <a:pt x="1" y="1"/>
                    </a:moveTo>
                    <a:lnTo>
                      <a:pt x="1381" y="861"/>
                    </a:lnTo>
                    <a:lnTo>
                      <a:pt x="2807" y="1585"/>
                    </a:lnTo>
                    <a:lnTo>
                      <a:pt x="4233" y="2264"/>
                    </a:lnTo>
                    <a:lnTo>
                      <a:pt x="5704" y="2920"/>
                    </a:lnTo>
                    <a:cubicBezTo>
                      <a:pt x="7673" y="3758"/>
                      <a:pt x="9665" y="4505"/>
                      <a:pt x="11656" y="5229"/>
                    </a:cubicBezTo>
                    <a:cubicBezTo>
                      <a:pt x="13670" y="5976"/>
                      <a:pt x="15639" y="6700"/>
                      <a:pt x="17586" y="7537"/>
                    </a:cubicBezTo>
                    <a:lnTo>
                      <a:pt x="19057" y="8148"/>
                    </a:lnTo>
                    <a:lnTo>
                      <a:pt x="20505" y="8827"/>
                    </a:lnTo>
                    <a:lnTo>
                      <a:pt x="21931" y="9529"/>
                    </a:lnTo>
                    <a:lnTo>
                      <a:pt x="23312" y="10298"/>
                    </a:lnTo>
                    <a:lnTo>
                      <a:pt x="21954" y="9461"/>
                    </a:lnTo>
                    <a:lnTo>
                      <a:pt x="20573" y="8691"/>
                    </a:lnTo>
                    <a:lnTo>
                      <a:pt x="19125" y="7990"/>
                    </a:lnTo>
                    <a:lnTo>
                      <a:pt x="17676" y="7311"/>
                    </a:lnTo>
                    <a:cubicBezTo>
                      <a:pt x="15730" y="6451"/>
                      <a:pt x="13716" y="5681"/>
                      <a:pt x="11747" y="4957"/>
                    </a:cubicBezTo>
                    <a:cubicBezTo>
                      <a:pt x="9733" y="4210"/>
                      <a:pt x="7741" y="3486"/>
                      <a:pt x="5772" y="2694"/>
                    </a:cubicBezTo>
                    <a:cubicBezTo>
                      <a:pt x="3780" y="1902"/>
                      <a:pt x="1857" y="1019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0"/>
              <p:cNvSpPr/>
              <p:nvPr/>
            </p:nvSpPr>
            <p:spPr>
              <a:xfrm>
                <a:off x="4838875" y="1047200"/>
                <a:ext cx="401175" cy="248425"/>
              </a:xfrm>
              <a:custGeom>
                <a:avLst/>
                <a:gdLst/>
                <a:ahLst/>
                <a:cxnLst/>
                <a:rect l="l" t="t" r="r" b="b"/>
                <a:pathLst>
                  <a:path w="16047" h="99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27" y="702"/>
                      <a:pt x="2898" y="1359"/>
                      <a:pt x="4391" y="2015"/>
                    </a:cubicBezTo>
                    <a:cubicBezTo>
                      <a:pt x="5863" y="2671"/>
                      <a:pt x="7311" y="3282"/>
                      <a:pt x="8714" y="4029"/>
                    </a:cubicBezTo>
                    <a:cubicBezTo>
                      <a:pt x="10140" y="4731"/>
                      <a:pt x="11498" y="5568"/>
                      <a:pt x="12743" y="6541"/>
                    </a:cubicBezTo>
                    <a:cubicBezTo>
                      <a:pt x="13987" y="7492"/>
                      <a:pt x="15119" y="8624"/>
                      <a:pt x="16047" y="9936"/>
                    </a:cubicBezTo>
                    <a:cubicBezTo>
                      <a:pt x="15617" y="9257"/>
                      <a:pt x="15142" y="8601"/>
                      <a:pt x="14598" y="8013"/>
                    </a:cubicBezTo>
                    <a:cubicBezTo>
                      <a:pt x="14055" y="7424"/>
                      <a:pt x="13467" y="6881"/>
                      <a:pt x="12856" y="6360"/>
                    </a:cubicBezTo>
                    <a:cubicBezTo>
                      <a:pt x="11634" y="5342"/>
                      <a:pt x="10253" y="4505"/>
                      <a:pt x="8827" y="3758"/>
                    </a:cubicBezTo>
                    <a:cubicBezTo>
                      <a:pt x="7379" y="3056"/>
                      <a:pt x="5908" y="2400"/>
                      <a:pt x="4437" y="1811"/>
                    </a:cubicBezTo>
                    <a:cubicBezTo>
                      <a:pt x="2943" y="1200"/>
                      <a:pt x="1472" y="6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0"/>
              <p:cNvSpPr/>
              <p:nvPr/>
            </p:nvSpPr>
            <p:spPr>
              <a:xfrm>
                <a:off x="5379800" y="1270125"/>
                <a:ext cx="166350" cy="388175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55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83" y="1132"/>
                      <a:pt x="1697" y="2287"/>
                      <a:pt x="2467" y="3464"/>
                    </a:cubicBezTo>
                    <a:cubicBezTo>
                      <a:pt x="3214" y="4731"/>
                      <a:pt x="3847" y="5976"/>
                      <a:pt x="4391" y="7288"/>
                    </a:cubicBezTo>
                    <a:cubicBezTo>
                      <a:pt x="4956" y="8601"/>
                      <a:pt x="5409" y="9959"/>
                      <a:pt x="5771" y="11339"/>
                    </a:cubicBezTo>
                    <a:cubicBezTo>
                      <a:pt x="5862" y="11679"/>
                      <a:pt x="5952" y="12041"/>
                      <a:pt x="6043" y="12381"/>
                    </a:cubicBezTo>
                    <a:cubicBezTo>
                      <a:pt x="6111" y="12720"/>
                      <a:pt x="6201" y="13105"/>
                      <a:pt x="6269" y="13422"/>
                    </a:cubicBezTo>
                    <a:cubicBezTo>
                      <a:pt x="6428" y="14123"/>
                      <a:pt x="6518" y="14825"/>
                      <a:pt x="6654" y="15526"/>
                    </a:cubicBezTo>
                    <a:cubicBezTo>
                      <a:pt x="6609" y="14825"/>
                      <a:pt x="6518" y="14123"/>
                      <a:pt x="6405" y="13399"/>
                    </a:cubicBezTo>
                    <a:cubicBezTo>
                      <a:pt x="6337" y="13060"/>
                      <a:pt x="6292" y="12697"/>
                      <a:pt x="6201" y="12358"/>
                    </a:cubicBezTo>
                    <a:cubicBezTo>
                      <a:pt x="6111" y="12018"/>
                      <a:pt x="6065" y="11656"/>
                      <a:pt x="5975" y="11317"/>
                    </a:cubicBezTo>
                    <a:cubicBezTo>
                      <a:pt x="5635" y="9891"/>
                      <a:pt x="5183" y="8533"/>
                      <a:pt x="4640" y="7220"/>
                    </a:cubicBezTo>
                    <a:cubicBezTo>
                      <a:pt x="4074" y="5885"/>
                      <a:pt x="3440" y="4618"/>
                      <a:pt x="2648" y="3396"/>
                    </a:cubicBezTo>
                    <a:cubicBezTo>
                      <a:pt x="2241" y="2807"/>
                      <a:pt x="1811" y="2196"/>
                      <a:pt x="1403" y="1630"/>
                    </a:cubicBezTo>
                    <a:cubicBezTo>
                      <a:pt x="951" y="1065"/>
                      <a:pt x="498" y="5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92" name="Google Shape;3292;p10"/>
            <p:cNvGrpSpPr/>
            <p:nvPr/>
          </p:nvGrpSpPr>
          <p:grpSpPr>
            <a:xfrm>
              <a:off x="8222027" y="-85850"/>
              <a:ext cx="950917" cy="732471"/>
              <a:chOff x="4850200" y="2392675"/>
              <a:chExt cx="482650" cy="371775"/>
            </a:xfrm>
          </p:grpSpPr>
          <p:sp>
            <p:nvSpPr>
              <p:cNvPr id="3293" name="Google Shape;3293;p10"/>
              <p:cNvSpPr/>
              <p:nvPr/>
            </p:nvSpPr>
            <p:spPr>
              <a:xfrm>
                <a:off x="4913000" y="2407950"/>
                <a:ext cx="419850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2" fill="none" extrusionOk="0">
                    <a:moveTo>
                      <a:pt x="227" y="1"/>
                    </a:moveTo>
                    <a:cubicBezTo>
                      <a:pt x="69" y="3034"/>
                      <a:pt x="1" y="6247"/>
                      <a:pt x="1630" y="8827"/>
                    </a:cubicBezTo>
                    <a:cubicBezTo>
                      <a:pt x="2807" y="10706"/>
                      <a:pt x="4844" y="11996"/>
                      <a:pt x="7017" y="12290"/>
                    </a:cubicBezTo>
                    <a:cubicBezTo>
                      <a:pt x="9212" y="12562"/>
                      <a:pt x="11520" y="11837"/>
                      <a:pt x="13172" y="10366"/>
                    </a:cubicBezTo>
                    <a:cubicBezTo>
                      <a:pt x="15843" y="7899"/>
                      <a:pt x="16386" y="3939"/>
                      <a:pt x="16794" y="318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0"/>
              <p:cNvSpPr/>
              <p:nvPr/>
            </p:nvSpPr>
            <p:spPr>
              <a:xfrm>
                <a:off x="4892075" y="2392675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7" y="1"/>
                    </a:moveTo>
                    <a:cubicBezTo>
                      <a:pt x="46" y="3011"/>
                      <a:pt x="0" y="6247"/>
                      <a:pt x="1607" y="8827"/>
                    </a:cubicBezTo>
                    <a:cubicBezTo>
                      <a:pt x="2807" y="10683"/>
                      <a:pt x="4844" y="11996"/>
                      <a:pt x="7016" y="12267"/>
                    </a:cubicBezTo>
                    <a:cubicBezTo>
                      <a:pt x="9189" y="12562"/>
                      <a:pt x="11520" y="11815"/>
                      <a:pt x="13149" y="10344"/>
                    </a:cubicBezTo>
                    <a:cubicBezTo>
                      <a:pt x="15843" y="7877"/>
                      <a:pt x="16386" y="3916"/>
                      <a:pt x="16771" y="295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5184600" y="2665975"/>
                <a:ext cx="65075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939" fill="none" extrusionOk="0">
                    <a:moveTo>
                      <a:pt x="611" y="3848"/>
                    </a:moveTo>
                    <a:cubicBezTo>
                      <a:pt x="521" y="3915"/>
                      <a:pt x="430" y="3938"/>
                      <a:pt x="339" y="3938"/>
                    </a:cubicBezTo>
                    <a:cubicBezTo>
                      <a:pt x="204" y="3938"/>
                      <a:pt x="68" y="3802"/>
                      <a:pt x="45" y="3666"/>
                    </a:cubicBezTo>
                    <a:cubicBezTo>
                      <a:pt x="0" y="3508"/>
                      <a:pt x="0" y="3350"/>
                      <a:pt x="68" y="3214"/>
                    </a:cubicBezTo>
                    <a:cubicBezTo>
                      <a:pt x="226" y="2490"/>
                      <a:pt x="566" y="1811"/>
                      <a:pt x="973" y="1200"/>
                    </a:cubicBezTo>
                    <a:cubicBezTo>
                      <a:pt x="1335" y="656"/>
                      <a:pt x="1765" y="23"/>
                      <a:pt x="2444" y="0"/>
                    </a:cubicBezTo>
                    <a:cubicBezTo>
                      <a:pt x="2603" y="860"/>
                      <a:pt x="2218" y="1924"/>
                      <a:pt x="1788" y="2671"/>
                    </a:cubicBezTo>
                    <a:cubicBezTo>
                      <a:pt x="1516" y="3146"/>
                      <a:pt x="1109" y="3576"/>
                      <a:pt x="611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4850200" y="2520550"/>
                <a:ext cx="90550" cy="76975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079" fill="none" extrusionOk="0">
                    <a:moveTo>
                      <a:pt x="68" y="544"/>
                    </a:moveTo>
                    <a:cubicBezTo>
                      <a:pt x="23" y="453"/>
                      <a:pt x="0" y="363"/>
                      <a:pt x="23" y="250"/>
                    </a:cubicBezTo>
                    <a:cubicBezTo>
                      <a:pt x="68" y="114"/>
                      <a:pt x="227" y="1"/>
                      <a:pt x="363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385"/>
                      <a:pt x="2105" y="838"/>
                      <a:pt x="2626" y="1381"/>
                    </a:cubicBezTo>
                    <a:cubicBezTo>
                      <a:pt x="3078" y="1834"/>
                      <a:pt x="3622" y="2377"/>
                      <a:pt x="3531" y="3056"/>
                    </a:cubicBezTo>
                    <a:cubicBezTo>
                      <a:pt x="2648" y="3079"/>
                      <a:pt x="1675" y="2490"/>
                      <a:pt x="1042" y="1924"/>
                    </a:cubicBezTo>
                    <a:cubicBezTo>
                      <a:pt x="589" y="1562"/>
                      <a:pt x="249" y="1064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4853025" y="252677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1" y="476"/>
                    </a:moveTo>
                    <a:cubicBezTo>
                      <a:pt x="861" y="1155"/>
                      <a:pt x="1924" y="1924"/>
                      <a:pt x="2920" y="2400"/>
                    </a:cubicBezTo>
                    <a:cubicBezTo>
                      <a:pt x="3011" y="2445"/>
                      <a:pt x="3124" y="2467"/>
                      <a:pt x="3169" y="2377"/>
                    </a:cubicBezTo>
                    <a:cubicBezTo>
                      <a:pt x="3192" y="2354"/>
                      <a:pt x="3169" y="2286"/>
                      <a:pt x="3169" y="2241"/>
                    </a:cubicBezTo>
                    <a:cubicBezTo>
                      <a:pt x="2943" y="1607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5036350" y="2649000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2" y="204"/>
                    </a:moveTo>
                    <a:cubicBezTo>
                      <a:pt x="2988" y="385"/>
                      <a:pt x="3169" y="679"/>
                      <a:pt x="3101" y="973"/>
                    </a:cubicBezTo>
                    <a:cubicBezTo>
                      <a:pt x="3033" y="1313"/>
                      <a:pt x="2716" y="1539"/>
                      <a:pt x="2399" y="1675"/>
                    </a:cubicBezTo>
                    <a:cubicBezTo>
                      <a:pt x="1788" y="1969"/>
                      <a:pt x="770" y="2150"/>
                      <a:pt x="91" y="1879"/>
                    </a:cubicBezTo>
                    <a:cubicBezTo>
                      <a:pt x="0" y="1856"/>
                      <a:pt x="544" y="1019"/>
                      <a:pt x="566" y="973"/>
                    </a:cubicBezTo>
                    <a:cubicBezTo>
                      <a:pt x="883" y="566"/>
                      <a:pt x="1177" y="294"/>
                      <a:pt x="1675" y="113"/>
                    </a:cubicBezTo>
                    <a:cubicBezTo>
                      <a:pt x="1969" y="0"/>
                      <a:pt x="2332" y="0"/>
                      <a:pt x="2648" y="159"/>
                    </a:cubicBezTo>
                    <a:cubicBezTo>
                      <a:pt x="2694" y="159"/>
                      <a:pt x="2739" y="181"/>
                      <a:pt x="2762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5048800" y="2649000"/>
                <a:ext cx="59425" cy="46400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856" fill="none" extrusionOk="0">
                    <a:moveTo>
                      <a:pt x="1743" y="0"/>
                    </a:moveTo>
                    <a:cubicBezTo>
                      <a:pt x="1200" y="430"/>
                      <a:pt x="453" y="951"/>
                      <a:pt x="68" y="1539"/>
                    </a:cubicBezTo>
                    <a:cubicBezTo>
                      <a:pt x="46" y="1584"/>
                      <a:pt x="0" y="1675"/>
                      <a:pt x="68" y="1720"/>
                    </a:cubicBezTo>
                    <a:cubicBezTo>
                      <a:pt x="91" y="1765"/>
                      <a:pt x="113" y="1765"/>
                      <a:pt x="159" y="1788"/>
                    </a:cubicBezTo>
                    <a:cubicBezTo>
                      <a:pt x="611" y="1833"/>
                      <a:pt x="2105" y="317"/>
                      <a:pt x="2377" y="407"/>
                    </a:cubicBezTo>
                    <a:cubicBezTo>
                      <a:pt x="2241" y="1019"/>
                      <a:pt x="1788" y="1245"/>
                      <a:pt x="1087" y="1856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0" name="Google Shape;3300;p10"/>
            <p:cNvGrpSpPr/>
            <p:nvPr/>
          </p:nvGrpSpPr>
          <p:grpSpPr>
            <a:xfrm>
              <a:off x="7087248" y="-86402"/>
              <a:ext cx="950917" cy="733555"/>
              <a:chOff x="2920825" y="1027400"/>
              <a:chExt cx="482650" cy="372325"/>
            </a:xfrm>
          </p:grpSpPr>
          <p:sp>
            <p:nvSpPr>
              <p:cNvPr id="3301" name="Google Shape;3301;p10"/>
              <p:cNvSpPr/>
              <p:nvPr/>
            </p:nvSpPr>
            <p:spPr>
              <a:xfrm>
                <a:off x="2983625" y="1043825"/>
                <a:ext cx="419850" cy="314025"/>
              </a:xfrm>
              <a:custGeom>
                <a:avLst/>
                <a:gdLst/>
                <a:ahLst/>
                <a:cxnLst/>
                <a:rect l="l" t="t" r="r" b="b"/>
                <a:pathLst>
                  <a:path w="16794" h="12561" fill="none" extrusionOk="0">
                    <a:moveTo>
                      <a:pt x="227" y="0"/>
                    </a:moveTo>
                    <a:cubicBezTo>
                      <a:pt x="68" y="3033"/>
                      <a:pt x="0" y="6246"/>
                      <a:pt x="1630" y="8827"/>
                    </a:cubicBezTo>
                    <a:cubicBezTo>
                      <a:pt x="2807" y="10682"/>
                      <a:pt x="4844" y="11995"/>
                      <a:pt x="7016" y="12267"/>
                    </a:cubicBezTo>
                    <a:cubicBezTo>
                      <a:pt x="9212" y="12561"/>
                      <a:pt x="11520" y="11814"/>
                      <a:pt x="13172" y="10343"/>
                    </a:cubicBezTo>
                    <a:cubicBezTo>
                      <a:pt x="15843" y="7876"/>
                      <a:pt x="16386" y="3915"/>
                      <a:pt x="16793" y="294"/>
                    </a:cubicBezTo>
                  </a:path>
                </a:pathLst>
              </a:custGeom>
              <a:noFill/>
              <a:ln w="22075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962700" y="1027400"/>
                <a:ext cx="419275" cy="314050"/>
              </a:xfrm>
              <a:custGeom>
                <a:avLst/>
                <a:gdLst/>
                <a:ahLst/>
                <a:cxnLst/>
                <a:rect l="l" t="t" r="r" b="b"/>
                <a:pathLst>
                  <a:path w="16771" h="12562" fill="none" extrusionOk="0">
                    <a:moveTo>
                      <a:pt x="226" y="1"/>
                    </a:moveTo>
                    <a:cubicBezTo>
                      <a:pt x="45" y="3033"/>
                      <a:pt x="0" y="6247"/>
                      <a:pt x="1607" y="8827"/>
                    </a:cubicBezTo>
                    <a:cubicBezTo>
                      <a:pt x="2806" y="10683"/>
                      <a:pt x="4843" y="11996"/>
                      <a:pt x="7016" y="12267"/>
                    </a:cubicBezTo>
                    <a:cubicBezTo>
                      <a:pt x="9189" y="12561"/>
                      <a:pt x="11520" y="11815"/>
                      <a:pt x="13149" y="10344"/>
                    </a:cubicBezTo>
                    <a:cubicBezTo>
                      <a:pt x="15842" y="7899"/>
                      <a:pt x="16386" y="3939"/>
                      <a:pt x="16770" y="318"/>
                    </a:cubicBezTo>
                  </a:path>
                </a:pathLst>
              </a:custGeom>
              <a:noFill/>
              <a:ln w="5100" cap="rnd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255200" y="1301250"/>
                <a:ext cx="651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3939" fill="none" extrusionOk="0">
                    <a:moveTo>
                      <a:pt x="612" y="3848"/>
                    </a:moveTo>
                    <a:cubicBezTo>
                      <a:pt x="521" y="3893"/>
                      <a:pt x="431" y="3939"/>
                      <a:pt x="340" y="3939"/>
                    </a:cubicBezTo>
                    <a:cubicBezTo>
                      <a:pt x="204" y="3939"/>
                      <a:pt x="69" y="3780"/>
                      <a:pt x="46" y="3644"/>
                    </a:cubicBezTo>
                    <a:cubicBezTo>
                      <a:pt x="1" y="3509"/>
                      <a:pt x="1" y="3328"/>
                      <a:pt x="69" y="3192"/>
                    </a:cubicBezTo>
                    <a:cubicBezTo>
                      <a:pt x="227" y="2490"/>
                      <a:pt x="567" y="1811"/>
                      <a:pt x="974" y="1177"/>
                    </a:cubicBezTo>
                    <a:cubicBezTo>
                      <a:pt x="1336" y="657"/>
                      <a:pt x="1766" y="23"/>
                      <a:pt x="2445" y="1"/>
                    </a:cubicBezTo>
                    <a:cubicBezTo>
                      <a:pt x="2603" y="838"/>
                      <a:pt x="2219" y="1924"/>
                      <a:pt x="1789" y="2649"/>
                    </a:cubicBezTo>
                    <a:cubicBezTo>
                      <a:pt x="1517" y="3169"/>
                      <a:pt x="1087" y="3554"/>
                      <a:pt x="612" y="3848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3263125" y="1308600"/>
                <a:ext cx="45850" cy="87725"/>
              </a:xfrm>
              <a:custGeom>
                <a:avLst/>
                <a:gdLst/>
                <a:ahLst/>
                <a:cxnLst/>
                <a:rect l="l" t="t" r="r" b="b"/>
                <a:pathLst>
                  <a:path w="1834" h="3509" fill="none" extrusionOk="0">
                    <a:moveTo>
                      <a:pt x="453" y="3464"/>
                    </a:moveTo>
                    <a:cubicBezTo>
                      <a:pt x="974" y="2490"/>
                      <a:pt x="1494" y="1313"/>
                      <a:pt x="1811" y="272"/>
                    </a:cubicBezTo>
                    <a:cubicBezTo>
                      <a:pt x="1834" y="182"/>
                      <a:pt x="1834" y="46"/>
                      <a:pt x="1766" y="1"/>
                    </a:cubicBezTo>
                    <a:cubicBezTo>
                      <a:pt x="1698" y="1"/>
                      <a:pt x="1675" y="1"/>
                      <a:pt x="1608" y="46"/>
                    </a:cubicBezTo>
                    <a:cubicBezTo>
                      <a:pt x="1042" y="386"/>
                      <a:pt x="883" y="1019"/>
                      <a:pt x="680" y="1653"/>
                    </a:cubicBezTo>
                    <a:cubicBezTo>
                      <a:pt x="476" y="2264"/>
                      <a:pt x="250" y="2920"/>
                      <a:pt x="1" y="3509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2920825" y="1155275"/>
                <a:ext cx="90550" cy="77550"/>
              </a:xfrm>
              <a:custGeom>
                <a:avLst/>
                <a:gdLst/>
                <a:ahLst/>
                <a:cxnLst/>
                <a:rect l="l" t="t" r="r" b="b"/>
                <a:pathLst>
                  <a:path w="3622" h="3102" fill="none" extrusionOk="0">
                    <a:moveTo>
                      <a:pt x="68" y="544"/>
                    </a:moveTo>
                    <a:cubicBezTo>
                      <a:pt x="23" y="453"/>
                      <a:pt x="0" y="385"/>
                      <a:pt x="23" y="272"/>
                    </a:cubicBezTo>
                    <a:cubicBezTo>
                      <a:pt x="68" y="114"/>
                      <a:pt x="227" y="1"/>
                      <a:pt x="362" y="1"/>
                    </a:cubicBezTo>
                    <a:cubicBezTo>
                      <a:pt x="521" y="1"/>
                      <a:pt x="679" y="23"/>
                      <a:pt x="815" y="114"/>
                    </a:cubicBezTo>
                    <a:cubicBezTo>
                      <a:pt x="1494" y="408"/>
                      <a:pt x="2105" y="861"/>
                      <a:pt x="2626" y="1404"/>
                    </a:cubicBezTo>
                    <a:cubicBezTo>
                      <a:pt x="3078" y="1834"/>
                      <a:pt x="3621" y="2377"/>
                      <a:pt x="3531" y="3056"/>
                    </a:cubicBezTo>
                    <a:cubicBezTo>
                      <a:pt x="2671" y="3101"/>
                      <a:pt x="1675" y="2490"/>
                      <a:pt x="1041" y="1924"/>
                    </a:cubicBezTo>
                    <a:cubicBezTo>
                      <a:pt x="566" y="1562"/>
                      <a:pt x="227" y="1087"/>
                      <a:pt x="68" y="54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0"/>
              <p:cNvSpPr/>
              <p:nvPr/>
            </p:nvSpPr>
            <p:spPr>
              <a:xfrm>
                <a:off x="2923650" y="1162625"/>
                <a:ext cx="79800" cy="61700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8" fill="none" extrusionOk="0">
                    <a:moveTo>
                      <a:pt x="0" y="476"/>
                    </a:moveTo>
                    <a:cubicBezTo>
                      <a:pt x="860" y="1155"/>
                      <a:pt x="1924" y="1924"/>
                      <a:pt x="2920" y="2400"/>
                    </a:cubicBezTo>
                    <a:cubicBezTo>
                      <a:pt x="3010" y="2422"/>
                      <a:pt x="3124" y="2468"/>
                      <a:pt x="3169" y="2377"/>
                    </a:cubicBezTo>
                    <a:cubicBezTo>
                      <a:pt x="3192" y="2354"/>
                      <a:pt x="3169" y="2287"/>
                      <a:pt x="3169" y="2241"/>
                    </a:cubicBezTo>
                    <a:cubicBezTo>
                      <a:pt x="2943" y="1608"/>
                      <a:pt x="2332" y="1336"/>
                      <a:pt x="1766" y="1019"/>
                    </a:cubicBezTo>
                    <a:cubicBezTo>
                      <a:pt x="1155" y="702"/>
                      <a:pt x="566" y="363"/>
                      <a:pt x="23" y="1"/>
                    </a:cubicBezTo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0"/>
              <p:cNvSpPr/>
              <p:nvPr/>
            </p:nvSpPr>
            <p:spPr>
              <a:xfrm>
                <a:off x="3106975" y="1284275"/>
                <a:ext cx="79225" cy="5377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2151" fill="none" extrusionOk="0">
                    <a:moveTo>
                      <a:pt x="2761" y="204"/>
                    </a:moveTo>
                    <a:cubicBezTo>
                      <a:pt x="2988" y="363"/>
                      <a:pt x="3169" y="680"/>
                      <a:pt x="3101" y="951"/>
                    </a:cubicBezTo>
                    <a:cubicBezTo>
                      <a:pt x="3010" y="1291"/>
                      <a:pt x="2716" y="1517"/>
                      <a:pt x="2399" y="1653"/>
                    </a:cubicBezTo>
                    <a:cubicBezTo>
                      <a:pt x="1766" y="1947"/>
                      <a:pt x="747" y="2151"/>
                      <a:pt x="68" y="1856"/>
                    </a:cubicBezTo>
                    <a:cubicBezTo>
                      <a:pt x="0" y="1834"/>
                      <a:pt x="521" y="1019"/>
                      <a:pt x="566" y="951"/>
                    </a:cubicBezTo>
                    <a:cubicBezTo>
                      <a:pt x="860" y="566"/>
                      <a:pt x="1177" y="272"/>
                      <a:pt x="1652" y="114"/>
                    </a:cubicBezTo>
                    <a:cubicBezTo>
                      <a:pt x="1969" y="1"/>
                      <a:pt x="2331" y="1"/>
                      <a:pt x="2648" y="136"/>
                    </a:cubicBezTo>
                    <a:cubicBezTo>
                      <a:pt x="2693" y="136"/>
                      <a:pt x="2716" y="159"/>
                      <a:pt x="2761" y="204"/>
                    </a:cubicBezTo>
                    <a:close/>
                  </a:path>
                </a:pathLst>
              </a:custGeom>
              <a:noFill/>
              <a:ln w="14150" cap="flat" cmpd="sng">
                <a:solidFill>
                  <a:schemeClr val="lt2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8" name="Google Shape;3308;p10"/>
            <p:cNvGrpSpPr/>
            <p:nvPr/>
          </p:nvGrpSpPr>
          <p:grpSpPr>
            <a:xfrm>
              <a:off x="4700366" y="4156978"/>
              <a:ext cx="768082" cy="1156015"/>
              <a:chOff x="4700366" y="4156978"/>
              <a:chExt cx="768082" cy="1156015"/>
            </a:xfrm>
          </p:grpSpPr>
          <p:sp>
            <p:nvSpPr>
              <p:cNvPr id="3309" name="Google Shape;3309;p10"/>
              <p:cNvSpPr/>
              <p:nvPr/>
            </p:nvSpPr>
            <p:spPr>
              <a:xfrm>
                <a:off x="5084949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0"/>
              <p:cNvSpPr/>
              <p:nvPr/>
            </p:nvSpPr>
            <p:spPr>
              <a:xfrm>
                <a:off x="5109478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0"/>
              <p:cNvSpPr/>
              <p:nvPr/>
            </p:nvSpPr>
            <p:spPr>
              <a:xfrm>
                <a:off x="492107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0"/>
              <p:cNvSpPr/>
              <p:nvPr/>
            </p:nvSpPr>
            <p:spPr>
              <a:xfrm>
                <a:off x="4956739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0"/>
              <p:cNvSpPr/>
              <p:nvPr/>
            </p:nvSpPr>
            <p:spPr>
              <a:xfrm>
                <a:off x="5059288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0"/>
              <p:cNvSpPr/>
              <p:nvPr/>
            </p:nvSpPr>
            <p:spPr>
              <a:xfrm>
                <a:off x="5055938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0"/>
              <p:cNvSpPr/>
              <p:nvPr/>
            </p:nvSpPr>
            <p:spPr>
              <a:xfrm>
                <a:off x="5101647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0"/>
              <p:cNvSpPr/>
              <p:nvPr/>
            </p:nvSpPr>
            <p:spPr>
              <a:xfrm>
                <a:off x="4816313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10"/>
              <p:cNvSpPr/>
              <p:nvPr/>
            </p:nvSpPr>
            <p:spPr>
              <a:xfrm>
                <a:off x="4831877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10"/>
              <p:cNvSpPr/>
              <p:nvPr/>
            </p:nvSpPr>
            <p:spPr>
              <a:xfrm>
                <a:off x="4769471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10"/>
              <p:cNvSpPr/>
              <p:nvPr/>
            </p:nvSpPr>
            <p:spPr>
              <a:xfrm>
                <a:off x="4810698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10"/>
              <p:cNvSpPr/>
              <p:nvPr/>
            </p:nvSpPr>
            <p:spPr>
              <a:xfrm>
                <a:off x="4795133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10"/>
              <p:cNvSpPr/>
              <p:nvPr/>
            </p:nvSpPr>
            <p:spPr>
              <a:xfrm>
                <a:off x="4700366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10"/>
              <p:cNvSpPr/>
              <p:nvPr/>
            </p:nvSpPr>
            <p:spPr>
              <a:xfrm>
                <a:off x="497122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10"/>
              <p:cNvSpPr/>
              <p:nvPr/>
            </p:nvSpPr>
            <p:spPr>
              <a:xfrm>
                <a:off x="5065986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10"/>
              <p:cNvSpPr/>
              <p:nvPr/>
            </p:nvSpPr>
            <p:spPr>
              <a:xfrm>
                <a:off x="4894333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10"/>
              <p:cNvSpPr/>
              <p:nvPr/>
            </p:nvSpPr>
            <p:spPr>
              <a:xfrm>
                <a:off x="4830794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10"/>
              <p:cNvSpPr/>
              <p:nvPr/>
            </p:nvSpPr>
            <p:spPr>
              <a:xfrm>
                <a:off x="5087166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10"/>
              <p:cNvSpPr/>
              <p:nvPr/>
            </p:nvSpPr>
            <p:spPr>
              <a:xfrm>
                <a:off x="4908814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8" name="Google Shape;3328;p10"/>
            <p:cNvGrpSpPr/>
            <p:nvPr/>
          </p:nvGrpSpPr>
          <p:grpSpPr>
            <a:xfrm>
              <a:off x="1838400" y="4151553"/>
              <a:ext cx="766999" cy="1154931"/>
              <a:chOff x="1838400" y="4151553"/>
              <a:chExt cx="766999" cy="1154931"/>
            </a:xfrm>
          </p:grpSpPr>
          <p:sp>
            <p:nvSpPr>
              <p:cNvPr id="3329" name="Google Shape;3329;p10"/>
              <p:cNvSpPr/>
              <p:nvPr/>
            </p:nvSpPr>
            <p:spPr>
              <a:xfrm>
                <a:off x="1921986" y="45461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12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30" y="8035"/>
                      <a:pt x="5998" y="7650"/>
                      <a:pt x="6044" y="7514"/>
                    </a:cubicBezTo>
                    <a:cubicBezTo>
                      <a:pt x="6089" y="7424"/>
                      <a:pt x="6044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893" y="3214"/>
                      <a:pt x="3011" y="2263"/>
                      <a:pt x="2241" y="1222"/>
                    </a:cubicBezTo>
                    <a:cubicBezTo>
                      <a:pt x="2038" y="973"/>
                      <a:pt x="1743" y="747"/>
                      <a:pt x="1472" y="566"/>
                    </a:cubicBezTo>
                    <a:cubicBezTo>
                      <a:pt x="1178" y="430"/>
                      <a:pt x="861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46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10"/>
              <p:cNvSpPr/>
              <p:nvPr/>
            </p:nvSpPr>
            <p:spPr>
              <a:xfrm>
                <a:off x="1929817" y="4570714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0" y="1833"/>
                    </a:moveTo>
                    <a:cubicBezTo>
                      <a:pt x="181" y="1200"/>
                      <a:pt x="430" y="566"/>
                      <a:pt x="792" y="0"/>
                    </a:cubicBezTo>
                    <a:cubicBezTo>
                      <a:pt x="543" y="905"/>
                      <a:pt x="430" y="1856"/>
                      <a:pt x="453" y="2784"/>
                    </a:cubicBezTo>
                    <a:cubicBezTo>
                      <a:pt x="679" y="1879"/>
                      <a:pt x="973" y="973"/>
                      <a:pt x="1313" y="113"/>
                    </a:cubicBezTo>
                    <a:cubicBezTo>
                      <a:pt x="1313" y="521"/>
                      <a:pt x="1177" y="951"/>
                      <a:pt x="1087" y="1381"/>
                    </a:cubicBezTo>
                    <a:cubicBezTo>
                      <a:pt x="905" y="2150"/>
                      <a:pt x="838" y="2965"/>
                      <a:pt x="838" y="3757"/>
                    </a:cubicBezTo>
                    <a:cubicBezTo>
                      <a:pt x="905" y="3734"/>
                      <a:pt x="951" y="3621"/>
                      <a:pt x="973" y="3531"/>
                    </a:cubicBezTo>
                    <a:cubicBezTo>
                      <a:pt x="1245" y="2558"/>
                      <a:pt x="1517" y="1607"/>
                      <a:pt x="1698" y="634"/>
                    </a:cubicBezTo>
                    <a:cubicBezTo>
                      <a:pt x="1652" y="951"/>
                      <a:pt x="1698" y="1313"/>
                      <a:pt x="1652" y="1652"/>
                    </a:cubicBezTo>
                    <a:cubicBezTo>
                      <a:pt x="1630" y="1946"/>
                      <a:pt x="1584" y="2173"/>
                      <a:pt x="1584" y="2490"/>
                    </a:cubicBezTo>
                    <a:cubicBezTo>
                      <a:pt x="1630" y="3214"/>
                      <a:pt x="1517" y="3983"/>
                      <a:pt x="1426" y="4708"/>
                    </a:cubicBezTo>
                    <a:cubicBezTo>
                      <a:pt x="1811" y="3621"/>
                      <a:pt x="2128" y="2512"/>
                      <a:pt x="2331" y="1381"/>
                    </a:cubicBezTo>
                    <a:cubicBezTo>
                      <a:pt x="2422" y="2037"/>
                      <a:pt x="2354" y="2671"/>
                      <a:pt x="2309" y="3327"/>
                    </a:cubicBezTo>
                    <a:cubicBezTo>
                      <a:pt x="2241" y="4074"/>
                      <a:pt x="2196" y="4821"/>
                      <a:pt x="2128" y="5568"/>
                    </a:cubicBezTo>
                    <a:cubicBezTo>
                      <a:pt x="2128" y="5273"/>
                      <a:pt x="2354" y="4934"/>
                      <a:pt x="2444" y="4685"/>
                    </a:cubicBezTo>
                    <a:cubicBezTo>
                      <a:pt x="2490" y="4436"/>
                      <a:pt x="2535" y="4187"/>
                      <a:pt x="2580" y="3915"/>
                    </a:cubicBezTo>
                    <a:cubicBezTo>
                      <a:pt x="2716" y="3350"/>
                      <a:pt x="2920" y="2761"/>
                      <a:pt x="3259" y="2286"/>
                    </a:cubicBezTo>
                    <a:cubicBezTo>
                      <a:pt x="3033" y="3485"/>
                      <a:pt x="2784" y="4685"/>
                      <a:pt x="2558" y="5907"/>
                    </a:cubicBezTo>
                    <a:cubicBezTo>
                      <a:pt x="2874" y="4934"/>
                      <a:pt x="3169" y="3938"/>
                      <a:pt x="3486" y="2988"/>
                    </a:cubicBezTo>
                    <a:cubicBezTo>
                      <a:pt x="3440" y="4119"/>
                      <a:pt x="3372" y="5273"/>
                      <a:pt x="3350" y="6405"/>
                    </a:cubicBezTo>
                    <a:cubicBezTo>
                      <a:pt x="3553" y="5477"/>
                      <a:pt x="3734" y="4549"/>
                      <a:pt x="3961" y="3621"/>
                    </a:cubicBezTo>
                    <a:cubicBezTo>
                      <a:pt x="3916" y="4708"/>
                      <a:pt x="3893" y="5794"/>
                      <a:pt x="3825" y="6903"/>
                    </a:cubicBezTo>
                    <a:cubicBezTo>
                      <a:pt x="4006" y="6518"/>
                      <a:pt x="4142" y="6133"/>
                      <a:pt x="4255" y="5726"/>
                    </a:cubicBezTo>
                    <a:cubicBezTo>
                      <a:pt x="4368" y="5387"/>
                      <a:pt x="4391" y="4866"/>
                      <a:pt x="4594" y="4594"/>
                    </a:cubicBezTo>
                    <a:cubicBezTo>
                      <a:pt x="4753" y="5500"/>
                      <a:pt x="4798" y="6450"/>
                      <a:pt x="4979" y="7356"/>
                    </a:cubicBezTo>
                    <a:cubicBezTo>
                      <a:pt x="5206" y="7039"/>
                      <a:pt x="5364" y="6699"/>
                      <a:pt x="5432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10"/>
              <p:cNvSpPr/>
              <p:nvPr/>
            </p:nvSpPr>
            <p:spPr>
              <a:xfrm>
                <a:off x="2243030" y="41515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52" y="2920"/>
                    </a:moveTo>
                    <a:cubicBezTo>
                      <a:pt x="2898" y="2083"/>
                      <a:pt x="2852" y="1200"/>
                      <a:pt x="2739" y="363"/>
                    </a:cubicBezTo>
                    <a:cubicBezTo>
                      <a:pt x="2694" y="249"/>
                      <a:pt x="2671" y="68"/>
                      <a:pt x="2558" y="46"/>
                    </a:cubicBezTo>
                    <a:cubicBezTo>
                      <a:pt x="2445" y="0"/>
                      <a:pt x="2332" y="91"/>
                      <a:pt x="2241" y="182"/>
                    </a:cubicBezTo>
                    <a:cubicBezTo>
                      <a:pt x="1540" y="1245"/>
                      <a:pt x="974" y="2332"/>
                      <a:pt x="612" y="3576"/>
                    </a:cubicBezTo>
                    <a:cubicBezTo>
                      <a:pt x="295" y="4595"/>
                      <a:pt x="182" y="5613"/>
                      <a:pt x="159" y="6654"/>
                    </a:cubicBezTo>
                    <a:cubicBezTo>
                      <a:pt x="159" y="7152"/>
                      <a:pt x="91" y="7650"/>
                      <a:pt x="46" y="8125"/>
                    </a:cubicBezTo>
                    <a:cubicBezTo>
                      <a:pt x="1" y="8442"/>
                      <a:pt x="46" y="8759"/>
                      <a:pt x="408" y="8352"/>
                    </a:cubicBezTo>
                    <a:cubicBezTo>
                      <a:pt x="702" y="8080"/>
                      <a:pt x="951" y="7786"/>
                      <a:pt x="1178" y="7469"/>
                    </a:cubicBezTo>
                    <a:cubicBezTo>
                      <a:pt x="1947" y="6518"/>
                      <a:pt x="2513" y="5477"/>
                      <a:pt x="2694" y="4187"/>
                    </a:cubicBezTo>
                    <a:cubicBezTo>
                      <a:pt x="2898" y="2897"/>
                      <a:pt x="2671" y="1698"/>
                      <a:pt x="2196" y="453"/>
                    </a:cubicBezTo>
                    <a:lnTo>
                      <a:pt x="2355" y="5545"/>
                    </a:lnTo>
                    <a:cubicBezTo>
                      <a:pt x="1970" y="4346"/>
                      <a:pt x="1630" y="3124"/>
                      <a:pt x="1313" y="1879"/>
                    </a:cubicBezTo>
                    <a:lnTo>
                      <a:pt x="1065" y="7469"/>
                    </a:lnTo>
                    <a:cubicBezTo>
                      <a:pt x="657" y="6609"/>
                      <a:pt x="408" y="5658"/>
                      <a:pt x="272" y="4708"/>
                    </a:cubicBezTo>
                    <a:cubicBezTo>
                      <a:pt x="408" y="5817"/>
                      <a:pt x="408" y="6949"/>
                      <a:pt x="318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10"/>
              <p:cNvSpPr/>
              <p:nvPr/>
            </p:nvSpPr>
            <p:spPr>
              <a:xfrm>
                <a:off x="2235247" y="4177215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2331" y="0"/>
                    </a:moveTo>
                    <a:lnTo>
                      <a:pt x="1992" y="430"/>
                    </a:lnTo>
                    <a:cubicBezTo>
                      <a:pt x="1585" y="905"/>
                      <a:pt x="1200" y="1426"/>
                      <a:pt x="883" y="1992"/>
                    </a:cubicBezTo>
                    <a:cubicBezTo>
                      <a:pt x="0" y="3598"/>
                      <a:pt x="68" y="5545"/>
                      <a:pt x="430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10"/>
              <p:cNvSpPr/>
              <p:nvPr/>
            </p:nvSpPr>
            <p:spPr>
              <a:xfrm>
                <a:off x="2041281" y="4345520"/>
                <a:ext cx="208496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8013" fill="none" extrusionOk="0">
                    <a:moveTo>
                      <a:pt x="4052" y="5658"/>
                    </a:moveTo>
                    <a:cubicBezTo>
                      <a:pt x="4029" y="6315"/>
                      <a:pt x="3803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50" y="2897"/>
                      <a:pt x="3124" y="2875"/>
                    </a:cubicBezTo>
                    <a:cubicBezTo>
                      <a:pt x="2807" y="3961"/>
                      <a:pt x="2535" y="5093"/>
                      <a:pt x="2218" y="6202"/>
                    </a:cubicBezTo>
                    <a:cubicBezTo>
                      <a:pt x="1879" y="4572"/>
                      <a:pt x="2671" y="2829"/>
                      <a:pt x="2331" y="1177"/>
                    </a:cubicBezTo>
                    <a:cubicBezTo>
                      <a:pt x="1901" y="2264"/>
                      <a:pt x="1562" y="3373"/>
                      <a:pt x="1290" y="4504"/>
                    </a:cubicBezTo>
                    <a:cubicBezTo>
                      <a:pt x="1336" y="3101"/>
                      <a:pt x="1358" y="1653"/>
                      <a:pt x="1290" y="227"/>
                    </a:cubicBezTo>
                    <a:cubicBezTo>
                      <a:pt x="906" y="770"/>
                      <a:pt x="544" y="1472"/>
                      <a:pt x="453" y="2128"/>
                    </a:cubicBezTo>
                    <a:cubicBezTo>
                      <a:pt x="385" y="2580"/>
                      <a:pt x="634" y="3124"/>
                      <a:pt x="793" y="3576"/>
                    </a:cubicBezTo>
                    <a:cubicBezTo>
                      <a:pt x="1132" y="4414"/>
                      <a:pt x="1471" y="5274"/>
                      <a:pt x="1992" y="6043"/>
                    </a:cubicBezTo>
                    <a:cubicBezTo>
                      <a:pt x="2196" y="6315"/>
                      <a:pt x="3622" y="8012"/>
                      <a:pt x="3893" y="7130"/>
                    </a:cubicBezTo>
                    <a:cubicBezTo>
                      <a:pt x="4187" y="6088"/>
                      <a:pt x="4233" y="5047"/>
                      <a:pt x="3916" y="4029"/>
                    </a:cubicBezTo>
                    <a:cubicBezTo>
                      <a:pt x="3735" y="3441"/>
                      <a:pt x="3486" y="2875"/>
                      <a:pt x="3146" y="2332"/>
                    </a:cubicBezTo>
                    <a:cubicBezTo>
                      <a:pt x="2716" y="1653"/>
                      <a:pt x="1585" y="0"/>
                      <a:pt x="611" y="181"/>
                    </a:cubicBezTo>
                    <a:cubicBezTo>
                      <a:pt x="0" y="295"/>
                      <a:pt x="114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10"/>
              <p:cNvSpPr/>
              <p:nvPr/>
            </p:nvSpPr>
            <p:spPr>
              <a:xfrm>
                <a:off x="2026800" y="4381180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1154" y="3531"/>
                    </a:moveTo>
                    <a:cubicBezTo>
                      <a:pt x="1607" y="4708"/>
                      <a:pt x="2060" y="5930"/>
                      <a:pt x="3237" y="6587"/>
                    </a:cubicBezTo>
                    <a:cubicBezTo>
                      <a:pt x="3486" y="6722"/>
                      <a:pt x="3848" y="6836"/>
                      <a:pt x="4097" y="6632"/>
                    </a:cubicBezTo>
                    <a:cubicBezTo>
                      <a:pt x="4232" y="6519"/>
                      <a:pt x="4300" y="6292"/>
                      <a:pt x="4323" y="6134"/>
                    </a:cubicBezTo>
                    <a:cubicBezTo>
                      <a:pt x="4549" y="4753"/>
                      <a:pt x="4232" y="3463"/>
                      <a:pt x="3531" y="2309"/>
                    </a:cubicBezTo>
                    <a:cubicBezTo>
                      <a:pt x="3101" y="1630"/>
                      <a:pt x="1969" y="1"/>
                      <a:pt x="973" y="159"/>
                    </a:cubicBezTo>
                    <a:cubicBezTo>
                      <a:pt x="0" y="295"/>
                      <a:pt x="951" y="3056"/>
                      <a:pt x="1154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10"/>
              <p:cNvSpPr/>
              <p:nvPr/>
            </p:nvSpPr>
            <p:spPr>
              <a:xfrm>
                <a:off x="1927551" y="45628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178" y="657"/>
                    </a:moveTo>
                    <a:cubicBezTo>
                      <a:pt x="1178" y="657"/>
                      <a:pt x="1155" y="1087"/>
                      <a:pt x="1133" y="1064"/>
                    </a:cubicBezTo>
                    <a:cubicBezTo>
                      <a:pt x="906" y="883"/>
                      <a:pt x="454" y="1"/>
                      <a:pt x="205" y="272"/>
                    </a:cubicBezTo>
                    <a:cubicBezTo>
                      <a:pt x="1" y="499"/>
                      <a:pt x="24" y="1132"/>
                      <a:pt x="24" y="1427"/>
                    </a:cubicBezTo>
                    <a:cubicBezTo>
                      <a:pt x="24" y="2219"/>
                      <a:pt x="250" y="3441"/>
                      <a:pt x="657" y="4120"/>
                    </a:cubicBezTo>
                    <a:cubicBezTo>
                      <a:pt x="1449" y="5500"/>
                      <a:pt x="2830" y="6519"/>
                      <a:pt x="4210" y="7220"/>
                    </a:cubicBezTo>
                    <a:cubicBezTo>
                      <a:pt x="4505" y="7356"/>
                      <a:pt x="6089" y="8126"/>
                      <a:pt x="5704" y="7288"/>
                    </a:cubicBezTo>
                    <a:cubicBezTo>
                      <a:pt x="5252" y="6224"/>
                      <a:pt x="4844" y="5138"/>
                      <a:pt x="4210" y="4188"/>
                    </a:cubicBezTo>
                    <a:cubicBezTo>
                      <a:pt x="3396" y="2988"/>
                      <a:pt x="2377" y="1472"/>
                      <a:pt x="1178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10"/>
              <p:cNvSpPr/>
              <p:nvPr/>
            </p:nvSpPr>
            <p:spPr>
              <a:xfrm>
                <a:off x="1838400" y="48516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70" y="2490"/>
                      <a:pt x="1494" y="3192"/>
                    </a:cubicBezTo>
                    <a:cubicBezTo>
                      <a:pt x="1698" y="3395"/>
                      <a:pt x="1901" y="3576"/>
                      <a:pt x="2128" y="3735"/>
                    </a:cubicBezTo>
                    <a:cubicBezTo>
                      <a:pt x="2965" y="4368"/>
                      <a:pt x="3984" y="4957"/>
                      <a:pt x="4979" y="5296"/>
                    </a:cubicBezTo>
                    <a:cubicBezTo>
                      <a:pt x="5772" y="5545"/>
                      <a:pt x="6473" y="5907"/>
                      <a:pt x="7288" y="6088"/>
                    </a:cubicBezTo>
                    <a:lnTo>
                      <a:pt x="7378" y="6088"/>
                    </a:lnTo>
                    <a:cubicBezTo>
                      <a:pt x="7446" y="6043"/>
                      <a:pt x="7401" y="5998"/>
                      <a:pt x="7401" y="5953"/>
                    </a:cubicBezTo>
                    <a:cubicBezTo>
                      <a:pt x="6948" y="4640"/>
                      <a:pt x="5794" y="3124"/>
                      <a:pt x="4753" y="2196"/>
                    </a:cubicBezTo>
                    <a:cubicBezTo>
                      <a:pt x="3667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10"/>
              <p:cNvSpPr/>
              <p:nvPr/>
            </p:nvSpPr>
            <p:spPr>
              <a:xfrm>
                <a:off x="2182840" y="4433588"/>
                <a:ext cx="307745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8" h="5659" fill="none" extrusionOk="0">
                    <a:moveTo>
                      <a:pt x="5138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02" y="657"/>
                      <a:pt x="6179" y="860"/>
                    </a:cubicBezTo>
                    <a:cubicBezTo>
                      <a:pt x="6021" y="2015"/>
                      <a:pt x="5297" y="3056"/>
                      <a:pt x="4391" y="3848"/>
                    </a:cubicBezTo>
                    <a:cubicBezTo>
                      <a:pt x="3893" y="4278"/>
                      <a:pt x="3328" y="4640"/>
                      <a:pt x="2762" y="4934"/>
                    </a:cubicBezTo>
                    <a:cubicBezTo>
                      <a:pt x="2332" y="5115"/>
                      <a:pt x="1540" y="5658"/>
                      <a:pt x="1064" y="5545"/>
                    </a:cubicBezTo>
                    <a:cubicBezTo>
                      <a:pt x="1" y="5274"/>
                      <a:pt x="1585" y="3531"/>
                      <a:pt x="1879" y="3191"/>
                    </a:cubicBezTo>
                    <a:cubicBezTo>
                      <a:pt x="2852" y="2105"/>
                      <a:pt x="3803" y="928"/>
                      <a:pt x="5138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10"/>
              <p:cNvSpPr/>
              <p:nvPr/>
            </p:nvSpPr>
            <p:spPr>
              <a:xfrm>
                <a:off x="2239680" y="44436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24" y="2648"/>
                      <a:pt x="2671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71" y="1946"/>
                      <a:pt x="2106" y="3372"/>
                      <a:pt x="1608" y="4843"/>
                    </a:cubicBezTo>
                    <a:cubicBezTo>
                      <a:pt x="1789" y="3780"/>
                      <a:pt x="1925" y="2716"/>
                      <a:pt x="2083" y="1675"/>
                    </a:cubicBezTo>
                    <a:cubicBezTo>
                      <a:pt x="1630" y="2761"/>
                      <a:pt x="1155" y="3848"/>
                      <a:pt x="702" y="4956"/>
                    </a:cubicBezTo>
                    <a:cubicBezTo>
                      <a:pt x="951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10"/>
              <p:cNvSpPr/>
              <p:nvPr/>
            </p:nvSpPr>
            <p:spPr>
              <a:xfrm>
                <a:off x="2197321" y="4693309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4935" y="408"/>
                    </a:moveTo>
                    <a:cubicBezTo>
                      <a:pt x="5252" y="295"/>
                      <a:pt x="5523" y="182"/>
                      <a:pt x="5840" y="69"/>
                    </a:cubicBezTo>
                    <a:cubicBezTo>
                      <a:pt x="5953" y="23"/>
                      <a:pt x="6089" y="1"/>
                      <a:pt x="6202" y="1"/>
                    </a:cubicBezTo>
                    <a:cubicBezTo>
                      <a:pt x="6904" y="1"/>
                      <a:pt x="6406" y="1064"/>
                      <a:pt x="6270" y="1381"/>
                    </a:cubicBezTo>
                    <a:cubicBezTo>
                      <a:pt x="5749" y="2309"/>
                      <a:pt x="5093" y="3101"/>
                      <a:pt x="4256" y="3758"/>
                    </a:cubicBezTo>
                    <a:cubicBezTo>
                      <a:pt x="3554" y="4278"/>
                      <a:pt x="2785" y="4731"/>
                      <a:pt x="1925" y="4957"/>
                    </a:cubicBezTo>
                    <a:cubicBezTo>
                      <a:pt x="1540" y="5070"/>
                      <a:pt x="1110" y="5115"/>
                      <a:pt x="680" y="5138"/>
                    </a:cubicBezTo>
                    <a:cubicBezTo>
                      <a:pt x="612" y="5138"/>
                      <a:pt x="499" y="5138"/>
                      <a:pt x="408" y="5115"/>
                    </a:cubicBezTo>
                    <a:cubicBezTo>
                      <a:pt x="272" y="5048"/>
                      <a:pt x="114" y="4799"/>
                      <a:pt x="91" y="4663"/>
                    </a:cubicBezTo>
                    <a:cubicBezTo>
                      <a:pt x="1" y="4233"/>
                      <a:pt x="340" y="3780"/>
                      <a:pt x="567" y="3463"/>
                    </a:cubicBezTo>
                    <a:cubicBezTo>
                      <a:pt x="838" y="3124"/>
                      <a:pt x="1178" y="2807"/>
                      <a:pt x="1517" y="2535"/>
                    </a:cubicBezTo>
                    <a:cubicBezTo>
                      <a:pt x="2015" y="2083"/>
                      <a:pt x="2536" y="1653"/>
                      <a:pt x="3124" y="1313"/>
                    </a:cubicBezTo>
                    <a:cubicBezTo>
                      <a:pt x="3713" y="951"/>
                      <a:pt x="4301" y="680"/>
                      <a:pt x="4935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10"/>
              <p:cNvSpPr/>
              <p:nvPr/>
            </p:nvSpPr>
            <p:spPr>
              <a:xfrm>
                <a:off x="2221850" y="46944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2" y="1811"/>
                      <a:pt x="5274" y="906"/>
                      <a:pt x="5591" y="0"/>
                    </a:cubicBezTo>
                    <a:cubicBezTo>
                      <a:pt x="5432" y="498"/>
                      <a:pt x="4935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690" y="1856"/>
                      <a:pt x="3237" y="3169"/>
                      <a:pt x="2852" y="4527"/>
                    </a:cubicBezTo>
                    <a:cubicBezTo>
                      <a:pt x="3011" y="3372"/>
                      <a:pt x="3192" y="2241"/>
                      <a:pt x="3350" y="1064"/>
                    </a:cubicBezTo>
                    <a:cubicBezTo>
                      <a:pt x="3169" y="1630"/>
                      <a:pt x="2988" y="2196"/>
                      <a:pt x="2785" y="2739"/>
                    </a:cubicBezTo>
                    <a:cubicBezTo>
                      <a:pt x="2603" y="3327"/>
                      <a:pt x="2400" y="3961"/>
                      <a:pt x="2060" y="4504"/>
                    </a:cubicBezTo>
                    <a:lnTo>
                      <a:pt x="2898" y="1109"/>
                    </a:lnTo>
                    <a:cubicBezTo>
                      <a:pt x="2422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48" y="3735"/>
                      <a:pt x="1" y="4662"/>
                    </a:cubicBezTo>
                    <a:cubicBezTo>
                      <a:pt x="250" y="4074"/>
                      <a:pt x="408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10"/>
              <p:cNvSpPr/>
              <p:nvPr/>
            </p:nvSpPr>
            <p:spPr>
              <a:xfrm>
                <a:off x="2211851" y="47211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43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4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10"/>
              <p:cNvSpPr/>
              <p:nvPr/>
            </p:nvSpPr>
            <p:spPr>
              <a:xfrm>
                <a:off x="2180574" y="4896141"/>
                <a:ext cx="424824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25" h="5393" extrusionOk="0">
                    <a:moveTo>
                      <a:pt x="8018" y="1"/>
                    </a:moveTo>
                    <a:cubicBezTo>
                      <a:pt x="7841" y="1"/>
                      <a:pt x="7660" y="26"/>
                      <a:pt x="7470" y="70"/>
                    </a:cubicBezTo>
                    <a:cubicBezTo>
                      <a:pt x="6497" y="228"/>
                      <a:pt x="5546" y="635"/>
                      <a:pt x="4664" y="1133"/>
                    </a:cubicBezTo>
                    <a:cubicBezTo>
                      <a:pt x="3871" y="1586"/>
                      <a:pt x="3170" y="2129"/>
                      <a:pt x="2468" y="2695"/>
                    </a:cubicBezTo>
                    <a:cubicBezTo>
                      <a:pt x="1835" y="3193"/>
                      <a:pt x="1042" y="3691"/>
                      <a:pt x="567" y="4324"/>
                    </a:cubicBezTo>
                    <a:cubicBezTo>
                      <a:pt x="222" y="4756"/>
                      <a:pt x="0" y="5393"/>
                      <a:pt x="686" y="5393"/>
                    </a:cubicBezTo>
                    <a:cubicBezTo>
                      <a:pt x="719" y="5393"/>
                      <a:pt x="755" y="5391"/>
                      <a:pt x="794" y="5388"/>
                    </a:cubicBezTo>
                    <a:cubicBezTo>
                      <a:pt x="1608" y="5320"/>
                      <a:pt x="2446" y="4981"/>
                      <a:pt x="3193" y="4664"/>
                    </a:cubicBezTo>
                    <a:cubicBezTo>
                      <a:pt x="3758" y="4438"/>
                      <a:pt x="4324" y="4211"/>
                      <a:pt x="4913" y="3962"/>
                    </a:cubicBezTo>
                    <a:cubicBezTo>
                      <a:pt x="5343" y="3759"/>
                      <a:pt x="5840" y="3532"/>
                      <a:pt x="6248" y="3238"/>
                    </a:cubicBezTo>
                    <a:cubicBezTo>
                      <a:pt x="7198" y="2582"/>
                      <a:pt x="7809" y="1586"/>
                      <a:pt x="8443" y="658"/>
                    </a:cubicBezTo>
                    <a:cubicBezTo>
                      <a:pt x="8556" y="522"/>
                      <a:pt x="8624" y="296"/>
                      <a:pt x="8511" y="137"/>
                    </a:cubicBezTo>
                    <a:cubicBezTo>
                      <a:pt x="8466" y="92"/>
                      <a:pt x="8375" y="70"/>
                      <a:pt x="8307" y="24"/>
                    </a:cubicBezTo>
                    <a:cubicBezTo>
                      <a:pt x="8211" y="8"/>
                      <a:pt x="8115" y="1"/>
                      <a:pt x="80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10"/>
              <p:cNvSpPr/>
              <p:nvPr/>
            </p:nvSpPr>
            <p:spPr>
              <a:xfrm>
                <a:off x="2197321" y="42619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106" y="1652"/>
                      <a:pt x="1585" y="3372"/>
                      <a:pt x="1200" y="5138"/>
                    </a:cubicBezTo>
                    <a:cubicBezTo>
                      <a:pt x="770" y="6880"/>
                      <a:pt x="454" y="8668"/>
                      <a:pt x="295" y="10456"/>
                    </a:cubicBezTo>
                    <a:cubicBezTo>
                      <a:pt x="114" y="12221"/>
                      <a:pt x="1" y="14032"/>
                      <a:pt x="69" y="15842"/>
                    </a:cubicBezTo>
                    <a:cubicBezTo>
                      <a:pt x="69" y="16725"/>
                      <a:pt x="159" y="17630"/>
                      <a:pt x="205" y="18536"/>
                    </a:cubicBezTo>
                    <a:cubicBezTo>
                      <a:pt x="227" y="18966"/>
                      <a:pt x="295" y="19418"/>
                      <a:pt x="340" y="19871"/>
                    </a:cubicBezTo>
                    <a:cubicBezTo>
                      <a:pt x="408" y="20324"/>
                      <a:pt x="454" y="20754"/>
                      <a:pt x="521" y="21206"/>
                    </a:cubicBezTo>
                    <a:cubicBezTo>
                      <a:pt x="454" y="19418"/>
                      <a:pt x="386" y="17608"/>
                      <a:pt x="431" y="15820"/>
                    </a:cubicBezTo>
                    <a:cubicBezTo>
                      <a:pt x="431" y="15390"/>
                      <a:pt x="431" y="14937"/>
                      <a:pt x="454" y="14485"/>
                    </a:cubicBezTo>
                    <a:lnTo>
                      <a:pt x="544" y="13172"/>
                    </a:lnTo>
                    <a:cubicBezTo>
                      <a:pt x="544" y="12719"/>
                      <a:pt x="612" y="12289"/>
                      <a:pt x="635" y="11837"/>
                    </a:cubicBezTo>
                    <a:cubicBezTo>
                      <a:pt x="657" y="11384"/>
                      <a:pt x="680" y="10954"/>
                      <a:pt x="748" y="10501"/>
                    </a:cubicBezTo>
                    <a:lnTo>
                      <a:pt x="884" y="9166"/>
                    </a:lnTo>
                    <a:lnTo>
                      <a:pt x="1087" y="7831"/>
                    </a:lnTo>
                    <a:cubicBezTo>
                      <a:pt x="1223" y="6971"/>
                      <a:pt x="1359" y="6088"/>
                      <a:pt x="1540" y="5205"/>
                    </a:cubicBezTo>
                    <a:cubicBezTo>
                      <a:pt x="1902" y="3463"/>
                      <a:pt x="2309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10"/>
              <p:cNvSpPr/>
              <p:nvPr/>
            </p:nvSpPr>
            <p:spPr>
              <a:xfrm>
                <a:off x="2122650" y="4456984"/>
                <a:ext cx="119345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3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70" y="1517"/>
                      <a:pt x="1404" y="3101"/>
                      <a:pt x="1924" y="4685"/>
                    </a:cubicBezTo>
                    <a:cubicBezTo>
                      <a:pt x="1958" y="4787"/>
                      <a:pt x="2069" y="4838"/>
                      <a:pt x="2169" y="4838"/>
                    </a:cubicBezTo>
                    <a:cubicBezTo>
                      <a:pt x="2203" y="4838"/>
                      <a:pt x="2235" y="4833"/>
                      <a:pt x="2264" y="4821"/>
                    </a:cubicBezTo>
                    <a:cubicBezTo>
                      <a:pt x="2377" y="4753"/>
                      <a:pt x="2422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10"/>
              <p:cNvSpPr/>
              <p:nvPr/>
            </p:nvSpPr>
            <p:spPr>
              <a:xfrm>
                <a:off x="2219634" y="4520523"/>
                <a:ext cx="194015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6" extrusionOk="0">
                    <a:moveTo>
                      <a:pt x="3938" y="1"/>
                    </a:moveTo>
                    <a:lnTo>
                      <a:pt x="114" y="3056"/>
                    </a:lnTo>
                    <a:lnTo>
                      <a:pt x="91" y="3079"/>
                    </a:lnTo>
                    <a:cubicBezTo>
                      <a:pt x="1" y="3169"/>
                      <a:pt x="1" y="3328"/>
                      <a:pt x="91" y="3418"/>
                    </a:cubicBezTo>
                    <a:cubicBezTo>
                      <a:pt x="136" y="3463"/>
                      <a:pt x="199" y="3486"/>
                      <a:pt x="261" y="3486"/>
                    </a:cubicBezTo>
                    <a:cubicBezTo>
                      <a:pt x="323" y="3486"/>
                      <a:pt x="385" y="3463"/>
                      <a:pt x="431" y="3418"/>
                    </a:cubicBezTo>
                    <a:lnTo>
                      <a:pt x="39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10"/>
              <p:cNvSpPr/>
              <p:nvPr/>
            </p:nvSpPr>
            <p:spPr>
              <a:xfrm>
                <a:off x="2247512" y="4484862"/>
                <a:ext cx="230809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86" h="4346" fill="none" extrusionOk="0">
                    <a:moveTo>
                      <a:pt x="4640" y="0"/>
                    </a:moveTo>
                    <a:cubicBezTo>
                      <a:pt x="4685" y="793"/>
                      <a:pt x="4391" y="1585"/>
                      <a:pt x="3938" y="2241"/>
                    </a:cubicBezTo>
                    <a:cubicBezTo>
                      <a:pt x="3010" y="3599"/>
                      <a:pt x="1652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10"/>
              <p:cNvSpPr/>
              <p:nvPr/>
            </p:nvSpPr>
            <p:spPr>
              <a:xfrm>
                <a:off x="2023451" y="4705574"/>
                <a:ext cx="198448" cy="231154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69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6" y="838"/>
                      <a:pt x="1019" y="1630"/>
                      <a:pt x="1607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52" y="3939"/>
                      <a:pt x="3191" y="4301"/>
                      <a:pt x="3576" y="4640"/>
                    </a:cubicBezTo>
                    <a:cubicBezTo>
                      <a:pt x="3624" y="4678"/>
                      <a:pt x="3676" y="4692"/>
                      <a:pt x="3728" y="4692"/>
                    </a:cubicBezTo>
                    <a:cubicBezTo>
                      <a:pt x="3800" y="4692"/>
                      <a:pt x="3873" y="4666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31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55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10"/>
              <p:cNvSpPr/>
              <p:nvPr/>
            </p:nvSpPr>
            <p:spPr>
              <a:xfrm>
                <a:off x="2197321" y="4807039"/>
                <a:ext cx="202931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120" h="2649" extrusionOk="0">
                    <a:moveTo>
                      <a:pt x="4120" y="0"/>
                    </a:moveTo>
                    <a:lnTo>
                      <a:pt x="4120" y="0"/>
                    </a:lnTo>
                    <a:cubicBezTo>
                      <a:pt x="3509" y="521"/>
                      <a:pt x="2898" y="928"/>
                      <a:pt x="2264" y="1335"/>
                    </a:cubicBezTo>
                    <a:cubicBezTo>
                      <a:pt x="1630" y="1698"/>
                      <a:pt x="951" y="2014"/>
                      <a:pt x="227" y="2173"/>
                    </a:cubicBezTo>
                    <a:lnTo>
                      <a:pt x="205" y="2173"/>
                    </a:lnTo>
                    <a:cubicBezTo>
                      <a:pt x="91" y="2241"/>
                      <a:pt x="1" y="2376"/>
                      <a:pt x="69" y="2490"/>
                    </a:cubicBezTo>
                    <a:cubicBezTo>
                      <a:pt x="103" y="2576"/>
                      <a:pt x="203" y="2649"/>
                      <a:pt x="299" y="2649"/>
                    </a:cubicBezTo>
                    <a:cubicBezTo>
                      <a:pt x="329" y="2649"/>
                      <a:pt x="359" y="2642"/>
                      <a:pt x="386" y="2625"/>
                    </a:cubicBezTo>
                    <a:cubicBezTo>
                      <a:pt x="1110" y="2376"/>
                      <a:pt x="1789" y="1992"/>
                      <a:pt x="2423" y="1539"/>
                    </a:cubicBezTo>
                    <a:cubicBezTo>
                      <a:pt x="3011" y="1086"/>
                      <a:pt x="3599" y="566"/>
                      <a:pt x="4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9" name="Google Shape;3349;p10"/>
            <p:cNvGrpSpPr/>
            <p:nvPr/>
          </p:nvGrpSpPr>
          <p:grpSpPr>
            <a:xfrm>
              <a:off x="2733806" y="4380153"/>
              <a:ext cx="769215" cy="1154931"/>
              <a:chOff x="2733806" y="4380153"/>
              <a:chExt cx="769215" cy="1154931"/>
            </a:xfrm>
          </p:grpSpPr>
          <p:sp>
            <p:nvSpPr>
              <p:cNvPr id="3350" name="Google Shape;3350;p10"/>
              <p:cNvSpPr/>
              <p:nvPr/>
            </p:nvSpPr>
            <p:spPr>
              <a:xfrm>
                <a:off x="2817392" y="47747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10"/>
              <p:cNvSpPr/>
              <p:nvPr/>
            </p:nvSpPr>
            <p:spPr>
              <a:xfrm>
                <a:off x="2826307" y="47993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10"/>
              <p:cNvSpPr/>
              <p:nvPr/>
            </p:nvSpPr>
            <p:spPr>
              <a:xfrm>
                <a:off x="3140702" y="43801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10"/>
              <p:cNvSpPr/>
              <p:nvPr/>
            </p:nvSpPr>
            <p:spPr>
              <a:xfrm>
                <a:off x="3132870" y="44058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10"/>
              <p:cNvSpPr/>
              <p:nvPr/>
            </p:nvSpPr>
            <p:spPr>
              <a:xfrm>
                <a:off x="2937821" y="45741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10"/>
              <p:cNvSpPr/>
              <p:nvPr/>
            </p:nvSpPr>
            <p:spPr>
              <a:xfrm>
                <a:off x="2923290" y="46097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10"/>
              <p:cNvSpPr/>
              <p:nvPr/>
            </p:nvSpPr>
            <p:spPr>
              <a:xfrm>
                <a:off x="2823007" y="47914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10"/>
              <p:cNvSpPr/>
              <p:nvPr/>
            </p:nvSpPr>
            <p:spPr>
              <a:xfrm>
                <a:off x="2733806" y="50802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10"/>
              <p:cNvSpPr/>
              <p:nvPr/>
            </p:nvSpPr>
            <p:spPr>
              <a:xfrm>
                <a:off x="3079379" y="46621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10"/>
              <p:cNvSpPr/>
              <p:nvPr/>
            </p:nvSpPr>
            <p:spPr>
              <a:xfrm>
                <a:off x="3135087" y="46722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10"/>
              <p:cNvSpPr/>
              <p:nvPr/>
            </p:nvSpPr>
            <p:spPr>
              <a:xfrm>
                <a:off x="3094993" y="49219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10"/>
              <p:cNvSpPr/>
              <p:nvPr/>
            </p:nvSpPr>
            <p:spPr>
              <a:xfrm>
                <a:off x="3117257" y="49230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10"/>
              <p:cNvSpPr/>
              <p:nvPr/>
            </p:nvSpPr>
            <p:spPr>
              <a:xfrm>
                <a:off x="3107258" y="49497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10"/>
              <p:cNvSpPr/>
              <p:nvPr/>
            </p:nvSpPr>
            <p:spPr>
              <a:xfrm>
                <a:off x="3077212" y="51247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10"/>
              <p:cNvSpPr/>
              <p:nvPr/>
            </p:nvSpPr>
            <p:spPr>
              <a:xfrm>
                <a:off x="3093860" y="44905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10"/>
              <p:cNvSpPr/>
              <p:nvPr/>
            </p:nvSpPr>
            <p:spPr>
              <a:xfrm>
                <a:off x="3018057" y="46855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10"/>
              <p:cNvSpPr/>
              <p:nvPr/>
            </p:nvSpPr>
            <p:spPr>
              <a:xfrm>
                <a:off x="3116173" y="47491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10"/>
              <p:cNvSpPr/>
              <p:nvPr/>
            </p:nvSpPr>
            <p:spPr>
              <a:xfrm>
                <a:off x="3144051" y="47134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10"/>
              <p:cNvSpPr/>
              <p:nvPr/>
            </p:nvSpPr>
            <p:spPr>
              <a:xfrm>
                <a:off x="2918857" y="49341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10"/>
              <p:cNvSpPr/>
              <p:nvPr/>
            </p:nvSpPr>
            <p:spPr>
              <a:xfrm>
                <a:off x="3093860" y="50356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0" name="Google Shape;3370;p10"/>
            <p:cNvGrpSpPr/>
            <p:nvPr/>
          </p:nvGrpSpPr>
          <p:grpSpPr>
            <a:xfrm>
              <a:off x="3707629" y="4456362"/>
              <a:ext cx="788129" cy="1014456"/>
              <a:chOff x="3707629" y="4456362"/>
              <a:chExt cx="788129" cy="1014456"/>
            </a:xfrm>
          </p:grpSpPr>
          <p:sp>
            <p:nvSpPr>
              <p:cNvPr id="3371" name="Google Shape;3371;p10"/>
              <p:cNvSpPr/>
              <p:nvPr/>
            </p:nvSpPr>
            <p:spPr>
              <a:xfrm>
                <a:off x="3723194" y="50182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10"/>
              <p:cNvSpPr/>
              <p:nvPr/>
            </p:nvSpPr>
            <p:spPr>
              <a:xfrm>
                <a:off x="3771168" y="50249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10"/>
              <p:cNvSpPr/>
              <p:nvPr/>
            </p:nvSpPr>
            <p:spPr>
              <a:xfrm>
                <a:off x="3831358" y="44563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10"/>
              <p:cNvSpPr/>
              <p:nvPr/>
            </p:nvSpPr>
            <p:spPr>
              <a:xfrm>
                <a:off x="3835791" y="44898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10"/>
              <p:cNvSpPr/>
              <p:nvPr/>
            </p:nvSpPr>
            <p:spPr>
              <a:xfrm>
                <a:off x="3707629" y="47595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10"/>
              <p:cNvSpPr/>
              <p:nvPr/>
            </p:nvSpPr>
            <p:spPr>
              <a:xfrm>
                <a:off x="3713195" y="47863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10"/>
              <p:cNvSpPr/>
              <p:nvPr/>
            </p:nvSpPr>
            <p:spPr>
              <a:xfrm>
                <a:off x="3747723" y="50382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10"/>
              <p:cNvSpPr/>
              <p:nvPr/>
            </p:nvSpPr>
            <p:spPr>
              <a:xfrm>
                <a:off x="3842490" y="52804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10"/>
              <p:cNvSpPr/>
              <p:nvPr/>
            </p:nvSpPr>
            <p:spPr>
              <a:xfrm>
                <a:off x="4015276" y="46224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10"/>
              <p:cNvSpPr/>
              <p:nvPr/>
            </p:nvSpPr>
            <p:spPr>
              <a:xfrm>
                <a:off x="4029757" y="46280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10"/>
              <p:cNvSpPr/>
              <p:nvPr/>
            </p:nvSpPr>
            <p:spPr>
              <a:xfrm>
                <a:off x="4152402" y="47896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10"/>
              <p:cNvSpPr/>
              <p:nvPr/>
            </p:nvSpPr>
            <p:spPr>
              <a:xfrm>
                <a:off x="4155751" y="48153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10"/>
              <p:cNvSpPr/>
              <p:nvPr/>
            </p:nvSpPr>
            <p:spPr>
              <a:xfrm>
                <a:off x="4186930" y="48286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10"/>
              <p:cNvSpPr/>
              <p:nvPr/>
            </p:nvSpPr>
            <p:spPr>
              <a:xfrm>
                <a:off x="4287262" y="49186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10"/>
              <p:cNvSpPr/>
              <p:nvPr/>
            </p:nvSpPr>
            <p:spPr>
              <a:xfrm>
                <a:off x="3880416" y="45645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10"/>
              <p:cNvSpPr/>
              <p:nvPr/>
            </p:nvSpPr>
            <p:spPr>
              <a:xfrm>
                <a:off x="3825792" y="48509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10"/>
              <p:cNvSpPr/>
              <p:nvPr/>
            </p:nvSpPr>
            <p:spPr>
              <a:xfrm>
                <a:off x="4035323" y="47250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10"/>
              <p:cNvSpPr/>
              <p:nvPr/>
            </p:nvSpPr>
            <p:spPr>
              <a:xfrm>
                <a:off x="4072116" y="46615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10"/>
              <p:cNvSpPr/>
              <p:nvPr/>
            </p:nvSpPr>
            <p:spPr>
              <a:xfrm>
                <a:off x="3893764" y="51051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10"/>
              <p:cNvSpPr/>
              <p:nvPr/>
            </p:nvSpPr>
            <p:spPr>
              <a:xfrm>
                <a:off x="4164667" y="49635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1" name="Google Shape;3391;p10"/>
            <p:cNvGrpSpPr/>
            <p:nvPr/>
          </p:nvGrpSpPr>
          <p:grpSpPr>
            <a:xfrm>
              <a:off x="6499806" y="4156978"/>
              <a:ext cx="768082" cy="1156015"/>
              <a:chOff x="6499806" y="4156978"/>
              <a:chExt cx="768082" cy="1156015"/>
            </a:xfrm>
          </p:grpSpPr>
          <p:sp>
            <p:nvSpPr>
              <p:cNvPr id="3392" name="Google Shape;3392;p10"/>
              <p:cNvSpPr/>
              <p:nvPr/>
            </p:nvSpPr>
            <p:spPr>
              <a:xfrm flipH="1">
                <a:off x="6583391" y="4551610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5953" y="2377"/>
                    </a:moveTo>
                    <a:cubicBezTo>
                      <a:pt x="5862" y="2874"/>
                      <a:pt x="5658" y="3327"/>
                      <a:pt x="5477" y="3734"/>
                    </a:cubicBezTo>
                    <a:cubicBezTo>
                      <a:pt x="5047" y="4572"/>
                      <a:pt x="4391" y="5273"/>
                      <a:pt x="3712" y="5885"/>
                    </a:cubicBezTo>
                    <a:cubicBezTo>
                      <a:pt x="2716" y="6790"/>
                      <a:pt x="1653" y="7740"/>
                      <a:pt x="295" y="8012"/>
                    </a:cubicBezTo>
                    <a:cubicBezTo>
                      <a:pt x="159" y="8035"/>
                      <a:pt x="91" y="7650"/>
                      <a:pt x="46" y="7514"/>
                    </a:cubicBezTo>
                    <a:cubicBezTo>
                      <a:pt x="0" y="7424"/>
                      <a:pt x="46" y="7333"/>
                      <a:pt x="91" y="7242"/>
                    </a:cubicBezTo>
                    <a:cubicBezTo>
                      <a:pt x="634" y="6111"/>
                      <a:pt x="974" y="5477"/>
                      <a:pt x="1562" y="4368"/>
                    </a:cubicBezTo>
                    <a:cubicBezTo>
                      <a:pt x="2196" y="3214"/>
                      <a:pt x="3056" y="2263"/>
                      <a:pt x="3848" y="1222"/>
                    </a:cubicBezTo>
                    <a:cubicBezTo>
                      <a:pt x="4052" y="973"/>
                      <a:pt x="4346" y="747"/>
                      <a:pt x="4617" y="566"/>
                    </a:cubicBezTo>
                    <a:cubicBezTo>
                      <a:pt x="4912" y="430"/>
                      <a:pt x="5206" y="227"/>
                      <a:pt x="5523" y="159"/>
                    </a:cubicBezTo>
                    <a:cubicBezTo>
                      <a:pt x="6088" y="0"/>
                      <a:pt x="6066" y="1200"/>
                      <a:pt x="6066" y="1471"/>
                    </a:cubicBezTo>
                    <a:cubicBezTo>
                      <a:pt x="6043" y="1788"/>
                      <a:pt x="5998" y="2105"/>
                      <a:pt x="5953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10"/>
              <p:cNvSpPr/>
              <p:nvPr/>
            </p:nvSpPr>
            <p:spPr>
              <a:xfrm flipH="1">
                <a:off x="6591223" y="4576139"/>
                <a:ext cx="267553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7356" fill="none" extrusionOk="0">
                    <a:moveTo>
                      <a:pt x="5432" y="1833"/>
                    </a:moveTo>
                    <a:cubicBezTo>
                      <a:pt x="5251" y="1200"/>
                      <a:pt x="5002" y="566"/>
                      <a:pt x="4617" y="0"/>
                    </a:cubicBezTo>
                    <a:cubicBezTo>
                      <a:pt x="4889" y="905"/>
                      <a:pt x="5002" y="1856"/>
                      <a:pt x="4957" y="2784"/>
                    </a:cubicBezTo>
                    <a:cubicBezTo>
                      <a:pt x="4730" y="1879"/>
                      <a:pt x="4459" y="973"/>
                      <a:pt x="4119" y="113"/>
                    </a:cubicBezTo>
                    <a:cubicBezTo>
                      <a:pt x="4119" y="521"/>
                      <a:pt x="4255" y="951"/>
                      <a:pt x="4346" y="1381"/>
                    </a:cubicBezTo>
                    <a:cubicBezTo>
                      <a:pt x="4527" y="2150"/>
                      <a:pt x="4595" y="2965"/>
                      <a:pt x="4595" y="3757"/>
                    </a:cubicBezTo>
                    <a:cubicBezTo>
                      <a:pt x="4504" y="3734"/>
                      <a:pt x="4481" y="3621"/>
                      <a:pt x="4459" y="3531"/>
                    </a:cubicBezTo>
                    <a:cubicBezTo>
                      <a:pt x="4165" y="2558"/>
                      <a:pt x="3916" y="1607"/>
                      <a:pt x="3712" y="634"/>
                    </a:cubicBezTo>
                    <a:cubicBezTo>
                      <a:pt x="3780" y="951"/>
                      <a:pt x="3712" y="1313"/>
                      <a:pt x="3780" y="1652"/>
                    </a:cubicBezTo>
                    <a:cubicBezTo>
                      <a:pt x="3802" y="1946"/>
                      <a:pt x="3825" y="2173"/>
                      <a:pt x="3825" y="2490"/>
                    </a:cubicBezTo>
                    <a:cubicBezTo>
                      <a:pt x="3802" y="3214"/>
                      <a:pt x="3916" y="3983"/>
                      <a:pt x="4006" y="4708"/>
                    </a:cubicBezTo>
                    <a:cubicBezTo>
                      <a:pt x="3599" y="3621"/>
                      <a:pt x="3305" y="2512"/>
                      <a:pt x="3101" y="1381"/>
                    </a:cubicBezTo>
                    <a:cubicBezTo>
                      <a:pt x="3010" y="2037"/>
                      <a:pt x="3078" y="2671"/>
                      <a:pt x="3124" y="3327"/>
                    </a:cubicBezTo>
                    <a:cubicBezTo>
                      <a:pt x="3191" y="4074"/>
                      <a:pt x="3237" y="4821"/>
                      <a:pt x="3305" y="5568"/>
                    </a:cubicBezTo>
                    <a:cubicBezTo>
                      <a:pt x="3305" y="5273"/>
                      <a:pt x="3078" y="4934"/>
                      <a:pt x="2988" y="4685"/>
                    </a:cubicBezTo>
                    <a:cubicBezTo>
                      <a:pt x="2920" y="4436"/>
                      <a:pt x="2897" y="4187"/>
                      <a:pt x="2852" y="3915"/>
                    </a:cubicBezTo>
                    <a:cubicBezTo>
                      <a:pt x="2694" y="3350"/>
                      <a:pt x="2512" y="2761"/>
                      <a:pt x="2173" y="2286"/>
                    </a:cubicBezTo>
                    <a:cubicBezTo>
                      <a:pt x="2399" y="3485"/>
                      <a:pt x="2648" y="4685"/>
                      <a:pt x="2875" y="5907"/>
                    </a:cubicBezTo>
                    <a:cubicBezTo>
                      <a:pt x="2558" y="4934"/>
                      <a:pt x="2263" y="3938"/>
                      <a:pt x="1947" y="2988"/>
                    </a:cubicBezTo>
                    <a:cubicBezTo>
                      <a:pt x="1992" y="4119"/>
                      <a:pt x="2060" y="5273"/>
                      <a:pt x="2082" y="6405"/>
                    </a:cubicBezTo>
                    <a:cubicBezTo>
                      <a:pt x="1879" y="5477"/>
                      <a:pt x="1698" y="4549"/>
                      <a:pt x="1471" y="3621"/>
                    </a:cubicBezTo>
                    <a:cubicBezTo>
                      <a:pt x="1517" y="4708"/>
                      <a:pt x="1539" y="5794"/>
                      <a:pt x="1607" y="6903"/>
                    </a:cubicBezTo>
                    <a:cubicBezTo>
                      <a:pt x="1426" y="6518"/>
                      <a:pt x="1290" y="6133"/>
                      <a:pt x="1177" y="5726"/>
                    </a:cubicBezTo>
                    <a:cubicBezTo>
                      <a:pt x="1064" y="5387"/>
                      <a:pt x="1041" y="4866"/>
                      <a:pt x="838" y="4594"/>
                    </a:cubicBezTo>
                    <a:cubicBezTo>
                      <a:pt x="679" y="5500"/>
                      <a:pt x="634" y="6450"/>
                      <a:pt x="453" y="7356"/>
                    </a:cubicBezTo>
                    <a:cubicBezTo>
                      <a:pt x="227" y="7039"/>
                      <a:pt x="68" y="6699"/>
                      <a:pt x="0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10"/>
              <p:cNvSpPr/>
              <p:nvPr/>
            </p:nvSpPr>
            <p:spPr>
              <a:xfrm flipH="1">
                <a:off x="6905568" y="4156978"/>
                <a:ext cx="141608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8760" fill="none" extrusionOk="0">
                    <a:moveTo>
                      <a:pt x="46" y="2920"/>
                    </a:moveTo>
                    <a:cubicBezTo>
                      <a:pt x="0" y="2083"/>
                      <a:pt x="46" y="1200"/>
                      <a:pt x="159" y="363"/>
                    </a:cubicBezTo>
                    <a:cubicBezTo>
                      <a:pt x="204" y="249"/>
                      <a:pt x="227" y="68"/>
                      <a:pt x="340" y="46"/>
                    </a:cubicBezTo>
                    <a:cubicBezTo>
                      <a:pt x="453" y="0"/>
                      <a:pt x="566" y="91"/>
                      <a:pt x="657" y="182"/>
                    </a:cubicBezTo>
                    <a:cubicBezTo>
                      <a:pt x="1358" y="1245"/>
                      <a:pt x="1924" y="2332"/>
                      <a:pt x="2286" y="3576"/>
                    </a:cubicBezTo>
                    <a:cubicBezTo>
                      <a:pt x="2603" y="4595"/>
                      <a:pt x="2716" y="5613"/>
                      <a:pt x="2739" y="6654"/>
                    </a:cubicBezTo>
                    <a:cubicBezTo>
                      <a:pt x="2739" y="7152"/>
                      <a:pt x="2784" y="7650"/>
                      <a:pt x="2852" y="8125"/>
                    </a:cubicBezTo>
                    <a:cubicBezTo>
                      <a:pt x="2875" y="8442"/>
                      <a:pt x="2852" y="8759"/>
                      <a:pt x="2490" y="8352"/>
                    </a:cubicBezTo>
                    <a:cubicBezTo>
                      <a:pt x="2196" y="8080"/>
                      <a:pt x="1947" y="7786"/>
                      <a:pt x="1721" y="7469"/>
                    </a:cubicBezTo>
                    <a:cubicBezTo>
                      <a:pt x="951" y="6518"/>
                      <a:pt x="385" y="5477"/>
                      <a:pt x="204" y="4187"/>
                    </a:cubicBezTo>
                    <a:cubicBezTo>
                      <a:pt x="0" y="2897"/>
                      <a:pt x="227" y="1698"/>
                      <a:pt x="702" y="453"/>
                    </a:cubicBezTo>
                    <a:lnTo>
                      <a:pt x="544" y="5545"/>
                    </a:lnTo>
                    <a:cubicBezTo>
                      <a:pt x="928" y="4346"/>
                      <a:pt x="1268" y="3124"/>
                      <a:pt x="1585" y="1879"/>
                    </a:cubicBezTo>
                    <a:lnTo>
                      <a:pt x="1834" y="7469"/>
                    </a:lnTo>
                    <a:cubicBezTo>
                      <a:pt x="2241" y="6609"/>
                      <a:pt x="2490" y="5658"/>
                      <a:pt x="2626" y="4708"/>
                    </a:cubicBezTo>
                    <a:cubicBezTo>
                      <a:pt x="2490" y="5817"/>
                      <a:pt x="2490" y="6949"/>
                      <a:pt x="2581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10"/>
              <p:cNvSpPr/>
              <p:nvPr/>
            </p:nvSpPr>
            <p:spPr>
              <a:xfrm flipH="1">
                <a:off x="6896653" y="4182640"/>
                <a:ext cx="114863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7333" fill="none" extrusionOk="0">
                    <a:moveTo>
                      <a:pt x="1" y="0"/>
                    </a:moveTo>
                    <a:lnTo>
                      <a:pt x="340" y="430"/>
                    </a:lnTo>
                    <a:cubicBezTo>
                      <a:pt x="748" y="905"/>
                      <a:pt x="1132" y="1426"/>
                      <a:pt x="1449" y="1992"/>
                    </a:cubicBezTo>
                    <a:cubicBezTo>
                      <a:pt x="2332" y="3598"/>
                      <a:pt x="2264" y="5545"/>
                      <a:pt x="1902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10"/>
              <p:cNvSpPr/>
              <p:nvPr/>
            </p:nvSpPr>
            <p:spPr>
              <a:xfrm flipH="1">
                <a:off x="6701554" y="4350945"/>
                <a:ext cx="207413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1" h="8013" fill="none" extrusionOk="0">
                    <a:moveTo>
                      <a:pt x="159" y="5658"/>
                    </a:moveTo>
                    <a:cubicBezTo>
                      <a:pt x="182" y="6315"/>
                      <a:pt x="408" y="6971"/>
                      <a:pt x="816" y="7469"/>
                    </a:cubicBezTo>
                    <a:lnTo>
                      <a:pt x="816" y="3395"/>
                    </a:lnTo>
                    <a:cubicBezTo>
                      <a:pt x="816" y="3169"/>
                      <a:pt x="861" y="2897"/>
                      <a:pt x="1087" y="2875"/>
                    </a:cubicBezTo>
                    <a:cubicBezTo>
                      <a:pt x="1404" y="3961"/>
                      <a:pt x="1698" y="5093"/>
                      <a:pt x="1992" y="6202"/>
                    </a:cubicBezTo>
                    <a:cubicBezTo>
                      <a:pt x="2332" y="4572"/>
                      <a:pt x="1540" y="2829"/>
                      <a:pt x="1879" y="1177"/>
                    </a:cubicBezTo>
                    <a:cubicBezTo>
                      <a:pt x="2309" y="2264"/>
                      <a:pt x="2649" y="3373"/>
                      <a:pt x="2943" y="4504"/>
                    </a:cubicBezTo>
                    <a:cubicBezTo>
                      <a:pt x="2875" y="3101"/>
                      <a:pt x="2852" y="1653"/>
                      <a:pt x="2943" y="227"/>
                    </a:cubicBezTo>
                    <a:cubicBezTo>
                      <a:pt x="3305" y="770"/>
                      <a:pt x="3667" y="1472"/>
                      <a:pt x="3758" y="2128"/>
                    </a:cubicBezTo>
                    <a:cubicBezTo>
                      <a:pt x="3848" y="2580"/>
                      <a:pt x="3577" y="3124"/>
                      <a:pt x="3418" y="3576"/>
                    </a:cubicBezTo>
                    <a:cubicBezTo>
                      <a:pt x="3079" y="4414"/>
                      <a:pt x="2739" y="5274"/>
                      <a:pt x="2219" y="6043"/>
                    </a:cubicBezTo>
                    <a:cubicBezTo>
                      <a:pt x="2038" y="6315"/>
                      <a:pt x="589" y="8012"/>
                      <a:pt x="340" y="7130"/>
                    </a:cubicBezTo>
                    <a:cubicBezTo>
                      <a:pt x="23" y="6088"/>
                      <a:pt x="1" y="5047"/>
                      <a:pt x="295" y="4029"/>
                    </a:cubicBezTo>
                    <a:cubicBezTo>
                      <a:pt x="476" y="3441"/>
                      <a:pt x="725" y="2875"/>
                      <a:pt x="1065" y="2332"/>
                    </a:cubicBezTo>
                    <a:cubicBezTo>
                      <a:pt x="1495" y="1653"/>
                      <a:pt x="2626" y="0"/>
                      <a:pt x="3622" y="181"/>
                    </a:cubicBezTo>
                    <a:cubicBezTo>
                      <a:pt x="4210" y="295"/>
                      <a:pt x="4097" y="1313"/>
                      <a:pt x="3871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10"/>
              <p:cNvSpPr/>
              <p:nvPr/>
            </p:nvSpPr>
            <p:spPr>
              <a:xfrm flipH="1">
                <a:off x="6688206" y="4386605"/>
                <a:ext cx="224110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50" h="6836" fill="none" extrusionOk="0">
                    <a:moveTo>
                      <a:pt x="3396" y="3531"/>
                    </a:moveTo>
                    <a:cubicBezTo>
                      <a:pt x="2943" y="4708"/>
                      <a:pt x="2490" y="5930"/>
                      <a:pt x="1314" y="6587"/>
                    </a:cubicBezTo>
                    <a:cubicBezTo>
                      <a:pt x="1042" y="6722"/>
                      <a:pt x="703" y="6836"/>
                      <a:pt x="454" y="6632"/>
                    </a:cubicBezTo>
                    <a:cubicBezTo>
                      <a:pt x="318" y="6519"/>
                      <a:pt x="250" y="6292"/>
                      <a:pt x="227" y="6134"/>
                    </a:cubicBezTo>
                    <a:cubicBezTo>
                      <a:pt x="1" y="4753"/>
                      <a:pt x="318" y="3463"/>
                      <a:pt x="1019" y="2309"/>
                    </a:cubicBezTo>
                    <a:cubicBezTo>
                      <a:pt x="1449" y="1630"/>
                      <a:pt x="2581" y="1"/>
                      <a:pt x="3554" y="159"/>
                    </a:cubicBezTo>
                    <a:cubicBezTo>
                      <a:pt x="4550" y="295"/>
                      <a:pt x="3599" y="3056"/>
                      <a:pt x="3396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10"/>
              <p:cNvSpPr/>
              <p:nvPr/>
            </p:nvSpPr>
            <p:spPr>
              <a:xfrm flipH="1">
                <a:off x="6499806" y="4857040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7107" y="0"/>
                    </a:moveTo>
                    <a:cubicBezTo>
                      <a:pt x="6972" y="0"/>
                      <a:pt x="6858" y="23"/>
                      <a:pt x="6723" y="46"/>
                    </a:cubicBezTo>
                    <a:cubicBezTo>
                      <a:pt x="5342" y="453"/>
                      <a:pt x="3780" y="1290"/>
                      <a:pt x="2694" y="2196"/>
                    </a:cubicBezTo>
                    <a:cubicBezTo>
                      <a:pt x="1653" y="3124"/>
                      <a:pt x="499" y="4640"/>
                      <a:pt x="46" y="5953"/>
                    </a:cubicBezTo>
                    <a:cubicBezTo>
                      <a:pt x="46" y="5998"/>
                      <a:pt x="1" y="6043"/>
                      <a:pt x="69" y="6088"/>
                    </a:cubicBezTo>
                    <a:lnTo>
                      <a:pt x="159" y="6088"/>
                    </a:lnTo>
                    <a:cubicBezTo>
                      <a:pt x="974" y="5907"/>
                      <a:pt x="1676" y="5545"/>
                      <a:pt x="2468" y="5296"/>
                    </a:cubicBezTo>
                    <a:cubicBezTo>
                      <a:pt x="3464" y="4957"/>
                      <a:pt x="4482" y="4368"/>
                      <a:pt x="5319" y="3735"/>
                    </a:cubicBezTo>
                    <a:cubicBezTo>
                      <a:pt x="5546" y="3576"/>
                      <a:pt x="5749" y="3395"/>
                      <a:pt x="5953" y="3192"/>
                    </a:cubicBezTo>
                    <a:cubicBezTo>
                      <a:pt x="6677" y="2490"/>
                      <a:pt x="7175" y="1585"/>
                      <a:pt x="7424" y="544"/>
                    </a:cubicBezTo>
                    <a:cubicBezTo>
                      <a:pt x="7447" y="430"/>
                      <a:pt x="7447" y="317"/>
                      <a:pt x="7424" y="227"/>
                    </a:cubicBezTo>
                    <a:cubicBezTo>
                      <a:pt x="7356" y="114"/>
                      <a:pt x="7243" y="23"/>
                      <a:pt x="7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10"/>
              <p:cNvSpPr/>
              <p:nvPr/>
            </p:nvSpPr>
            <p:spPr>
              <a:xfrm flipH="1">
                <a:off x="6844246" y="4439013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1109" y="249"/>
                    </a:moveTo>
                    <a:cubicBezTo>
                      <a:pt x="792" y="114"/>
                      <a:pt x="362" y="0"/>
                      <a:pt x="136" y="249"/>
                    </a:cubicBezTo>
                    <a:cubicBezTo>
                      <a:pt x="0" y="430"/>
                      <a:pt x="23" y="657"/>
                      <a:pt x="68" y="860"/>
                    </a:cubicBezTo>
                    <a:cubicBezTo>
                      <a:pt x="226" y="2015"/>
                      <a:pt x="928" y="3056"/>
                      <a:pt x="1833" y="3848"/>
                    </a:cubicBezTo>
                    <a:cubicBezTo>
                      <a:pt x="2354" y="4278"/>
                      <a:pt x="2920" y="4640"/>
                      <a:pt x="3485" y="4934"/>
                    </a:cubicBezTo>
                    <a:cubicBezTo>
                      <a:pt x="3915" y="5115"/>
                      <a:pt x="4708" y="5658"/>
                      <a:pt x="5183" y="5545"/>
                    </a:cubicBezTo>
                    <a:cubicBezTo>
                      <a:pt x="6247" y="5274"/>
                      <a:pt x="4662" y="3531"/>
                      <a:pt x="4368" y="3191"/>
                    </a:cubicBezTo>
                    <a:cubicBezTo>
                      <a:pt x="3395" y="2105"/>
                      <a:pt x="2444" y="928"/>
                      <a:pt x="1109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10"/>
              <p:cNvSpPr/>
              <p:nvPr/>
            </p:nvSpPr>
            <p:spPr>
              <a:xfrm flipH="1">
                <a:off x="6901086" y="4449061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159" y="2014"/>
                    </a:moveTo>
                    <a:cubicBezTo>
                      <a:pt x="114" y="1335"/>
                      <a:pt x="46" y="679"/>
                      <a:pt x="1" y="0"/>
                    </a:cubicBezTo>
                    <a:cubicBezTo>
                      <a:pt x="340" y="1019"/>
                      <a:pt x="703" y="2060"/>
                      <a:pt x="1042" y="3078"/>
                    </a:cubicBezTo>
                    <a:cubicBezTo>
                      <a:pt x="725" y="2127"/>
                      <a:pt x="1019" y="1041"/>
                      <a:pt x="612" y="136"/>
                    </a:cubicBezTo>
                    <a:cubicBezTo>
                      <a:pt x="1133" y="1381"/>
                      <a:pt x="1630" y="2648"/>
                      <a:pt x="2083" y="3938"/>
                    </a:cubicBezTo>
                    <a:cubicBezTo>
                      <a:pt x="1744" y="2829"/>
                      <a:pt x="1608" y="1697"/>
                      <a:pt x="1472" y="543"/>
                    </a:cubicBezTo>
                    <a:cubicBezTo>
                      <a:pt x="2083" y="1946"/>
                      <a:pt x="2649" y="3372"/>
                      <a:pt x="3169" y="4843"/>
                    </a:cubicBezTo>
                    <a:cubicBezTo>
                      <a:pt x="2988" y="3780"/>
                      <a:pt x="2853" y="2716"/>
                      <a:pt x="2694" y="1675"/>
                    </a:cubicBezTo>
                    <a:cubicBezTo>
                      <a:pt x="3147" y="2761"/>
                      <a:pt x="3622" y="3848"/>
                      <a:pt x="4075" y="4956"/>
                    </a:cubicBezTo>
                    <a:cubicBezTo>
                      <a:pt x="3826" y="4187"/>
                      <a:pt x="3667" y="3395"/>
                      <a:pt x="3713" y="2603"/>
                    </a:cubicBezTo>
                    <a:cubicBezTo>
                      <a:pt x="4007" y="3395"/>
                      <a:pt x="4346" y="4164"/>
                      <a:pt x="4776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10"/>
              <p:cNvSpPr/>
              <p:nvPr/>
            </p:nvSpPr>
            <p:spPr>
              <a:xfrm flipH="1">
                <a:off x="6858727" y="4698734"/>
                <a:ext cx="34005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4" h="5139" fill="none" extrusionOk="0">
                    <a:moveTo>
                      <a:pt x="1970" y="408"/>
                    </a:moveTo>
                    <a:cubicBezTo>
                      <a:pt x="1653" y="295"/>
                      <a:pt x="1381" y="182"/>
                      <a:pt x="1064" y="69"/>
                    </a:cubicBezTo>
                    <a:cubicBezTo>
                      <a:pt x="951" y="23"/>
                      <a:pt x="815" y="1"/>
                      <a:pt x="702" y="1"/>
                    </a:cubicBezTo>
                    <a:cubicBezTo>
                      <a:pt x="1" y="1"/>
                      <a:pt x="498" y="1064"/>
                      <a:pt x="634" y="1381"/>
                    </a:cubicBezTo>
                    <a:cubicBezTo>
                      <a:pt x="1155" y="2309"/>
                      <a:pt x="1811" y="3101"/>
                      <a:pt x="2648" y="3758"/>
                    </a:cubicBezTo>
                    <a:cubicBezTo>
                      <a:pt x="3350" y="4278"/>
                      <a:pt x="4120" y="4731"/>
                      <a:pt x="4980" y="4957"/>
                    </a:cubicBezTo>
                    <a:cubicBezTo>
                      <a:pt x="5364" y="5070"/>
                      <a:pt x="5794" y="5115"/>
                      <a:pt x="6224" y="5138"/>
                    </a:cubicBezTo>
                    <a:cubicBezTo>
                      <a:pt x="6292" y="5138"/>
                      <a:pt x="6405" y="5138"/>
                      <a:pt x="6496" y="5115"/>
                    </a:cubicBezTo>
                    <a:cubicBezTo>
                      <a:pt x="6632" y="5048"/>
                      <a:pt x="6790" y="4799"/>
                      <a:pt x="6813" y="4663"/>
                    </a:cubicBezTo>
                    <a:cubicBezTo>
                      <a:pt x="6903" y="4233"/>
                      <a:pt x="6564" y="3780"/>
                      <a:pt x="6337" y="3463"/>
                    </a:cubicBezTo>
                    <a:cubicBezTo>
                      <a:pt x="6066" y="3124"/>
                      <a:pt x="5726" y="2807"/>
                      <a:pt x="5387" y="2535"/>
                    </a:cubicBezTo>
                    <a:cubicBezTo>
                      <a:pt x="4889" y="2083"/>
                      <a:pt x="4369" y="1653"/>
                      <a:pt x="3780" y="1313"/>
                    </a:cubicBezTo>
                    <a:cubicBezTo>
                      <a:pt x="3214" y="951"/>
                      <a:pt x="2603" y="680"/>
                      <a:pt x="1970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10"/>
              <p:cNvSpPr/>
              <p:nvPr/>
            </p:nvSpPr>
            <p:spPr>
              <a:xfrm flipH="1">
                <a:off x="6881039" y="4699867"/>
                <a:ext cx="276518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614" h="4799" fill="none" extrusionOk="0">
                    <a:moveTo>
                      <a:pt x="906" y="2716"/>
                    </a:moveTo>
                    <a:cubicBezTo>
                      <a:pt x="589" y="1811"/>
                      <a:pt x="318" y="906"/>
                      <a:pt x="1" y="0"/>
                    </a:cubicBezTo>
                    <a:cubicBezTo>
                      <a:pt x="182" y="498"/>
                      <a:pt x="657" y="1109"/>
                      <a:pt x="929" y="1562"/>
                    </a:cubicBezTo>
                    <a:cubicBezTo>
                      <a:pt x="1314" y="2173"/>
                      <a:pt x="1653" y="2807"/>
                      <a:pt x="1925" y="3440"/>
                    </a:cubicBezTo>
                    <a:cubicBezTo>
                      <a:pt x="1653" y="2512"/>
                      <a:pt x="1359" y="1562"/>
                      <a:pt x="1381" y="566"/>
                    </a:cubicBezTo>
                    <a:cubicBezTo>
                      <a:pt x="1902" y="1856"/>
                      <a:pt x="2355" y="3169"/>
                      <a:pt x="2739" y="4527"/>
                    </a:cubicBezTo>
                    <a:cubicBezTo>
                      <a:pt x="2581" y="3372"/>
                      <a:pt x="2400" y="2241"/>
                      <a:pt x="2241" y="1064"/>
                    </a:cubicBezTo>
                    <a:cubicBezTo>
                      <a:pt x="2445" y="1630"/>
                      <a:pt x="2604" y="2196"/>
                      <a:pt x="2807" y="2739"/>
                    </a:cubicBezTo>
                    <a:cubicBezTo>
                      <a:pt x="3011" y="3327"/>
                      <a:pt x="3192" y="3961"/>
                      <a:pt x="3532" y="4504"/>
                    </a:cubicBezTo>
                    <a:lnTo>
                      <a:pt x="2694" y="1109"/>
                    </a:lnTo>
                    <a:cubicBezTo>
                      <a:pt x="3169" y="2354"/>
                      <a:pt x="3758" y="3553"/>
                      <a:pt x="4301" y="4798"/>
                    </a:cubicBezTo>
                    <a:cubicBezTo>
                      <a:pt x="4029" y="3825"/>
                      <a:pt x="3645" y="2807"/>
                      <a:pt x="3464" y="1788"/>
                    </a:cubicBezTo>
                    <a:cubicBezTo>
                      <a:pt x="4143" y="2761"/>
                      <a:pt x="4844" y="3735"/>
                      <a:pt x="5614" y="4662"/>
                    </a:cubicBezTo>
                    <a:cubicBezTo>
                      <a:pt x="5342" y="4074"/>
                      <a:pt x="5184" y="3440"/>
                      <a:pt x="5048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10"/>
              <p:cNvSpPr/>
              <p:nvPr/>
            </p:nvSpPr>
            <p:spPr>
              <a:xfrm flipH="1">
                <a:off x="6873208" y="4726613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45" y="0"/>
                    </a:moveTo>
                    <a:cubicBezTo>
                      <a:pt x="0" y="136"/>
                      <a:pt x="68" y="295"/>
                      <a:pt x="91" y="453"/>
                    </a:cubicBezTo>
                    <a:cubicBezTo>
                      <a:pt x="204" y="906"/>
                      <a:pt x="340" y="1358"/>
                      <a:pt x="521" y="1766"/>
                    </a:cubicBezTo>
                    <a:cubicBezTo>
                      <a:pt x="973" y="2762"/>
                      <a:pt x="1788" y="3576"/>
                      <a:pt x="2784" y="4074"/>
                    </a:cubicBezTo>
                    <a:cubicBezTo>
                      <a:pt x="3802" y="4549"/>
                      <a:pt x="4979" y="4685"/>
                      <a:pt x="6088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10"/>
              <p:cNvSpPr/>
              <p:nvPr/>
            </p:nvSpPr>
            <p:spPr>
              <a:xfrm flipH="1">
                <a:off x="6841980" y="4901566"/>
                <a:ext cx="425908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7" h="5393" extrusionOk="0">
                    <a:moveTo>
                      <a:pt x="629" y="1"/>
                    </a:moveTo>
                    <a:cubicBezTo>
                      <a:pt x="532" y="1"/>
                      <a:pt x="436" y="8"/>
                      <a:pt x="340" y="24"/>
                    </a:cubicBezTo>
                    <a:cubicBezTo>
                      <a:pt x="272" y="70"/>
                      <a:pt x="181" y="92"/>
                      <a:pt x="114" y="137"/>
                    </a:cubicBezTo>
                    <a:cubicBezTo>
                      <a:pt x="0" y="296"/>
                      <a:pt x="91" y="522"/>
                      <a:pt x="204" y="658"/>
                    </a:cubicBezTo>
                    <a:cubicBezTo>
                      <a:pt x="838" y="1586"/>
                      <a:pt x="1449" y="2582"/>
                      <a:pt x="2377" y="3238"/>
                    </a:cubicBezTo>
                    <a:cubicBezTo>
                      <a:pt x="2807" y="3532"/>
                      <a:pt x="3282" y="3759"/>
                      <a:pt x="3735" y="3962"/>
                    </a:cubicBezTo>
                    <a:cubicBezTo>
                      <a:pt x="4300" y="4211"/>
                      <a:pt x="4866" y="4438"/>
                      <a:pt x="5432" y="4664"/>
                    </a:cubicBezTo>
                    <a:cubicBezTo>
                      <a:pt x="6202" y="4981"/>
                      <a:pt x="7016" y="5320"/>
                      <a:pt x="7854" y="5388"/>
                    </a:cubicBezTo>
                    <a:cubicBezTo>
                      <a:pt x="7892" y="5391"/>
                      <a:pt x="7928" y="5393"/>
                      <a:pt x="7961" y="5393"/>
                    </a:cubicBezTo>
                    <a:cubicBezTo>
                      <a:pt x="8647" y="5393"/>
                      <a:pt x="8425" y="4756"/>
                      <a:pt x="8080" y="4324"/>
                    </a:cubicBezTo>
                    <a:cubicBezTo>
                      <a:pt x="7582" y="3691"/>
                      <a:pt x="6790" y="3193"/>
                      <a:pt x="6179" y="2695"/>
                    </a:cubicBezTo>
                    <a:cubicBezTo>
                      <a:pt x="5477" y="2129"/>
                      <a:pt x="4753" y="1586"/>
                      <a:pt x="3961" y="1133"/>
                    </a:cubicBezTo>
                    <a:cubicBezTo>
                      <a:pt x="3101" y="635"/>
                      <a:pt x="2150" y="228"/>
                      <a:pt x="1177" y="70"/>
                    </a:cubicBezTo>
                    <a:cubicBezTo>
                      <a:pt x="987" y="26"/>
                      <a:pt x="807" y="1"/>
                      <a:pt x="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10"/>
              <p:cNvSpPr/>
              <p:nvPr/>
            </p:nvSpPr>
            <p:spPr>
              <a:xfrm flipH="1">
                <a:off x="6856510" y="4267359"/>
                <a:ext cx="140525" cy="1045634"/>
              </a:xfrm>
              <a:custGeom>
                <a:avLst/>
                <a:gdLst/>
                <a:ahLst/>
                <a:cxnLst/>
                <a:rect l="l" t="t" r="r" b="b"/>
                <a:pathLst>
                  <a:path w="2853" h="212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44" y="1697"/>
                      <a:pt x="929" y="3463"/>
                      <a:pt x="1336" y="5228"/>
                    </a:cubicBezTo>
                    <a:cubicBezTo>
                      <a:pt x="1495" y="6111"/>
                      <a:pt x="1630" y="6993"/>
                      <a:pt x="1789" y="7876"/>
                    </a:cubicBezTo>
                    <a:lnTo>
                      <a:pt x="1970" y="9189"/>
                    </a:lnTo>
                    <a:lnTo>
                      <a:pt x="2128" y="10524"/>
                    </a:lnTo>
                    <a:cubicBezTo>
                      <a:pt x="2174" y="10954"/>
                      <a:pt x="2196" y="11407"/>
                      <a:pt x="2241" y="11859"/>
                    </a:cubicBezTo>
                    <a:cubicBezTo>
                      <a:pt x="2264" y="12289"/>
                      <a:pt x="2287" y="12742"/>
                      <a:pt x="2309" y="13195"/>
                    </a:cubicBezTo>
                    <a:lnTo>
                      <a:pt x="2400" y="14530"/>
                    </a:lnTo>
                    <a:cubicBezTo>
                      <a:pt x="2423" y="14937"/>
                      <a:pt x="2400" y="15390"/>
                      <a:pt x="2423" y="15842"/>
                    </a:cubicBezTo>
                    <a:cubicBezTo>
                      <a:pt x="2490" y="17630"/>
                      <a:pt x="2400" y="19418"/>
                      <a:pt x="2355" y="21229"/>
                    </a:cubicBezTo>
                    <a:cubicBezTo>
                      <a:pt x="2400" y="20799"/>
                      <a:pt x="2468" y="20346"/>
                      <a:pt x="2513" y="19894"/>
                    </a:cubicBezTo>
                    <a:cubicBezTo>
                      <a:pt x="2581" y="19464"/>
                      <a:pt x="2626" y="19011"/>
                      <a:pt x="2649" y="18558"/>
                    </a:cubicBezTo>
                    <a:cubicBezTo>
                      <a:pt x="2717" y="17698"/>
                      <a:pt x="2807" y="16793"/>
                      <a:pt x="2807" y="15888"/>
                    </a:cubicBezTo>
                    <a:cubicBezTo>
                      <a:pt x="2853" y="14077"/>
                      <a:pt x="2739" y="12267"/>
                      <a:pt x="2581" y="10479"/>
                    </a:cubicBezTo>
                    <a:cubicBezTo>
                      <a:pt x="2400" y="8691"/>
                      <a:pt x="2083" y="6903"/>
                      <a:pt x="1676" y="5160"/>
                    </a:cubicBezTo>
                    <a:cubicBezTo>
                      <a:pt x="1246" y="3395"/>
                      <a:pt x="703" y="1652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10"/>
              <p:cNvSpPr/>
              <p:nvPr/>
            </p:nvSpPr>
            <p:spPr>
              <a:xfrm flipH="1">
                <a:off x="6782923" y="4462409"/>
                <a:ext cx="119345" cy="238837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4849" extrusionOk="0">
                    <a:moveTo>
                      <a:pt x="2422" y="1"/>
                    </a:moveTo>
                    <a:lnTo>
                      <a:pt x="2422" y="1"/>
                    </a:lnTo>
                    <a:cubicBezTo>
                      <a:pt x="1517" y="1426"/>
                      <a:pt x="725" y="2943"/>
                      <a:pt x="46" y="4504"/>
                    </a:cubicBezTo>
                    <a:cubicBezTo>
                      <a:pt x="1" y="4640"/>
                      <a:pt x="46" y="4799"/>
                      <a:pt x="204" y="4844"/>
                    </a:cubicBezTo>
                    <a:cubicBezTo>
                      <a:pt x="222" y="4847"/>
                      <a:pt x="239" y="4848"/>
                      <a:pt x="257" y="4848"/>
                    </a:cubicBezTo>
                    <a:cubicBezTo>
                      <a:pt x="373" y="4848"/>
                      <a:pt x="479" y="4784"/>
                      <a:pt x="499" y="4685"/>
                    </a:cubicBezTo>
                    <a:cubicBezTo>
                      <a:pt x="1019" y="3056"/>
                      <a:pt x="1675" y="1517"/>
                      <a:pt x="2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10"/>
              <p:cNvSpPr/>
              <p:nvPr/>
            </p:nvSpPr>
            <p:spPr>
              <a:xfrm flipH="1">
                <a:off x="6879906" y="4525948"/>
                <a:ext cx="194015" cy="171604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3484" extrusionOk="0">
                    <a:moveTo>
                      <a:pt x="0" y="1"/>
                    </a:moveTo>
                    <a:lnTo>
                      <a:pt x="3486" y="3395"/>
                    </a:lnTo>
                    <a:lnTo>
                      <a:pt x="3508" y="3418"/>
                    </a:lnTo>
                    <a:cubicBezTo>
                      <a:pt x="3562" y="3461"/>
                      <a:pt x="3620" y="3483"/>
                      <a:pt x="3677" y="3483"/>
                    </a:cubicBezTo>
                    <a:cubicBezTo>
                      <a:pt x="3740" y="3483"/>
                      <a:pt x="3800" y="3455"/>
                      <a:pt x="3848" y="3395"/>
                    </a:cubicBezTo>
                    <a:cubicBezTo>
                      <a:pt x="3938" y="3260"/>
                      <a:pt x="3938" y="3124"/>
                      <a:pt x="3825" y="305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10"/>
              <p:cNvSpPr/>
              <p:nvPr/>
            </p:nvSpPr>
            <p:spPr>
              <a:xfrm flipH="1">
                <a:off x="6907785" y="4490287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23" y="0"/>
                    </a:moveTo>
                    <a:cubicBezTo>
                      <a:pt x="0" y="793"/>
                      <a:pt x="272" y="1585"/>
                      <a:pt x="725" y="2241"/>
                    </a:cubicBezTo>
                    <a:cubicBezTo>
                      <a:pt x="1652" y="3599"/>
                      <a:pt x="3010" y="4278"/>
                      <a:pt x="4662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10"/>
              <p:cNvSpPr/>
              <p:nvPr/>
            </p:nvSpPr>
            <p:spPr>
              <a:xfrm flipH="1">
                <a:off x="6683724" y="4708782"/>
                <a:ext cx="197365" cy="231893"/>
              </a:xfrm>
              <a:custGeom>
                <a:avLst/>
                <a:gdLst/>
                <a:ahLst/>
                <a:cxnLst/>
                <a:rect l="l" t="t" r="r" b="b"/>
                <a:pathLst>
                  <a:path w="4007" h="4708" extrusionOk="0">
                    <a:moveTo>
                      <a:pt x="4007" y="0"/>
                    </a:moveTo>
                    <a:lnTo>
                      <a:pt x="4007" y="0"/>
                    </a:lnTo>
                    <a:cubicBezTo>
                      <a:pt x="3441" y="815"/>
                      <a:pt x="2852" y="1562"/>
                      <a:pt x="2196" y="2309"/>
                    </a:cubicBezTo>
                    <a:cubicBezTo>
                      <a:pt x="1856" y="2671"/>
                      <a:pt x="1517" y="3010"/>
                      <a:pt x="1178" y="3350"/>
                    </a:cubicBezTo>
                    <a:cubicBezTo>
                      <a:pt x="838" y="3689"/>
                      <a:pt x="476" y="4029"/>
                      <a:pt x="114" y="4323"/>
                    </a:cubicBezTo>
                    <a:cubicBezTo>
                      <a:pt x="1" y="4436"/>
                      <a:pt x="1" y="4572"/>
                      <a:pt x="114" y="4640"/>
                    </a:cubicBezTo>
                    <a:cubicBezTo>
                      <a:pt x="148" y="4685"/>
                      <a:pt x="210" y="4708"/>
                      <a:pt x="275" y="4708"/>
                    </a:cubicBezTo>
                    <a:cubicBezTo>
                      <a:pt x="340" y="4708"/>
                      <a:pt x="408" y="4685"/>
                      <a:pt x="453" y="4640"/>
                    </a:cubicBezTo>
                    <a:cubicBezTo>
                      <a:pt x="815" y="4323"/>
                      <a:pt x="1155" y="3938"/>
                      <a:pt x="1472" y="3576"/>
                    </a:cubicBezTo>
                    <a:cubicBezTo>
                      <a:pt x="1811" y="3214"/>
                      <a:pt x="2105" y="2829"/>
                      <a:pt x="2400" y="2445"/>
                    </a:cubicBezTo>
                    <a:cubicBezTo>
                      <a:pt x="2988" y="1675"/>
                      <a:pt x="3531" y="860"/>
                      <a:pt x="4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10"/>
              <p:cNvSpPr/>
              <p:nvPr/>
            </p:nvSpPr>
            <p:spPr>
              <a:xfrm flipH="1">
                <a:off x="6859860" y="4812464"/>
                <a:ext cx="199581" cy="130033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640" extrusionOk="0">
                    <a:moveTo>
                      <a:pt x="1" y="0"/>
                    </a:moveTo>
                    <a:cubicBezTo>
                      <a:pt x="498" y="566"/>
                      <a:pt x="1064" y="1086"/>
                      <a:pt x="1698" y="1539"/>
                    </a:cubicBezTo>
                    <a:cubicBezTo>
                      <a:pt x="2309" y="1992"/>
                      <a:pt x="2988" y="2376"/>
                      <a:pt x="3735" y="2625"/>
                    </a:cubicBezTo>
                    <a:lnTo>
                      <a:pt x="3757" y="2625"/>
                    </a:lnTo>
                    <a:cubicBezTo>
                      <a:pt x="3781" y="2635"/>
                      <a:pt x="3806" y="2639"/>
                      <a:pt x="3830" y="2639"/>
                    </a:cubicBezTo>
                    <a:cubicBezTo>
                      <a:pt x="3922" y="2639"/>
                      <a:pt x="4011" y="2574"/>
                      <a:pt x="4029" y="2467"/>
                    </a:cubicBezTo>
                    <a:cubicBezTo>
                      <a:pt x="4052" y="2354"/>
                      <a:pt x="4006" y="2218"/>
                      <a:pt x="3871" y="2173"/>
                    </a:cubicBezTo>
                    <a:cubicBezTo>
                      <a:pt x="3169" y="2014"/>
                      <a:pt x="2490" y="1698"/>
                      <a:pt x="1834" y="1335"/>
                    </a:cubicBezTo>
                    <a:cubicBezTo>
                      <a:pt x="1177" y="928"/>
                      <a:pt x="566" y="521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1" name="Google Shape;3411;p10"/>
            <p:cNvGrpSpPr/>
            <p:nvPr/>
          </p:nvGrpSpPr>
          <p:grpSpPr>
            <a:xfrm>
              <a:off x="5673057" y="4303953"/>
              <a:ext cx="769215" cy="1154931"/>
              <a:chOff x="5673057" y="4303953"/>
              <a:chExt cx="769215" cy="1154931"/>
            </a:xfrm>
          </p:grpSpPr>
          <p:sp>
            <p:nvSpPr>
              <p:cNvPr id="3412" name="Google Shape;3412;p10"/>
              <p:cNvSpPr/>
              <p:nvPr/>
            </p:nvSpPr>
            <p:spPr>
              <a:xfrm flipH="1">
                <a:off x="6058773" y="46985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10"/>
              <p:cNvSpPr/>
              <p:nvPr/>
            </p:nvSpPr>
            <p:spPr>
              <a:xfrm flipH="1">
                <a:off x="6082169" y="47231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10"/>
              <p:cNvSpPr/>
              <p:nvPr/>
            </p:nvSpPr>
            <p:spPr>
              <a:xfrm flipH="1">
                <a:off x="5892635" y="43039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10"/>
              <p:cNvSpPr/>
              <p:nvPr/>
            </p:nvSpPr>
            <p:spPr>
              <a:xfrm flipH="1">
                <a:off x="5929429" y="43296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10"/>
              <p:cNvSpPr/>
              <p:nvPr/>
            </p:nvSpPr>
            <p:spPr>
              <a:xfrm flipH="1">
                <a:off x="6030894" y="44979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10"/>
              <p:cNvSpPr/>
              <p:nvPr/>
            </p:nvSpPr>
            <p:spPr>
              <a:xfrm flipH="1">
                <a:off x="6029761" y="45335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10"/>
              <p:cNvSpPr/>
              <p:nvPr/>
            </p:nvSpPr>
            <p:spPr>
              <a:xfrm flipH="1">
                <a:off x="6053157" y="47152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10"/>
              <p:cNvSpPr/>
              <p:nvPr/>
            </p:nvSpPr>
            <p:spPr>
              <a:xfrm flipH="1">
                <a:off x="6075470" y="50040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10"/>
              <p:cNvSpPr/>
              <p:nvPr/>
            </p:nvSpPr>
            <p:spPr>
              <a:xfrm flipH="1">
                <a:off x="5789003" y="45859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10"/>
              <p:cNvSpPr/>
              <p:nvPr/>
            </p:nvSpPr>
            <p:spPr>
              <a:xfrm flipH="1">
                <a:off x="5805700" y="45960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10"/>
              <p:cNvSpPr/>
              <p:nvPr/>
            </p:nvSpPr>
            <p:spPr>
              <a:xfrm flipH="1">
                <a:off x="5741078" y="48457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10"/>
              <p:cNvSpPr/>
              <p:nvPr/>
            </p:nvSpPr>
            <p:spPr>
              <a:xfrm flipH="1">
                <a:off x="5783437" y="48468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10"/>
              <p:cNvSpPr/>
              <p:nvPr/>
            </p:nvSpPr>
            <p:spPr>
              <a:xfrm flipH="1">
                <a:off x="5768907" y="48735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10"/>
              <p:cNvSpPr/>
              <p:nvPr/>
            </p:nvSpPr>
            <p:spPr>
              <a:xfrm flipH="1">
                <a:off x="5673057" y="50485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10"/>
              <p:cNvSpPr/>
              <p:nvPr/>
            </p:nvSpPr>
            <p:spPr>
              <a:xfrm flipH="1">
                <a:off x="5942826" y="44143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10"/>
              <p:cNvSpPr/>
              <p:nvPr/>
            </p:nvSpPr>
            <p:spPr>
              <a:xfrm flipH="1">
                <a:off x="6037593" y="46093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10"/>
              <p:cNvSpPr/>
              <p:nvPr/>
            </p:nvSpPr>
            <p:spPr>
              <a:xfrm flipH="1">
                <a:off x="5867023" y="46729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10"/>
              <p:cNvSpPr/>
              <p:nvPr/>
            </p:nvSpPr>
            <p:spPr>
              <a:xfrm flipH="1">
                <a:off x="5802351" y="46372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10"/>
              <p:cNvSpPr/>
              <p:nvPr/>
            </p:nvSpPr>
            <p:spPr>
              <a:xfrm flipH="1">
                <a:off x="6058773" y="48579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10"/>
              <p:cNvSpPr/>
              <p:nvPr/>
            </p:nvSpPr>
            <p:spPr>
              <a:xfrm flipH="1">
                <a:off x="5880420" y="49594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2" name="Google Shape;3432;p10"/>
            <p:cNvGrpSpPr/>
            <p:nvPr/>
          </p:nvGrpSpPr>
          <p:grpSpPr>
            <a:xfrm>
              <a:off x="7396296" y="4303962"/>
              <a:ext cx="788129" cy="1014456"/>
              <a:chOff x="7396296" y="4303962"/>
              <a:chExt cx="788129" cy="1014456"/>
            </a:xfrm>
          </p:grpSpPr>
          <p:sp>
            <p:nvSpPr>
              <p:cNvPr id="3433" name="Google Shape;3433;p10"/>
              <p:cNvSpPr/>
              <p:nvPr/>
            </p:nvSpPr>
            <p:spPr>
              <a:xfrm flipH="1">
                <a:off x="7699460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10"/>
              <p:cNvSpPr/>
              <p:nvPr/>
            </p:nvSpPr>
            <p:spPr>
              <a:xfrm flipH="1">
                <a:off x="7741820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10"/>
              <p:cNvSpPr/>
              <p:nvPr/>
            </p:nvSpPr>
            <p:spPr>
              <a:xfrm flipH="1">
                <a:off x="7884511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10"/>
              <p:cNvSpPr/>
              <p:nvPr/>
            </p:nvSpPr>
            <p:spPr>
              <a:xfrm flipH="1">
                <a:off x="7911306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10"/>
              <p:cNvSpPr/>
              <p:nvPr/>
            </p:nvSpPr>
            <p:spPr>
              <a:xfrm flipH="1">
                <a:off x="7816539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10"/>
              <p:cNvSpPr/>
              <p:nvPr/>
            </p:nvSpPr>
            <p:spPr>
              <a:xfrm flipH="1">
                <a:off x="7828804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10"/>
              <p:cNvSpPr/>
              <p:nvPr/>
            </p:nvSpPr>
            <p:spPr>
              <a:xfrm flipH="1">
                <a:off x="7677197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10"/>
              <p:cNvSpPr/>
              <p:nvPr/>
            </p:nvSpPr>
            <p:spPr>
              <a:xfrm flipH="1">
                <a:off x="7583563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10"/>
              <p:cNvSpPr/>
              <p:nvPr/>
            </p:nvSpPr>
            <p:spPr>
              <a:xfrm flipH="1">
                <a:off x="7731821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10"/>
              <p:cNvSpPr/>
              <p:nvPr/>
            </p:nvSpPr>
            <p:spPr>
              <a:xfrm flipH="1">
                <a:off x="7739603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10"/>
              <p:cNvSpPr/>
              <p:nvPr/>
            </p:nvSpPr>
            <p:spPr>
              <a:xfrm flipH="1">
                <a:off x="7569082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10"/>
              <p:cNvSpPr/>
              <p:nvPr/>
            </p:nvSpPr>
            <p:spPr>
              <a:xfrm flipH="1">
                <a:off x="7580214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10"/>
              <p:cNvSpPr/>
              <p:nvPr/>
            </p:nvSpPr>
            <p:spPr>
              <a:xfrm flipH="1">
                <a:off x="7553468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10"/>
              <p:cNvSpPr/>
              <p:nvPr/>
            </p:nvSpPr>
            <p:spPr>
              <a:xfrm flipH="1">
                <a:off x="7396296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10"/>
              <p:cNvSpPr/>
              <p:nvPr/>
            </p:nvSpPr>
            <p:spPr>
              <a:xfrm flipH="1">
                <a:off x="7476532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10"/>
              <p:cNvSpPr/>
              <p:nvPr/>
            </p:nvSpPr>
            <p:spPr>
              <a:xfrm flipH="1">
                <a:off x="7832153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10"/>
              <p:cNvSpPr/>
              <p:nvPr/>
            </p:nvSpPr>
            <p:spPr>
              <a:xfrm flipH="1">
                <a:off x="7795360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10"/>
              <p:cNvSpPr/>
              <p:nvPr/>
            </p:nvSpPr>
            <p:spPr>
              <a:xfrm flipH="1">
                <a:off x="7722906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10"/>
              <p:cNvSpPr/>
              <p:nvPr/>
            </p:nvSpPr>
            <p:spPr>
              <a:xfrm flipH="1">
                <a:off x="7705075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10"/>
              <p:cNvSpPr/>
              <p:nvPr/>
            </p:nvSpPr>
            <p:spPr>
              <a:xfrm flipH="1">
                <a:off x="7633705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3" name="Google Shape;3453;p10"/>
            <p:cNvGrpSpPr/>
            <p:nvPr/>
          </p:nvGrpSpPr>
          <p:grpSpPr>
            <a:xfrm>
              <a:off x="992737" y="4303962"/>
              <a:ext cx="788129" cy="1014456"/>
              <a:chOff x="992737" y="4303962"/>
              <a:chExt cx="788129" cy="1014456"/>
            </a:xfrm>
          </p:grpSpPr>
          <p:sp>
            <p:nvSpPr>
              <p:cNvPr id="3454" name="Google Shape;3454;p10"/>
              <p:cNvSpPr/>
              <p:nvPr/>
            </p:nvSpPr>
            <p:spPr>
              <a:xfrm flipH="1">
                <a:off x="1295902" y="48658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10"/>
              <p:cNvSpPr/>
              <p:nvPr/>
            </p:nvSpPr>
            <p:spPr>
              <a:xfrm flipH="1">
                <a:off x="1338261" y="48725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10"/>
              <p:cNvSpPr/>
              <p:nvPr/>
            </p:nvSpPr>
            <p:spPr>
              <a:xfrm flipH="1">
                <a:off x="1480953" y="43039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10"/>
              <p:cNvSpPr/>
              <p:nvPr/>
            </p:nvSpPr>
            <p:spPr>
              <a:xfrm flipH="1">
                <a:off x="1507747" y="43374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10"/>
              <p:cNvSpPr/>
              <p:nvPr/>
            </p:nvSpPr>
            <p:spPr>
              <a:xfrm flipH="1">
                <a:off x="1412981" y="46071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10"/>
              <p:cNvSpPr/>
              <p:nvPr/>
            </p:nvSpPr>
            <p:spPr>
              <a:xfrm flipH="1">
                <a:off x="1425245" y="46339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10"/>
              <p:cNvSpPr/>
              <p:nvPr/>
            </p:nvSpPr>
            <p:spPr>
              <a:xfrm flipH="1">
                <a:off x="1273638" y="48858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10"/>
              <p:cNvSpPr/>
              <p:nvPr/>
            </p:nvSpPr>
            <p:spPr>
              <a:xfrm flipH="1">
                <a:off x="1180004" y="51280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10"/>
              <p:cNvSpPr/>
              <p:nvPr/>
            </p:nvSpPr>
            <p:spPr>
              <a:xfrm flipH="1">
                <a:off x="1328262" y="44700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10"/>
              <p:cNvSpPr/>
              <p:nvPr/>
            </p:nvSpPr>
            <p:spPr>
              <a:xfrm flipH="1">
                <a:off x="1336044" y="44756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10"/>
              <p:cNvSpPr/>
              <p:nvPr/>
            </p:nvSpPr>
            <p:spPr>
              <a:xfrm flipH="1">
                <a:off x="1165524" y="46372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10"/>
              <p:cNvSpPr/>
              <p:nvPr/>
            </p:nvSpPr>
            <p:spPr>
              <a:xfrm flipH="1">
                <a:off x="1176655" y="46629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10"/>
              <p:cNvSpPr/>
              <p:nvPr/>
            </p:nvSpPr>
            <p:spPr>
              <a:xfrm flipH="1">
                <a:off x="1149910" y="46762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10"/>
              <p:cNvSpPr/>
              <p:nvPr/>
            </p:nvSpPr>
            <p:spPr>
              <a:xfrm flipH="1">
                <a:off x="992737" y="47662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10"/>
              <p:cNvSpPr/>
              <p:nvPr/>
            </p:nvSpPr>
            <p:spPr>
              <a:xfrm flipH="1">
                <a:off x="1072973" y="44121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10"/>
              <p:cNvSpPr/>
              <p:nvPr/>
            </p:nvSpPr>
            <p:spPr>
              <a:xfrm flipH="1">
                <a:off x="1428594" y="46985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10"/>
              <p:cNvSpPr/>
              <p:nvPr/>
            </p:nvSpPr>
            <p:spPr>
              <a:xfrm flipH="1">
                <a:off x="1391801" y="45726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10"/>
              <p:cNvSpPr/>
              <p:nvPr/>
            </p:nvSpPr>
            <p:spPr>
              <a:xfrm flipH="1">
                <a:off x="1319347" y="45091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10"/>
              <p:cNvSpPr/>
              <p:nvPr/>
            </p:nvSpPr>
            <p:spPr>
              <a:xfrm flipH="1">
                <a:off x="1301517" y="49527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10"/>
              <p:cNvSpPr/>
              <p:nvPr/>
            </p:nvSpPr>
            <p:spPr>
              <a:xfrm flipH="1">
                <a:off x="1230146" y="48111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4" name="Google Shape;3474;p10"/>
            <p:cNvGrpSpPr/>
            <p:nvPr/>
          </p:nvGrpSpPr>
          <p:grpSpPr>
            <a:xfrm>
              <a:off x="0" y="4380162"/>
              <a:ext cx="788129" cy="1014456"/>
              <a:chOff x="0" y="4380162"/>
              <a:chExt cx="788129" cy="1014456"/>
            </a:xfrm>
          </p:grpSpPr>
          <p:sp>
            <p:nvSpPr>
              <p:cNvPr id="3475" name="Google Shape;3475;p10"/>
              <p:cNvSpPr/>
              <p:nvPr/>
            </p:nvSpPr>
            <p:spPr>
              <a:xfrm>
                <a:off x="15565" y="4942014"/>
                <a:ext cx="469400" cy="196232"/>
              </a:xfrm>
              <a:custGeom>
                <a:avLst/>
                <a:gdLst/>
                <a:ahLst/>
                <a:cxnLst/>
                <a:rect l="l" t="t" r="r" b="b"/>
                <a:pathLst>
                  <a:path w="9530" h="3984" fill="none" extrusionOk="0">
                    <a:moveTo>
                      <a:pt x="1472" y="2286"/>
                    </a:moveTo>
                    <a:cubicBezTo>
                      <a:pt x="1834" y="2603"/>
                      <a:pt x="2264" y="2875"/>
                      <a:pt x="2672" y="3078"/>
                    </a:cubicBezTo>
                    <a:cubicBezTo>
                      <a:pt x="3532" y="3463"/>
                      <a:pt x="4459" y="3667"/>
                      <a:pt x="5387" y="3757"/>
                    </a:cubicBezTo>
                    <a:cubicBezTo>
                      <a:pt x="6723" y="3893"/>
                      <a:pt x="8171" y="3984"/>
                      <a:pt x="9393" y="3395"/>
                    </a:cubicBezTo>
                    <a:cubicBezTo>
                      <a:pt x="9529" y="3327"/>
                      <a:pt x="9325" y="2988"/>
                      <a:pt x="9303" y="2829"/>
                    </a:cubicBezTo>
                    <a:cubicBezTo>
                      <a:pt x="9280" y="2739"/>
                      <a:pt x="9190" y="2671"/>
                      <a:pt x="9099" y="2648"/>
                    </a:cubicBezTo>
                    <a:cubicBezTo>
                      <a:pt x="7990" y="2060"/>
                      <a:pt x="7356" y="1766"/>
                      <a:pt x="6225" y="1245"/>
                    </a:cubicBezTo>
                    <a:cubicBezTo>
                      <a:pt x="5025" y="679"/>
                      <a:pt x="3758" y="453"/>
                      <a:pt x="2513" y="113"/>
                    </a:cubicBezTo>
                    <a:cubicBezTo>
                      <a:pt x="2174" y="23"/>
                      <a:pt x="1834" y="0"/>
                      <a:pt x="1495" y="46"/>
                    </a:cubicBezTo>
                    <a:cubicBezTo>
                      <a:pt x="1178" y="113"/>
                      <a:pt x="816" y="136"/>
                      <a:pt x="522" y="249"/>
                    </a:cubicBezTo>
                    <a:cubicBezTo>
                      <a:pt x="1" y="476"/>
                      <a:pt x="725" y="1403"/>
                      <a:pt x="906" y="1630"/>
                    </a:cubicBezTo>
                    <a:cubicBezTo>
                      <a:pt x="1042" y="1879"/>
                      <a:pt x="1223" y="2105"/>
                      <a:pt x="1472" y="2286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10"/>
              <p:cNvSpPr/>
              <p:nvPr/>
            </p:nvSpPr>
            <p:spPr>
              <a:xfrm>
                <a:off x="63539" y="4948713"/>
                <a:ext cx="379066" cy="189533"/>
              </a:xfrm>
              <a:custGeom>
                <a:avLst/>
                <a:gdLst/>
                <a:ahLst/>
                <a:cxnLst/>
                <a:rect l="l" t="t" r="r" b="b"/>
                <a:pathLst>
                  <a:path w="7696" h="3848" fill="none" extrusionOk="0">
                    <a:moveTo>
                      <a:pt x="453" y="2127"/>
                    </a:moveTo>
                    <a:cubicBezTo>
                      <a:pt x="204" y="1516"/>
                      <a:pt x="45" y="837"/>
                      <a:pt x="0" y="204"/>
                    </a:cubicBezTo>
                    <a:cubicBezTo>
                      <a:pt x="340" y="1064"/>
                      <a:pt x="838" y="1924"/>
                      <a:pt x="1426" y="2648"/>
                    </a:cubicBezTo>
                    <a:cubicBezTo>
                      <a:pt x="1064" y="1788"/>
                      <a:pt x="747" y="905"/>
                      <a:pt x="498" y="0"/>
                    </a:cubicBezTo>
                    <a:cubicBezTo>
                      <a:pt x="747" y="340"/>
                      <a:pt x="883" y="770"/>
                      <a:pt x="1086" y="1154"/>
                    </a:cubicBezTo>
                    <a:cubicBezTo>
                      <a:pt x="1381" y="1901"/>
                      <a:pt x="1811" y="2580"/>
                      <a:pt x="2309" y="3191"/>
                    </a:cubicBezTo>
                    <a:cubicBezTo>
                      <a:pt x="2331" y="3101"/>
                      <a:pt x="2309" y="3033"/>
                      <a:pt x="2263" y="2942"/>
                    </a:cubicBezTo>
                    <a:cubicBezTo>
                      <a:pt x="1924" y="2014"/>
                      <a:pt x="1562" y="1064"/>
                      <a:pt x="1109" y="204"/>
                    </a:cubicBezTo>
                    <a:cubicBezTo>
                      <a:pt x="1245" y="475"/>
                      <a:pt x="1539" y="724"/>
                      <a:pt x="1675" y="1041"/>
                    </a:cubicBezTo>
                    <a:cubicBezTo>
                      <a:pt x="1811" y="1290"/>
                      <a:pt x="1924" y="1494"/>
                      <a:pt x="2105" y="1720"/>
                    </a:cubicBezTo>
                    <a:cubicBezTo>
                      <a:pt x="2558" y="2286"/>
                      <a:pt x="2920" y="2965"/>
                      <a:pt x="3327" y="3621"/>
                    </a:cubicBezTo>
                    <a:cubicBezTo>
                      <a:pt x="2988" y="2512"/>
                      <a:pt x="2558" y="1449"/>
                      <a:pt x="2037" y="385"/>
                    </a:cubicBezTo>
                    <a:cubicBezTo>
                      <a:pt x="2490" y="883"/>
                      <a:pt x="2829" y="1403"/>
                      <a:pt x="3214" y="1969"/>
                    </a:cubicBezTo>
                    <a:cubicBezTo>
                      <a:pt x="3599" y="2603"/>
                      <a:pt x="4029" y="3214"/>
                      <a:pt x="4413" y="3848"/>
                    </a:cubicBezTo>
                    <a:cubicBezTo>
                      <a:pt x="4255" y="3621"/>
                      <a:pt x="4232" y="3214"/>
                      <a:pt x="4142" y="2942"/>
                    </a:cubicBezTo>
                    <a:cubicBezTo>
                      <a:pt x="4051" y="2693"/>
                      <a:pt x="3915" y="2490"/>
                      <a:pt x="3802" y="2241"/>
                    </a:cubicBezTo>
                    <a:cubicBezTo>
                      <a:pt x="3553" y="1697"/>
                      <a:pt x="3372" y="1132"/>
                      <a:pt x="3350" y="543"/>
                    </a:cubicBezTo>
                    <a:cubicBezTo>
                      <a:pt x="3893" y="1630"/>
                      <a:pt x="4413" y="2739"/>
                      <a:pt x="4934" y="3848"/>
                    </a:cubicBezTo>
                    <a:cubicBezTo>
                      <a:pt x="4594" y="2874"/>
                      <a:pt x="4255" y="1924"/>
                      <a:pt x="3915" y="928"/>
                    </a:cubicBezTo>
                    <a:cubicBezTo>
                      <a:pt x="4572" y="1856"/>
                      <a:pt x="5206" y="2829"/>
                      <a:pt x="5839" y="3757"/>
                    </a:cubicBezTo>
                    <a:lnTo>
                      <a:pt x="4640" y="1132"/>
                    </a:lnTo>
                    <a:cubicBezTo>
                      <a:pt x="5273" y="2037"/>
                      <a:pt x="5884" y="2942"/>
                      <a:pt x="6496" y="3825"/>
                    </a:cubicBezTo>
                    <a:cubicBezTo>
                      <a:pt x="6405" y="3418"/>
                      <a:pt x="6269" y="3033"/>
                      <a:pt x="6156" y="2625"/>
                    </a:cubicBezTo>
                    <a:cubicBezTo>
                      <a:pt x="6043" y="2286"/>
                      <a:pt x="5726" y="1856"/>
                      <a:pt x="5726" y="1516"/>
                    </a:cubicBezTo>
                    <a:cubicBezTo>
                      <a:pt x="6405" y="2150"/>
                      <a:pt x="6971" y="2874"/>
                      <a:pt x="7695" y="3485"/>
                    </a:cubicBezTo>
                    <a:cubicBezTo>
                      <a:pt x="7695" y="3101"/>
                      <a:pt x="7627" y="2739"/>
                      <a:pt x="7469" y="237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10"/>
              <p:cNvSpPr/>
              <p:nvPr/>
            </p:nvSpPr>
            <p:spPr>
              <a:xfrm>
                <a:off x="123729" y="4380162"/>
                <a:ext cx="176185" cy="422559"/>
              </a:xfrm>
              <a:custGeom>
                <a:avLst/>
                <a:gdLst/>
                <a:ahLst/>
                <a:cxnLst/>
                <a:rect l="l" t="t" r="r" b="b"/>
                <a:pathLst>
                  <a:path w="3577" h="8579" fill="none" extrusionOk="0">
                    <a:moveTo>
                      <a:pt x="2150" y="2173"/>
                    </a:moveTo>
                    <a:cubicBezTo>
                      <a:pt x="1675" y="1472"/>
                      <a:pt x="1132" y="793"/>
                      <a:pt x="498" y="204"/>
                    </a:cubicBezTo>
                    <a:cubicBezTo>
                      <a:pt x="430" y="114"/>
                      <a:pt x="317" y="1"/>
                      <a:pt x="159" y="46"/>
                    </a:cubicBezTo>
                    <a:cubicBezTo>
                      <a:pt x="46" y="91"/>
                      <a:pt x="0" y="227"/>
                      <a:pt x="23" y="363"/>
                    </a:cubicBezTo>
                    <a:cubicBezTo>
                      <a:pt x="113" y="1630"/>
                      <a:pt x="295" y="2852"/>
                      <a:pt x="725" y="4075"/>
                    </a:cubicBezTo>
                    <a:cubicBezTo>
                      <a:pt x="1109" y="5070"/>
                      <a:pt x="1607" y="5930"/>
                      <a:pt x="2241" y="6813"/>
                    </a:cubicBezTo>
                    <a:cubicBezTo>
                      <a:pt x="2512" y="7220"/>
                      <a:pt x="2784" y="7628"/>
                      <a:pt x="3033" y="8058"/>
                    </a:cubicBezTo>
                    <a:cubicBezTo>
                      <a:pt x="3191" y="8352"/>
                      <a:pt x="3395" y="8578"/>
                      <a:pt x="3463" y="8035"/>
                    </a:cubicBezTo>
                    <a:cubicBezTo>
                      <a:pt x="3508" y="7628"/>
                      <a:pt x="3531" y="7266"/>
                      <a:pt x="3531" y="6881"/>
                    </a:cubicBezTo>
                    <a:cubicBezTo>
                      <a:pt x="3576" y="5659"/>
                      <a:pt x="3395" y="4459"/>
                      <a:pt x="2807" y="3328"/>
                    </a:cubicBezTo>
                    <a:cubicBezTo>
                      <a:pt x="2173" y="2173"/>
                      <a:pt x="1268" y="1359"/>
                      <a:pt x="181" y="680"/>
                    </a:cubicBezTo>
                    <a:cubicBezTo>
                      <a:pt x="1245" y="2015"/>
                      <a:pt x="2286" y="3328"/>
                      <a:pt x="3372" y="4663"/>
                    </a:cubicBezTo>
                    <a:cubicBezTo>
                      <a:pt x="2331" y="3939"/>
                      <a:pt x="1313" y="3169"/>
                      <a:pt x="340" y="2354"/>
                    </a:cubicBezTo>
                    <a:cubicBezTo>
                      <a:pt x="1381" y="3893"/>
                      <a:pt x="2445" y="5432"/>
                      <a:pt x="3486" y="6994"/>
                    </a:cubicBezTo>
                    <a:cubicBezTo>
                      <a:pt x="2626" y="6496"/>
                      <a:pt x="1879" y="5930"/>
                      <a:pt x="1200" y="5251"/>
                    </a:cubicBezTo>
                    <a:cubicBezTo>
                      <a:pt x="1947" y="6066"/>
                      <a:pt x="2626" y="6949"/>
                      <a:pt x="3259" y="7877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10"/>
              <p:cNvSpPr/>
              <p:nvPr/>
            </p:nvSpPr>
            <p:spPr>
              <a:xfrm>
                <a:off x="128162" y="4413607"/>
                <a:ext cx="144957" cy="34448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6994" fill="none" extrusionOk="0">
                    <a:moveTo>
                      <a:pt x="69" y="1"/>
                    </a:moveTo>
                    <a:cubicBezTo>
                      <a:pt x="69" y="159"/>
                      <a:pt x="69" y="363"/>
                      <a:pt x="46" y="544"/>
                    </a:cubicBezTo>
                    <a:cubicBezTo>
                      <a:pt x="23" y="1155"/>
                      <a:pt x="1" y="1811"/>
                      <a:pt x="114" y="2422"/>
                    </a:cubicBezTo>
                    <a:cubicBezTo>
                      <a:pt x="363" y="4233"/>
                      <a:pt x="1585" y="5772"/>
                      <a:pt x="2943" y="699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10"/>
              <p:cNvSpPr/>
              <p:nvPr/>
            </p:nvSpPr>
            <p:spPr>
              <a:xfrm>
                <a:off x="0" y="4683376"/>
                <a:ext cx="367886" cy="256471"/>
              </a:xfrm>
              <a:custGeom>
                <a:avLst/>
                <a:gdLst/>
                <a:ahLst/>
                <a:cxnLst/>
                <a:rect l="l" t="t" r="r" b="b"/>
                <a:pathLst>
                  <a:path w="7469" h="5207" fill="none" extrusionOk="0">
                    <a:moveTo>
                      <a:pt x="6360" y="3124"/>
                    </a:moveTo>
                    <a:cubicBezTo>
                      <a:pt x="6722" y="3667"/>
                      <a:pt x="6926" y="4301"/>
                      <a:pt x="6926" y="4957"/>
                    </a:cubicBezTo>
                    <a:cubicBezTo>
                      <a:pt x="6111" y="3893"/>
                      <a:pt x="5319" y="2784"/>
                      <a:pt x="4504" y="1698"/>
                    </a:cubicBezTo>
                    <a:cubicBezTo>
                      <a:pt x="4345" y="1540"/>
                      <a:pt x="4119" y="1336"/>
                      <a:pt x="3938" y="1449"/>
                    </a:cubicBezTo>
                    <a:cubicBezTo>
                      <a:pt x="4345" y="2535"/>
                      <a:pt x="4775" y="3599"/>
                      <a:pt x="5205" y="4640"/>
                    </a:cubicBezTo>
                    <a:cubicBezTo>
                      <a:pt x="3961" y="3509"/>
                      <a:pt x="3531" y="1675"/>
                      <a:pt x="2286" y="544"/>
                    </a:cubicBezTo>
                    <a:cubicBezTo>
                      <a:pt x="2603" y="1675"/>
                      <a:pt x="2988" y="2784"/>
                      <a:pt x="3463" y="3848"/>
                    </a:cubicBezTo>
                    <a:cubicBezTo>
                      <a:pt x="2648" y="2694"/>
                      <a:pt x="1833" y="1517"/>
                      <a:pt x="905" y="431"/>
                    </a:cubicBezTo>
                    <a:cubicBezTo>
                      <a:pt x="928" y="1087"/>
                      <a:pt x="1064" y="1879"/>
                      <a:pt x="1381" y="2445"/>
                    </a:cubicBezTo>
                    <a:cubicBezTo>
                      <a:pt x="1607" y="2875"/>
                      <a:pt x="2105" y="3124"/>
                      <a:pt x="2512" y="3373"/>
                    </a:cubicBezTo>
                    <a:cubicBezTo>
                      <a:pt x="3282" y="3848"/>
                      <a:pt x="4074" y="4301"/>
                      <a:pt x="4934" y="4618"/>
                    </a:cubicBezTo>
                    <a:cubicBezTo>
                      <a:pt x="5273" y="4731"/>
                      <a:pt x="7469" y="5206"/>
                      <a:pt x="7152" y="4369"/>
                    </a:cubicBezTo>
                    <a:cubicBezTo>
                      <a:pt x="6790" y="3350"/>
                      <a:pt x="6156" y="2490"/>
                      <a:pt x="5319" y="1856"/>
                    </a:cubicBezTo>
                    <a:cubicBezTo>
                      <a:pt x="4798" y="1472"/>
                      <a:pt x="4255" y="1178"/>
                      <a:pt x="3689" y="951"/>
                    </a:cubicBezTo>
                    <a:cubicBezTo>
                      <a:pt x="2942" y="634"/>
                      <a:pt x="1064" y="1"/>
                      <a:pt x="385" y="748"/>
                    </a:cubicBezTo>
                    <a:cubicBezTo>
                      <a:pt x="0" y="1155"/>
                      <a:pt x="679" y="1924"/>
                      <a:pt x="1403" y="2513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10"/>
              <p:cNvSpPr/>
              <p:nvPr/>
            </p:nvSpPr>
            <p:spPr>
              <a:xfrm>
                <a:off x="5566" y="4710122"/>
                <a:ext cx="350055" cy="233025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731" fill="none" extrusionOk="0">
                    <a:moveTo>
                      <a:pt x="2829" y="3350"/>
                    </a:moveTo>
                    <a:cubicBezTo>
                      <a:pt x="3893" y="4029"/>
                      <a:pt x="5002" y="4731"/>
                      <a:pt x="6337" y="4527"/>
                    </a:cubicBezTo>
                    <a:cubicBezTo>
                      <a:pt x="6609" y="4505"/>
                      <a:pt x="6948" y="4391"/>
                      <a:pt x="7039" y="4075"/>
                    </a:cubicBezTo>
                    <a:cubicBezTo>
                      <a:pt x="7107" y="3871"/>
                      <a:pt x="7016" y="3712"/>
                      <a:pt x="6903" y="3509"/>
                    </a:cubicBezTo>
                    <a:cubicBezTo>
                      <a:pt x="6247" y="2287"/>
                      <a:pt x="5251" y="1449"/>
                      <a:pt x="3961" y="929"/>
                    </a:cubicBezTo>
                    <a:cubicBezTo>
                      <a:pt x="3191" y="635"/>
                      <a:pt x="1313" y="1"/>
                      <a:pt x="657" y="748"/>
                    </a:cubicBezTo>
                    <a:cubicBezTo>
                      <a:pt x="0" y="1472"/>
                      <a:pt x="2399" y="3079"/>
                      <a:pt x="2829" y="3350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10"/>
              <p:cNvSpPr/>
              <p:nvPr/>
            </p:nvSpPr>
            <p:spPr>
              <a:xfrm>
                <a:off x="40094" y="4962061"/>
                <a:ext cx="467134" cy="187317"/>
              </a:xfrm>
              <a:custGeom>
                <a:avLst/>
                <a:gdLst/>
                <a:ahLst/>
                <a:cxnLst/>
                <a:rect l="l" t="t" r="r" b="b"/>
                <a:pathLst>
                  <a:path w="9484" h="3803" fill="none" extrusionOk="0">
                    <a:moveTo>
                      <a:pt x="1042" y="91"/>
                    </a:moveTo>
                    <a:cubicBezTo>
                      <a:pt x="1042" y="91"/>
                      <a:pt x="1268" y="431"/>
                      <a:pt x="1246" y="431"/>
                    </a:cubicBezTo>
                    <a:cubicBezTo>
                      <a:pt x="974" y="431"/>
                      <a:pt x="91" y="1"/>
                      <a:pt x="24" y="385"/>
                    </a:cubicBezTo>
                    <a:cubicBezTo>
                      <a:pt x="1" y="680"/>
                      <a:pt x="431" y="1178"/>
                      <a:pt x="589" y="1404"/>
                    </a:cubicBezTo>
                    <a:cubicBezTo>
                      <a:pt x="1065" y="2038"/>
                      <a:pt x="1993" y="2875"/>
                      <a:pt x="2717" y="3169"/>
                    </a:cubicBezTo>
                    <a:cubicBezTo>
                      <a:pt x="4188" y="3803"/>
                      <a:pt x="5908" y="3803"/>
                      <a:pt x="7447" y="3509"/>
                    </a:cubicBezTo>
                    <a:cubicBezTo>
                      <a:pt x="7741" y="3463"/>
                      <a:pt x="9484" y="3124"/>
                      <a:pt x="8669" y="2671"/>
                    </a:cubicBezTo>
                    <a:cubicBezTo>
                      <a:pt x="7673" y="2105"/>
                      <a:pt x="6655" y="1472"/>
                      <a:pt x="5591" y="1110"/>
                    </a:cubicBezTo>
                    <a:cubicBezTo>
                      <a:pt x="4188" y="612"/>
                      <a:pt x="2490" y="46"/>
                      <a:pt x="1042" y="9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10"/>
              <p:cNvSpPr/>
              <p:nvPr/>
            </p:nvSpPr>
            <p:spPr>
              <a:xfrm>
                <a:off x="134860" y="5204297"/>
                <a:ext cx="466002" cy="140180"/>
              </a:xfrm>
              <a:custGeom>
                <a:avLst/>
                <a:gdLst/>
                <a:ahLst/>
                <a:cxnLst/>
                <a:rect l="l" t="t" r="r" b="b"/>
                <a:pathLst>
                  <a:path w="9461" h="2846" extrusionOk="0">
                    <a:moveTo>
                      <a:pt x="4452" y="0"/>
                    </a:moveTo>
                    <a:cubicBezTo>
                      <a:pt x="3149" y="0"/>
                      <a:pt x="1629" y="278"/>
                      <a:pt x="476" y="695"/>
                    </a:cubicBezTo>
                    <a:cubicBezTo>
                      <a:pt x="363" y="741"/>
                      <a:pt x="227" y="809"/>
                      <a:pt x="136" y="899"/>
                    </a:cubicBezTo>
                    <a:cubicBezTo>
                      <a:pt x="69" y="967"/>
                      <a:pt x="1" y="1125"/>
                      <a:pt x="23" y="1261"/>
                    </a:cubicBezTo>
                    <a:cubicBezTo>
                      <a:pt x="69" y="1374"/>
                      <a:pt x="136" y="1420"/>
                      <a:pt x="227" y="1510"/>
                    </a:cubicBezTo>
                    <a:cubicBezTo>
                      <a:pt x="1019" y="2212"/>
                      <a:pt x="1947" y="2642"/>
                      <a:pt x="2965" y="2778"/>
                    </a:cubicBezTo>
                    <a:cubicBezTo>
                      <a:pt x="3260" y="2823"/>
                      <a:pt x="3509" y="2845"/>
                      <a:pt x="3803" y="2845"/>
                    </a:cubicBezTo>
                    <a:cubicBezTo>
                      <a:pt x="4844" y="2845"/>
                      <a:pt x="6021" y="2710"/>
                      <a:pt x="7017" y="2370"/>
                    </a:cubicBezTo>
                    <a:cubicBezTo>
                      <a:pt x="7809" y="2099"/>
                      <a:pt x="8601" y="1963"/>
                      <a:pt x="9370" y="1601"/>
                    </a:cubicBezTo>
                    <a:cubicBezTo>
                      <a:pt x="9393" y="1601"/>
                      <a:pt x="9416" y="1578"/>
                      <a:pt x="9416" y="1533"/>
                    </a:cubicBezTo>
                    <a:cubicBezTo>
                      <a:pt x="9461" y="1488"/>
                      <a:pt x="9393" y="1420"/>
                      <a:pt x="9348" y="1397"/>
                    </a:cubicBezTo>
                    <a:cubicBezTo>
                      <a:pt x="8171" y="628"/>
                      <a:pt x="6338" y="84"/>
                      <a:pt x="4980" y="16"/>
                    </a:cubicBezTo>
                    <a:cubicBezTo>
                      <a:pt x="4809" y="5"/>
                      <a:pt x="4633" y="0"/>
                      <a:pt x="4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10"/>
              <p:cNvSpPr/>
              <p:nvPr/>
            </p:nvSpPr>
            <p:spPr>
              <a:xfrm>
                <a:off x="307647" y="4546250"/>
                <a:ext cx="144957" cy="380199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7719" fill="none" extrusionOk="0">
                    <a:moveTo>
                      <a:pt x="1132" y="635"/>
                    </a:moveTo>
                    <a:cubicBezTo>
                      <a:pt x="1268" y="340"/>
                      <a:pt x="1562" y="1"/>
                      <a:pt x="1902" y="69"/>
                    </a:cubicBezTo>
                    <a:cubicBezTo>
                      <a:pt x="2105" y="137"/>
                      <a:pt x="2241" y="295"/>
                      <a:pt x="2332" y="499"/>
                    </a:cubicBezTo>
                    <a:cubicBezTo>
                      <a:pt x="2897" y="1540"/>
                      <a:pt x="2943" y="2785"/>
                      <a:pt x="2694" y="3962"/>
                    </a:cubicBezTo>
                    <a:cubicBezTo>
                      <a:pt x="2558" y="4595"/>
                      <a:pt x="2332" y="5229"/>
                      <a:pt x="2015" y="5817"/>
                    </a:cubicBezTo>
                    <a:cubicBezTo>
                      <a:pt x="1811" y="6247"/>
                      <a:pt x="1472" y="7153"/>
                      <a:pt x="1019" y="7311"/>
                    </a:cubicBezTo>
                    <a:cubicBezTo>
                      <a:pt x="1" y="7718"/>
                      <a:pt x="227" y="5387"/>
                      <a:pt x="250" y="4935"/>
                    </a:cubicBezTo>
                    <a:cubicBezTo>
                      <a:pt x="408" y="3464"/>
                      <a:pt x="453" y="1947"/>
                      <a:pt x="1132" y="635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10"/>
              <p:cNvSpPr/>
              <p:nvPr/>
            </p:nvSpPr>
            <p:spPr>
              <a:xfrm>
                <a:off x="322128" y="4551865"/>
                <a:ext cx="122694" cy="331092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6722" fill="none" extrusionOk="0">
                    <a:moveTo>
                      <a:pt x="2490" y="1697"/>
                    </a:moveTo>
                    <a:cubicBezTo>
                      <a:pt x="2106" y="1132"/>
                      <a:pt x="1766" y="566"/>
                      <a:pt x="1404" y="0"/>
                    </a:cubicBezTo>
                    <a:cubicBezTo>
                      <a:pt x="1743" y="1019"/>
                      <a:pt x="2083" y="2060"/>
                      <a:pt x="2422" y="3078"/>
                    </a:cubicBezTo>
                    <a:cubicBezTo>
                      <a:pt x="2083" y="2150"/>
                      <a:pt x="1200" y="1426"/>
                      <a:pt x="974" y="475"/>
                    </a:cubicBezTo>
                    <a:cubicBezTo>
                      <a:pt x="1313" y="1765"/>
                      <a:pt x="1698" y="3101"/>
                      <a:pt x="2083" y="4368"/>
                    </a:cubicBezTo>
                    <a:cubicBezTo>
                      <a:pt x="1721" y="3304"/>
                      <a:pt x="1132" y="2286"/>
                      <a:pt x="567" y="1290"/>
                    </a:cubicBezTo>
                    <a:cubicBezTo>
                      <a:pt x="883" y="2784"/>
                      <a:pt x="1291" y="4278"/>
                      <a:pt x="1766" y="5726"/>
                    </a:cubicBezTo>
                    <a:cubicBezTo>
                      <a:pt x="1268" y="4798"/>
                      <a:pt x="748" y="3870"/>
                      <a:pt x="250" y="2897"/>
                    </a:cubicBezTo>
                    <a:cubicBezTo>
                      <a:pt x="521" y="4074"/>
                      <a:pt x="816" y="5205"/>
                      <a:pt x="1087" y="6360"/>
                    </a:cubicBezTo>
                    <a:cubicBezTo>
                      <a:pt x="838" y="5590"/>
                      <a:pt x="476" y="4889"/>
                      <a:pt x="1" y="4255"/>
                    </a:cubicBezTo>
                    <a:cubicBezTo>
                      <a:pt x="227" y="5092"/>
                      <a:pt x="386" y="5907"/>
                      <a:pt x="499" y="6722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10"/>
              <p:cNvSpPr/>
              <p:nvPr/>
            </p:nvSpPr>
            <p:spPr>
              <a:xfrm>
                <a:off x="444773" y="4713471"/>
                <a:ext cx="170570" cy="396897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8058" fill="none" extrusionOk="0">
                    <a:moveTo>
                      <a:pt x="1652" y="1517"/>
                    </a:moveTo>
                    <a:cubicBezTo>
                      <a:pt x="1834" y="1245"/>
                      <a:pt x="1992" y="974"/>
                      <a:pt x="2173" y="702"/>
                    </a:cubicBezTo>
                    <a:cubicBezTo>
                      <a:pt x="2218" y="589"/>
                      <a:pt x="2309" y="476"/>
                      <a:pt x="2422" y="408"/>
                    </a:cubicBezTo>
                    <a:cubicBezTo>
                      <a:pt x="2988" y="1"/>
                      <a:pt x="3237" y="1155"/>
                      <a:pt x="3305" y="1494"/>
                    </a:cubicBezTo>
                    <a:cubicBezTo>
                      <a:pt x="3463" y="2536"/>
                      <a:pt x="3418" y="3554"/>
                      <a:pt x="3101" y="4595"/>
                    </a:cubicBezTo>
                    <a:cubicBezTo>
                      <a:pt x="2852" y="5455"/>
                      <a:pt x="2535" y="6270"/>
                      <a:pt x="1969" y="6971"/>
                    </a:cubicBezTo>
                    <a:cubicBezTo>
                      <a:pt x="1720" y="7288"/>
                      <a:pt x="1404" y="7605"/>
                      <a:pt x="1087" y="7854"/>
                    </a:cubicBezTo>
                    <a:cubicBezTo>
                      <a:pt x="1041" y="7922"/>
                      <a:pt x="951" y="7967"/>
                      <a:pt x="860" y="7990"/>
                    </a:cubicBezTo>
                    <a:cubicBezTo>
                      <a:pt x="725" y="8058"/>
                      <a:pt x="453" y="7922"/>
                      <a:pt x="340" y="7831"/>
                    </a:cubicBezTo>
                    <a:cubicBezTo>
                      <a:pt x="23" y="7537"/>
                      <a:pt x="0" y="6971"/>
                      <a:pt x="23" y="6587"/>
                    </a:cubicBezTo>
                    <a:cubicBezTo>
                      <a:pt x="23" y="6134"/>
                      <a:pt x="113" y="5704"/>
                      <a:pt x="181" y="5274"/>
                    </a:cubicBezTo>
                    <a:cubicBezTo>
                      <a:pt x="340" y="4595"/>
                      <a:pt x="476" y="3939"/>
                      <a:pt x="725" y="3328"/>
                    </a:cubicBezTo>
                    <a:cubicBezTo>
                      <a:pt x="973" y="2671"/>
                      <a:pt x="1313" y="2083"/>
                      <a:pt x="1652" y="1517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10"/>
              <p:cNvSpPr/>
              <p:nvPr/>
            </p:nvSpPr>
            <p:spPr>
              <a:xfrm>
                <a:off x="448122" y="4739133"/>
                <a:ext cx="156089" cy="350055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7107" fill="none" extrusionOk="0">
                    <a:moveTo>
                      <a:pt x="3169" y="2716"/>
                    </a:moveTo>
                    <a:cubicBezTo>
                      <a:pt x="2874" y="1811"/>
                      <a:pt x="2580" y="906"/>
                      <a:pt x="2263" y="0"/>
                    </a:cubicBezTo>
                    <a:cubicBezTo>
                      <a:pt x="2444" y="521"/>
                      <a:pt x="2422" y="1290"/>
                      <a:pt x="2467" y="1811"/>
                    </a:cubicBezTo>
                    <a:cubicBezTo>
                      <a:pt x="2535" y="2535"/>
                      <a:pt x="2648" y="3237"/>
                      <a:pt x="2807" y="3938"/>
                    </a:cubicBezTo>
                    <a:cubicBezTo>
                      <a:pt x="2467" y="3010"/>
                      <a:pt x="2105" y="2082"/>
                      <a:pt x="1517" y="1313"/>
                    </a:cubicBezTo>
                    <a:cubicBezTo>
                      <a:pt x="1879" y="2671"/>
                      <a:pt x="2309" y="3961"/>
                      <a:pt x="2807" y="5296"/>
                    </a:cubicBezTo>
                    <a:cubicBezTo>
                      <a:pt x="2241" y="4278"/>
                      <a:pt x="1698" y="3259"/>
                      <a:pt x="1132" y="2241"/>
                    </a:cubicBezTo>
                    <a:cubicBezTo>
                      <a:pt x="1336" y="2807"/>
                      <a:pt x="1517" y="3372"/>
                      <a:pt x="1698" y="3916"/>
                    </a:cubicBezTo>
                    <a:cubicBezTo>
                      <a:pt x="1901" y="4504"/>
                      <a:pt x="2105" y="5138"/>
                      <a:pt x="2173" y="5749"/>
                    </a:cubicBezTo>
                    <a:lnTo>
                      <a:pt x="815" y="2535"/>
                    </a:lnTo>
                    <a:cubicBezTo>
                      <a:pt x="1200" y="3825"/>
                      <a:pt x="1426" y="5160"/>
                      <a:pt x="1766" y="6450"/>
                    </a:cubicBezTo>
                    <a:cubicBezTo>
                      <a:pt x="1381" y="5500"/>
                      <a:pt x="1087" y="4459"/>
                      <a:pt x="634" y="3508"/>
                    </a:cubicBezTo>
                    <a:cubicBezTo>
                      <a:pt x="679" y="4708"/>
                      <a:pt x="679" y="5930"/>
                      <a:pt x="657" y="7107"/>
                    </a:cubicBezTo>
                    <a:cubicBezTo>
                      <a:pt x="475" y="6496"/>
                      <a:pt x="294" y="5885"/>
                      <a:pt x="0" y="5296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10"/>
              <p:cNvSpPr/>
              <p:nvPr/>
            </p:nvSpPr>
            <p:spPr>
              <a:xfrm>
                <a:off x="479300" y="4752481"/>
                <a:ext cx="151656" cy="354537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7198" fill="none" extrusionOk="0">
                    <a:moveTo>
                      <a:pt x="2174" y="1"/>
                    </a:moveTo>
                    <a:cubicBezTo>
                      <a:pt x="2287" y="114"/>
                      <a:pt x="2355" y="250"/>
                      <a:pt x="2400" y="386"/>
                    </a:cubicBezTo>
                    <a:cubicBezTo>
                      <a:pt x="2581" y="816"/>
                      <a:pt x="2739" y="1246"/>
                      <a:pt x="2853" y="1698"/>
                    </a:cubicBezTo>
                    <a:cubicBezTo>
                      <a:pt x="3079" y="2739"/>
                      <a:pt x="2943" y="3894"/>
                      <a:pt x="2400" y="4889"/>
                    </a:cubicBezTo>
                    <a:cubicBezTo>
                      <a:pt x="1902" y="5863"/>
                      <a:pt x="1019" y="6723"/>
                      <a:pt x="1" y="7198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10"/>
              <p:cNvSpPr/>
              <p:nvPr/>
            </p:nvSpPr>
            <p:spPr>
              <a:xfrm>
                <a:off x="579633" y="4842470"/>
                <a:ext cx="208496" cy="446201"/>
              </a:xfrm>
              <a:custGeom>
                <a:avLst/>
                <a:gdLst/>
                <a:ahLst/>
                <a:cxnLst/>
                <a:rect l="l" t="t" r="r" b="b"/>
                <a:pathLst>
                  <a:path w="4233" h="9059" extrusionOk="0">
                    <a:moveTo>
                      <a:pt x="3797" y="1"/>
                    </a:moveTo>
                    <a:cubicBezTo>
                      <a:pt x="3724" y="1"/>
                      <a:pt x="3654" y="34"/>
                      <a:pt x="3599" y="52"/>
                    </a:cubicBezTo>
                    <a:cubicBezTo>
                      <a:pt x="3328" y="165"/>
                      <a:pt x="3124" y="369"/>
                      <a:pt x="2943" y="573"/>
                    </a:cubicBezTo>
                    <a:cubicBezTo>
                      <a:pt x="2264" y="1297"/>
                      <a:pt x="1743" y="2202"/>
                      <a:pt x="1359" y="3108"/>
                    </a:cubicBezTo>
                    <a:cubicBezTo>
                      <a:pt x="1019" y="3968"/>
                      <a:pt x="770" y="4805"/>
                      <a:pt x="544" y="5688"/>
                    </a:cubicBezTo>
                    <a:cubicBezTo>
                      <a:pt x="340" y="6480"/>
                      <a:pt x="1" y="7340"/>
                      <a:pt x="1" y="8155"/>
                    </a:cubicBezTo>
                    <a:cubicBezTo>
                      <a:pt x="1" y="8588"/>
                      <a:pt x="124" y="9059"/>
                      <a:pt x="424" y="9059"/>
                    </a:cubicBezTo>
                    <a:cubicBezTo>
                      <a:pt x="531" y="9059"/>
                      <a:pt x="661" y="8999"/>
                      <a:pt x="816" y="8856"/>
                    </a:cubicBezTo>
                    <a:cubicBezTo>
                      <a:pt x="1449" y="8290"/>
                      <a:pt x="1902" y="7521"/>
                      <a:pt x="2309" y="6819"/>
                    </a:cubicBezTo>
                    <a:cubicBezTo>
                      <a:pt x="2626" y="6276"/>
                      <a:pt x="2966" y="5778"/>
                      <a:pt x="3260" y="5235"/>
                    </a:cubicBezTo>
                    <a:cubicBezTo>
                      <a:pt x="3509" y="4782"/>
                      <a:pt x="3735" y="4330"/>
                      <a:pt x="3893" y="3832"/>
                    </a:cubicBezTo>
                    <a:cubicBezTo>
                      <a:pt x="4233" y="2746"/>
                      <a:pt x="4188" y="1591"/>
                      <a:pt x="4097" y="460"/>
                    </a:cubicBezTo>
                    <a:cubicBezTo>
                      <a:pt x="4075" y="279"/>
                      <a:pt x="4007" y="52"/>
                      <a:pt x="3848" y="7"/>
                    </a:cubicBezTo>
                    <a:cubicBezTo>
                      <a:pt x="3831" y="3"/>
                      <a:pt x="3814" y="1"/>
                      <a:pt x="37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10"/>
              <p:cNvSpPr/>
              <p:nvPr/>
            </p:nvSpPr>
            <p:spPr>
              <a:xfrm>
                <a:off x="172787" y="4488326"/>
                <a:ext cx="535106" cy="906292"/>
              </a:xfrm>
              <a:custGeom>
                <a:avLst/>
                <a:gdLst/>
                <a:ahLst/>
                <a:cxnLst/>
                <a:rect l="l" t="t" r="r" b="b"/>
                <a:pathLst>
                  <a:path w="10864" h="1840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85" y="1765"/>
                      <a:pt x="1019" y="3485"/>
                      <a:pt x="1743" y="5092"/>
                    </a:cubicBezTo>
                    <a:cubicBezTo>
                      <a:pt x="2467" y="6744"/>
                      <a:pt x="3282" y="8351"/>
                      <a:pt x="4210" y="9913"/>
                    </a:cubicBezTo>
                    <a:cubicBezTo>
                      <a:pt x="5138" y="11474"/>
                      <a:pt x="6133" y="12968"/>
                      <a:pt x="7265" y="14371"/>
                    </a:cubicBezTo>
                    <a:cubicBezTo>
                      <a:pt x="7808" y="15096"/>
                      <a:pt x="8397" y="15775"/>
                      <a:pt x="8985" y="16454"/>
                    </a:cubicBezTo>
                    <a:cubicBezTo>
                      <a:pt x="9302" y="16793"/>
                      <a:pt x="9619" y="17087"/>
                      <a:pt x="9936" y="17427"/>
                    </a:cubicBezTo>
                    <a:cubicBezTo>
                      <a:pt x="10230" y="17744"/>
                      <a:pt x="10547" y="18083"/>
                      <a:pt x="10863" y="18400"/>
                    </a:cubicBezTo>
                    <a:cubicBezTo>
                      <a:pt x="9732" y="17019"/>
                      <a:pt x="8623" y="15616"/>
                      <a:pt x="7582" y="14145"/>
                    </a:cubicBezTo>
                    <a:lnTo>
                      <a:pt x="6812" y="13059"/>
                    </a:lnTo>
                    <a:lnTo>
                      <a:pt x="6088" y="11950"/>
                    </a:lnTo>
                    <a:cubicBezTo>
                      <a:pt x="5817" y="11588"/>
                      <a:pt x="5568" y="11180"/>
                      <a:pt x="5341" y="10818"/>
                    </a:cubicBezTo>
                    <a:cubicBezTo>
                      <a:pt x="5092" y="10456"/>
                      <a:pt x="4866" y="10071"/>
                      <a:pt x="4640" y="9687"/>
                    </a:cubicBezTo>
                    <a:lnTo>
                      <a:pt x="3961" y="8532"/>
                    </a:lnTo>
                    <a:lnTo>
                      <a:pt x="3304" y="7333"/>
                    </a:lnTo>
                    <a:cubicBezTo>
                      <a:pt x="2874" y="6563"/>
                      <a:pt x="2490" y="5749"/>
                      <a:pt x="2082" y="4956"/>
                    </a:cubicBezTo>
                    <a:cubicBezTo>
                      <a:pt x="1313" y="3350"/>
                      <a:pt x="589" y="169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10"/>
              <p:cNvSpPr/>
              <p:nvPr/>
            </p:nvSpPr>
            <p:spPr>
              <a:xfrm>
                <a:off x="118163" y="4774793"/>
                <a:ext cx="234109" cy="128457"/>
              </a:xfrm>
              <a:custGeom>
                <a:avLst/>
                <a:gdLst/>
                <a:ahLst/>
                <a:cxnLst/>
                <a:rect l="l" t="t" r="r" b="b"/>
                <a:pathLst>
                  <a:path w="4753" h="2608" extrusionOk="0">
                    <a:moveTo>
                      <a:pt x="0" y="0"/>
                    </a:moveTo>
                    <a:cubicBezTo>
                      <a:pt x="1494" y="725"/>
                      <a:pt x="2965" y="1607"/>
                      <a:pt x="4323" y="2558"/>
                    </a:cubicBezTo>
                    <a:cubicBezTo>
                      <a:pt x="4383" y="2592"/>
                      <a:pt x="4441" y="2607"/>
                      <a:pt x="4493" y="2607"/>
                    </a:cubicBezTo>
                    <a:cubicBezTo>
                      <a:pt x="4578" y="2607"/>
                      <a:pt x="4652" y="2569"/>
                      <a:pt x="4708" y="2513"/>
                    </a:cubicBezTo>
                    <a:cubicBezTo>
                      <a:pt x="4753" y="2399"/>
                      <a:pt x="4730" y="2218"/>
                      <a:pt x="4617" y="2173"/>
                    </a:cubicBezTo>
                    <a:cubicBezTo>
                      <a:pt x="3123" y="1313"/>
                      <a:pt x="1584" y="589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10"/>
              <p:cNvSpPr/>
              <p:nvPr/>
            </p:nvSpPr>
            <p:spPr>
              <a:xfrm>
                <a:off x="327694" y="4648848"/>
                <a:ext cx="61372" cy="248787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5051" extrusionOk="0">
                    <a:moveTo>
                      <a:pt x="1246" y="0"/>
                    </a:moveTo>
                    <a:lnTo>
                      <a:pt x="24" y="4730"/>
                    </a:lnTo>
                    <a:lnTo>
                      <a:pt x="24" y="4753"/>
                    </a:lnTo>
                    <a:cubicBezTo>
                      <a:pt x="1" y="4889"/>
                      <a:pt x="69" y="5002"/>
                      <a:pt x="227" y="5047"/>
                    </a:cubicBezTo>
                    <a:cubicBezTo>
                      <a:pt x="241" y="5049"/>
                      <a:pt x="255" y="5050"/>
                      <a:pt x="269" y="5050"/>
                    </a:cubicBezTo>
                    <a:cubicBezTo>
                      <a:pt x="385" y="5050"/>
                      <a:pt x="479" y="4965"/>
                      <a:pt x="499" y="4843"/>
                    </a:cubicBezTo>
                    <a:lnTo>
                      <a:pt x="124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10"/>
              <p:cNvSpPr/>
              <p:nvPr/>
            </p:nvSpPr>
            <p:spPr>
              <a:xfrm>
                <a:off x="364487" y="4585309"/>
                <a:ext cx="97032" cy="306563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6224" fill="none" extrusionOk="0">
                    <a:moveTo>
                      <a:pt x="1087" y="0"/>
                    </a:moveTo>
                    <a:cubicBezTo>
                      <a:pt x="1562" y="611"/>
                      <a:pt x="1811" y="1403"/>
                      <a:pt x="1879" y="2195"/>
                    </a:cubicBezTo>
                    <a:cubicBezTo>
                      <a:pt x="1970" y="3825"/>
                      <a:pt x="1291" y="5228"/>
                      <a:pt x="1" y="6224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10"/>
              <p:cNvSpPr/>
              <p:nvPr/>
            </p:nvSpPr>
            <p:spPr>
              <a:xfrm>
                <a:off x="186135" y="5028949"/>
                <a:ext cx="293215" cy="80335"/>
              </a:xfrm>
              <a:custGeom>
                <a:avLst/>
                <a:gdLst/>
                <a:ahLst/>
                <a:cxnLst/>
                <a:rect l="l" t="t" r="r" b="b"/>
                <a:pathLst>
                  <a:path w="5953" h="163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06" y="408"/>
                      <a:pt x="1857" y="725"/>
                      <a:pt x="2784" y="996"/>
                    </a:cubicBezTo>
                    <a:cubicBezTo>
                      <a:pt x="3237" y="1132"/>
                      <a:pt x="3712" y="1245"/>
                      <a:pt x="4188" y="1359"/>
                    </a:cubicBezTo>
                    <a:cubicBezTo>
                      <a:pt x="4686" y="1472"/>
                      <a:pt x="5161" y="1562"/>
                      <a:pt x="5659" y="1630"/>
                    </a:cubicBezTo>
                    <a:cubicBezTo>
                      <a:pt x="5817" y="1630"/>
                      <a:pt x="5930" y="1540"/>
                      <a:pt x="5953" y="1359"/>
                    </a:cubicBezTo>
                    <a:cubicBezTo>
                      <a:pt x="5953" y="1223"/>
                      <a:pt x="5862" y="1110"/>
                      <a:pt x="5727" y="1110"/>
                    </a:cubicBezTo>
                    <a:cubicBezTo>
                      <a:pt x="5251" y="1110"/>
                      <a:pt x="4753" y="1064"/>
                      <a:pt x="4278" y="996"/>
                    </a:cubicBezTo>
                    <a:cubicBezTo>
                      <a:pt x="3803" y="951"/>
                      <a:pt x="3328" y="861"/>
                      <a:pt x="2830" y="770"/>
                    </a:cubicBezTo>
                    <a:cubicBezTo>
                      <a:pt x="1879" y="566"/>
                      <a:pt x="951" y="317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10"/>
              <p:cNvSpPr/>
              <p:nvPr/>
            </p:nvSpPr>
            <p:spPr>
              <a:xfrm>
                <a:off x="457037" y="4887390"/>
                <a:ext cx="93683" cy="219776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462" extrusionOk="0">
                    <a:moveTo>
                      <a:pt x="1901" y="0"/>
                    </a:moveTo>
                    <a:lnTo>
                      <a:pt x="1901" y="0"/>
                    </a:lnTo>
                    <a:cubicBezTo>
                      <a:pt x="1720" y="770"/>
                      <a:pt x="1494" y="1471"/>
                      <a:pt x="1245" y="2128"/>
                    </a:cubicBezTo>
                    <a:cubicBezTo>
                      <a:pt x="928" y="2829"/>
                      <a:pt x="566" y="3486"/>
                      <a:pt x="113" y="4051"/>
                    </a:cubicBezTo>
                    <a:lnTo>
                      <a:pt x="91" y="4074"/>
                    </a:lnTo>
                    <a:cubicBezTo>
                      <a:pt x="0" y="4187"/>
                      <a:pt x="23" y="4323"/>
                      <a:pt x="136" y="4414"/>
                    </a:cubicBezTo>
                    <a:cubicBezTo>
                      <a:pt x="178" y="4447"/>
                      <a:pt x="222" y="4462"/>
                      <a:pt x="266" y="4462"/>
                    </a:cubicBezTo>
                    <a:cubicBezTo>
                      <a:pt x="343" y="4462"/>
                      <a:pt x="418" y="4417"/>
                      <a:pt x="476" y="4346"/>
                    </a:cubicBezTo>
                    <a:cubicBezTo>
                      <a:pt x="906" y="3667"/>
                      <a:pt x="1222" y="2965"/>
                      <a:pt x="1449" y="2241"/>
                    </a:cubicBezTo>
                    <a:cubicBezTo>
                      <a:pt x="1652" y="1494"/>
                      <a:pt x="1811" y="770"/>
                      <a:pt x="19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5" name="Google Shape;3495;p10"/>
            <p:cNvGrpSpPr/>
            <p:nvPr/>
          </p:nvGrpSpPr>
          <p:grpSpPr>
            <a:xfrm>
              <a:off x="8396815" y="4456353"/>
              <a:ext cx="769215" cy="1154931"/>
              <a:chOff x="8396815" y="4456353"/>
              <a:chExt cx="769215" cy="1154931"/>
            </a:xfrm>
          </p:grpSpPr>
          <p:sp>
            <p:nvSpPr>
              <p:cNvPr id="3496" name="Google Shape;3496;p10"/>
              <p:cNvSpPr/>
              <p:nvPr/>
            </p:nvSpPr>
            <p:spPr>
              <a:xfrm flipH="1">
                <a:off x="8782531" y="4850985"/>
                <a:ext cx="299914" cy="395764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035" fill="none" extrusionOk="0">
                    <a:moveTo>
                      <a:pt x="137" y="2377"/>
                    </a:moveTo>
                    <a:cubicBezTo>
                      <a:pt x="227" y="2874"/>
                      <a:pt x="431" y="3327"/>
                      <a:pt x="635" y="3734"/>
                    </a:cubicBezTo>
                    <a:cubicBezTo>
                      <a:pt x="1042" y="4572"/>
                      <a:pt x="1698" y="5273"/>
                      <a:pt x="2377" y="5885"/>
                    </a:cubicBezTo>
                    <a:cubicBezTo>
                      <a:pt x="3373" y="6790"/>
                      <a:pt x="4437" y="7740"/>
                      <a:pt x="5795" y="8012"/>
                    </a:cubicBezTo>
                    <a:cubicBezTo>
                      <a:pt x="5953" y="8035"/>
                      <a:pt x="5998" y="7650"/>
                      <a:pt x="6066" y="7514"/>
                    </a:cubicBezTo>
                    <a:cubicBezTo>
                      <a:pt x="6089" y="7424"/>
                      <a:pt x="6066" y="7333"/>
                      <a:pt x="5998" y="7242"/>
                    </a:cubicBezTo>
                    <a:cubicBezTo>
                      <a:pt x="5455" y="6111"/>
                      <a:pt x="5116" y="5477"/>
                      <a:pt x="4527" y="4368"/>
                    </a:cubicBezTo>
                    <a:cubicBezTo>
                      <a:pt x="3916" y="3214"/>
                      <a:pt x="3034" y="2263"/>
                      <a:pt x="2241" y="1222"/>
                    </a:cubicBezTo>
                    <a:cubicBezTo>
                      <a:pt x="2038" y="973"/>
                      <a:pt x="1766" y="747"/>
                      <a:pt x="1472" y="566"/>
                    </a:cubicBezTo>
                    <a:cubicBezTo>
                      <a:pt x="1200" y="430"/>
                      <a:pt x="884" y="227"/>
                      <a:pt x="567" y="159"/>
                    </a:cubicBezTo>
                    <a:cubicBezTo>
                      <a:pt x="1" y="0"/>
                      <a:pt x="23" y="1200"/>
                      <a:pt x="23" y="1471"/>
                    </a:cubicBezTo>
                    <a:cubicBezTo>
                      <a:pt x="69" y="1788"/>
                      <a:pt x="91" y="2105"/>
                      <a:pt x="137" y="2377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10"/>
              <p:cNvSpPr/>
              <p:nvPr/>
            </p:nvSpPr>
            <p:spPr>
              <a:xfrm flipH="1">
                <a:off x="8805927" y="4875514"/>
                <a:ext cx="267602" cy="362320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7356" fill="none" extrusionOk="0">
                    <a:moveTo>
                      <a:pt x="1" y="1833"/>
                    </a:moveTo>
                    <a:cubicBezTo>
                      <a:pt x="159" y="1200"/>
                      <a:pt x="408" y="566"/>
                      <a:pt x="793" y="0"/>
                    </a:cubicBezTo>
                    <a:cubicBezTo>
                      <a:pt x="521" y="905"/>
                      <a:pt x="408" y="1856"/>
                      <a:pt x="454" y="2784"/>
                    </a:cubicBezTo>
                    <a:cubicBezTo>
                      <a:pt x="680" y="1879"/>
                      <a:pt x="951" y="973"/>
                      <a:pt x="1291" y="113"/>
                    </a:cubicBezTo>
                    <a:cubicBezTo>
                      <a:pt x="1291" y="521"/>
                      <a:pt x="1155" y="951"/>
                      <a:pt x="1065" y="1381"/>
                    </a:cubicBezTo>
                    <a:cubicBezTo>
                      <a:pt x="906" y="2150"/>
                      <a:pt x="816" y="2965"/>
                      <a:pt x="816" y="3757"/>
                    </a:cubicBezTo>
                    <a:cubicBezTo>
                      <a:pt x="906" y="3734"/>
                      <a:pt x="929" y="3621"/>
                      <a:pt x="951" y="3531"/>
                    </a:cubicBezTo>
                    <a:cubicBezTo>
                      <a:pt x="1246" y="2558"/>
                      <a:pt x="1495" y="1607"/>
                      <a:pt x="1676" y="634"/>
                    </a:cubicBezTo>
                    <a:cubicBezTo>
                      <a:pt x="1630" y="951"/>
                      <a:pt x="1676" y="1313"/>
                      <a:pt x="1630" y="1652"/>
                    </a:cubicBezTo>
                    <a:cubicBezTo>
                      <a:pt x="1608" y="1946"/>
                      <a:pt x="1563" y="2173"/>
                      <a:pt x="1563" y="2490"/>
                    </a:cubicBezTo>
                    <a:cubicBezTo>
                      <a:pt x="1608" y="3214"/>
                      <a:pt x="1495" y="3983"/>
                      <a:pt x="1404" y="4708"/>
                    </a:cubicBezTo>
                    <a:cubicBezTo>
                      <a:pt x="1811" y="3621"/>
                      <a:pt x="2106" y="2512"/>
                      <a:pt x="2309" y="1381"/>
                    </a:cubicBezTo>
                    <a:cubicBezTo>
                      <a:pt x="2400" y="2037"/>
                      <a:pt x="2332" y="2671"/>
                      <a:pt x="2287" y="3327"/>
                    </a:cubicBezTo>
                    <a:cubicBezTo>
                      <a:pt x="2219" y="4074"/>
                      <a:pt x="2174" y="4821"/>
                      <a:pt x="2106" y="5568"/>
                    </a:cubicBezTo>
                    <a:cubicBezTo>
                      <a:pt x="2106" y="5273"/>
                      <a:pt x="2332" y="4934"/>
                      <a:pt x="2423" y="4685"/>
                    </a:cubicBezTo>
                    <a:cubicBezTo>
                      <a:pt x="2490" y="4436"/>
                      <a:pt x="2513" y="4187"/>
                      <a:pt x="2558" y="3915"/>
                    </a:cubicBezTo>
                    <a:cubicBezTo>
                      <a:pt x="2717" y="3350"/>
                      <a:pt x="2898" y="2761"/>
                      <a:pt x="3237" y="2286"/>
                    </a:cubicBezTo>
                    <a:cubicBezTo>
                      <a:pt x="3011" y="3485"/>
                      <a:pt x="2762" y="4685"/>
                      <a:pt x="2536" y="5907"/>
                    </a:cubicBezTo>
                    <a:cubicBezTo>
                      <a:pt x="2853" y="4934"/>
                      <a:pt x="3169" y="3938"/>
                      <a:pt x="3464" y="2988"/>
                    </a:cubicBezTo>
                    <a:cubicBezTo>
                      <a:pt x="3418" y="4119"/>
                      <a:pt x="3350" y="5273"/>
                      <a:pt x="3328" y="6405"/>
                    </a:cubicBezTo>
                    <a:cubicBezTo>
                      <a:pt x="3532" y="5477"/>
                      <a:pt x="3735" y="4549"/>
                      <a:pt x="3962" y="3621"/>
                    </a:cubicBezTo>
                    <a:cubicBezTo>
                      <a:pt x="3894" y="4708"/>
                      <a:pt x="3871" y="5794"/>
                      <a:pt x="3803" y="6903"/>
                    </a:cubicBezTo>
                    <a:cubicBezTo>
                      <a:pt x="3984" y="6518"/>
                      <a:pt x="4120" y="6133"/>
                      <a:pt x="4233" y="5726"/>
                    </a:cubicBezTo>
                    <a:cubicBezTo>
                      <a:pt x="4346" y="5387"/>
                      <a:pt x="4369" y="4866"/>
                      <a:pt x="4573" y="4594"/>
                    </a:cubicBezTo>
                    <a:cubicBezTo>
                      <a:pt x="4754" y="5500"/>
                      <a:pt x="4776" y="6450"/>
                      <a:pt x="4980" y="7356"/>
                    </a:cubicBezTo>
                    <a:cubicBezTo>
                      <a:pt x="5206" y="7039"/>
                      <a:pt x="5342" y="6699"/>
                      <a:pt x="5433" y="6337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10"/>
              <p:cNvSpPr/>
              <p:nvPr/>
            </p:nvSpPr>
            <p:spPr>
              <a:xfrm flipH="1">
                <a:off x="8616394" y="4456353"/>
                <a:ext cx="142741" cy="431474"/>
              </a:xfrm>
              <a:custGeom>
                <a:avLst/>
                <a:gdLst/>
                <a:ahLst/>
                <a:cxnLst/>
                <a:rect l="l" t="t" r="r" b="b"/>
                <a:pathLst>
                  <a:path w="2898" h="8760" fill="none" extrusionOk="0">
                    <a:moveTo>
                      <a:pt x="2829" y="2920"/>
                    </a:moveTo>
                    <a:cubicBezTo>
                      <a:pt x="2897" y="2083"/>
                      <a:pt x="2829" y="1200"/>
                      <a:pt x="2716" y="363"/>
                    </a:cubicBezTo>
                    <a:cubicBezTo>
                      <a:pt x="2693" y="249"/>
                      <a:pt x="2648" y="68"/>
                      <a:pt x="2558" y="46"/>
                    </a:cubicBezTo>
                    <a:cubicBezTo>
                      <a:pt x="2444" y="0"/>
                      <a:pt x="2331" y="91"/>
                      <a:pt x="2241" y="182"/>
                    </a:cubicBezTo>
                    <a:cubicBezTo>
                      <a:pt x="1539" y="1245"/>
                      <a:pt x="973" y="2332"/>
                      <a:pt x="589" y="3576"/>
                    </a:cubicBezTo>
                    <a:cubicBezTo>
                      <a:pt x="294" y="4595"/>
                      <a:pt x="181" y="5613"/>
                      <a:pt x="136" y="6654"/>
                    </a:cubicBezTo>
                    <a:cubicBezTo>
                      <a:pt x="136" y="7152"/>
                      <a:pt x="91" y="7650"/>
                      <a:pt x="23" y="8125"/>
                    </a:cubicBezTo>
                    <a:cubicBezTo>
                      <a:pt x="0" y="8442"/>
                      <a:pt x="23" y="8759"/>
                      <a:pt x="408" y="8352"/>
                    </a:cubicBezTo>
                    <a:cubicBezTo>
                      <a:pt x="679" y="8080"/>
                      <a:pt x="928" y="7786"/>
                      <a:pt x="1154" y="7469"/>
                    </a:cubicBezTo>
                    <a:cubicBezTo>
                      <a:pt x="1924" y="6518"/>
                      <a:pt x="2490" y="5477"/>
                      <a:pt x="2693" y="4187"/>
                    </a:cubicBezTo>
                    <a:cubicBezTo>
                      <a:pt x="2897" y="2897"/>
                      <a:pt x="2671" y="1698"/>
                      <a:pt x="2173" y="453"/>
                    </a:cubicBezTo>
                    <a:lnTo>
                      <a:pt x="2354" y="5545"/>
                    </a:lnTo>
                    <a:cubicBezTo>
                      <a:pt x="1947" y="4346"/>
                      <a:pt x="1607" y="3124"/>
                      <a:pt x="1313" y="1879"/>
                    </a:cubicBezTo>
                    <a:lnTo>
                      <a:pt x="1041" y="7469"/>
                    </a:lnTo>
                    <a:cubicBezTo>
                      <a:pt x="656" y="6609"/>
                      <a:pt x="408" y="5658"/>
                      <a:pt x="249" y="4708"/>
                    </a:cubicBezTo>
                    <a:cubicBezTo>
                      <a:pt x="408" y="5817"/>
                      <a:pt x="408" y="6949"/>
                      <a:pt x="317" y="8035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10"/>
              <p:cNvSpPr/>
              <p:nvPr/>
            </p:nvSpPr>
            <p:spPr>
              <a:xfrm flipH="1">
                <a:off x="8653187" y="4482015"/>
                <a:ext cx="113779" cy="361187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7333" fill="none" extrusionOk="0">
                    <a:moveTo>
                      <a:pt x="2309" y="0"/>
                    </a:moveTo>
                    <a:lnTo>
                      <a:pt x="1970" y="430"/>
                    </a:lnTo>
                    <a:cubicBezTo>
                      <a:pt x="1585" y="905"/>
                      <a:pt x="1178" y="1426"/>
                      <a:pt x="861" y="1992"/>
                    </a:cubicBezTo>
                    <a:cubicBezTo>
                      <a:pt x="1" y="3598"/>
                      <a:pt x="46" y="5545"/>
                      <a:pt x="408" y="7333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10"/>
              <p:cNvSpPr/>
              <p:nvPr/>
            </p:nvSpPr>
            <p:spPr>
              <a:xfrm flipH="1">
                <a:off x="8754653" y="4650320"/>
                <a:ext cx="207364" cy="39468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8013" fill="none" extrusionOk="0">
                    <a:moveTo>
                      <a:pt x="4029" y="5658"/>
                    </a:moveTo>
                    <a:cubicBezTo>
                      <a:pt x="4006" y="6315"/>
                      <a:pt x="3780" y="6971"/>
                      <a:pt x="3395" y="7469"/>
                    </a:cubicBezTo>
                    <a:lnTo>
                      <a:pt x="3395" y="3395"/>
                    </a:lnTo>
                    <a:cubicBezTo>
                      <a:pt x="3395" y="3169"/>
                      <a:pt x="3327" y="2897"/>
                      <a:pt x="3101" y="2875"/>
                    </a:cubicBezTo>
                    <a:cubicBezTo>
                      <a:pt x="2784" y="3961"/>
                      <a:pt x="2512" y="5093"/>
                      <a:pt x="2195" y="6202"/>
                    </a:cubicBezTo>
                    <a:cubicBezTo>
                      <a:pt x="1856" y="4572"/>
                      <a:pt x="2648" y="2829"/>
                      <a:pt x="2309" y="1177"/>
                    </a:cubicBezTo>
                    <a:cubicBezTo>
                      <a:pt x="1879" y="2264"/>
                      <a:pt x="1539" y="3373"/>
                      <a:pt x="1268" y="4504"/>
                    </a:cubicBezTo>
                    <a:cubicBezTo>
                      <a:pt x="1313" y="3101"/>
                      <a:pt x="1358" y="1653"/>
                      <a:pt x="1268" y="227"/>
                    </a:cubicBezTo>
                    <a:cubicBezTo>
                      <a:pt x="905" y="770"/>
                      <a:pt x="521" y="1472"/>
                      <a:pt x="453" y="2128"/>
                    </a:cubicBezTo>
                    <a:cubicBezTo>
                      <a:pt x="362" y="2580"/>
                      <a:pt x="611" y="3124"/>
                      <a:pt x="792" y="3576"/>
                    </a:cubicBezTo>
                    <a:cubicBezTo>
                      <a:pt x="1132" y="4414"/>
                      <a:pt x="1471" y="5274"/>
                      <a:pt x="1969" y="6043"/>
                    </a:cubicBezTo>
                    <a:cubicBezTo>
                      <a:pt x="2173" y="6315"/>
                      <a:pt x="3621" y="8012"/>
                      <a:pt x="3870" y="7130"/>
                    </a:cubicBezTo>
                    <a:cubicBezTo>
                      <a:pt x="4187" y="6088"/>
                      <a:pt x="4210" y="5047"/>
                      <a:pt x="3893" y="4029"/>
                    </a:cubicBezTo>
                    <a:cubicBezTo>
                      <a:pt x="3734" y="3441"/>
                      <a:pt x="3463" y="2875"/>
                      <a:pt x="3123" y="2332"/>
                    </a:cubicBezTo>
                    <a:cubicBezTo>
                      <a:pt x="2716" y="1653"/>
                      <a:pt x="1584" y="0"/>
                      <a:pt x="589" y="181"/>
                    </a:cubicBezTo>
                    <a:cubicBezTo>
                      <a:pt x="0" y="295"/>
                      <a:pt x="113" y="1313"/>
                      <a:pt x="340" y="2218"/>
                    </a:cubicBezTo>
                  </a:path>
                </a:pathLst>
              </a:custGeom>
              <a:noFill/>
              <a:ln w="215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10"/>
              <p:cNvSpPr/>
              <p:nvPr/>
            </p:nvSpPr>
            <p:spPr>
              <a:xfrm flipH="1">
                <a:off x="8753520" y="4685980"/>
                <a:ext cx="223027" cy="336707"/>
              </a:xfrm>
              <a:custGeom>
                <a:avLst/>
                <a:gdLst/>
                <a:ahLst/>
                <a:cxnLst/>
                <a:rect l="l" t="t" r="r" b="b"/>
                <a:pathLst>
                  <a:path w="4528" h="6836" fill="none" extrusionOk="0">
                    <a:moveTo>
                      <a:pt x="1133" y="3531"/>
                    </a:moveTo>
                    <a:cubicBezTo>
                      <a:pt x="1585" y="4708"/>
                      <a:pt x="2038" y="5930"/>
                      <a:pt x="3237" y="6587"/>
                    </a:cubicBezTo>
                    <a:cubicBezTo>
                      <a:pt x="3486" y="6722"/>
                      <a:pt x="3826" y="6836"/>
                      <a:pt x="4075" y="6632"/>
                    </a:cubicBezTo>
                    <a:cubicBezTo>
                      <a:pt x="4210" y="6519"/>
                      <a:pt x="4278" y="6292"/>
                      <a:pt x="4301" y="6134"/>
                    </a:cubicBezTo>
                    <a:cubicBezTo>
                      <a:pt x="4527" y="4753"/>
                      <a:pt x="4210" y="3463"/>
                      <a:pt x="3509" y="2309"/>
                    </a:cubicBezTo>
                    <a:cubicBezTo>
                      <a:pt x="3079" y="1630"/>
                      <a:pt x="1947" y="1"/>
                      <a:pt x="974" y="159"/>
                    </a:cubicBezTo>
                    <a:cubicBezTo>
                      <a:pt x="1" y="295"/>
                      <a:pt x="929" y="3056"/>
                      <a:pt x="1133" y="3531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10"/>
              <p:cNvSpPr/>
              <p:nvPr/>
            </p:nvSpPr>
            <p:spPr>
              <a:xfrm flipH="1">
                <a:off x="8776916" y="4867682"/>
                <a:ext cx="299914" cy="400246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8126" fill="none" extrusionOk="0">
                    <a:moveTo>
                      <a:pt x="1200" y="657"/>
                    </a:moveTo>
                    <a:cubicBezTo>
                      <a:pt x="1200" y="657"/>
                      <a:pt x="1154" y="1087"/>
                      <a:pt x="1132" y="1064"/>
                    </a:cubicBezTo>
                    <a:cubicBezTo>
                      <a:pt x="905" y="883"/>
                      <a:pt x="453" y="1"/>
                      <a:pt x="204" y="272"/>
                    </a:cubicBezTo>
                    <a:cubicBezTo>
                      <a:pt x="0" y="499"/>
                      <a:pt x="23" y="1132"/>
                      <a:pt x="23" y="1427"/>
                    </a:cubicBezTo>
                    <a:cubicBezTo>
                      <a:pt x="23" y="2219"/>
                      <a:pt x="249" y="3441"/>
                      <a:pt x="656" y="4120"/>
                    </a:cubicBezTo>
                    <a:cubicBezTo>
                      <a:pt x="1448" y="5500"/>
                      <a:pt x="2829" y="6519"/>
                      <a:pt x="4210" y="7220"/>
                    </a:cubicBezTo>
                    <a:cubicBezTo>
                      <a:pt x="4504" y="7356"/>
                      <a:pt x="6088" y="8126"/>
                      <a:pt x="5726" y="7288"/>
                    </a:cubicBezTo>
                    <a:cubicBezTo>
                      <a:pt x="5273" y="6224"/>
                      <a:pt x="4843" y="5138"/>
                      <a:pt x="4210" y="4188"/>
                    </a:cubicBezTo>
                    <a:cubicBezTo>
                      <a:pt x="3395" y="2988"/>
                      <a:pt x="2376" y="1472"/>
                      <a:pt x="1200" y="657"/>
                    </a:cubicBezTo>
                    <a:close/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10"/>
              <p:cNvSpPr/>
              <p:nvPr/>
            </p:nvSpPr>
            <p:spPr>
              <a:xfrm flipH="1">
                <a:off x="8799228" y="5156415"/>
                <a:ext cx="366802" cy="299914"/>
              </a:xfrm>
              <a:custGeom>
                <a:avLst/>
                <a:gdLst/>
                <a:ahLst/>
                <a:cxnLst/>
                <a:rect l="l" t="t" r="r" b="b"/>
                <a:pathLst>
                  <a:path w="7447" h="6089" extrusionOk="0">
                    <a:moveTo>
                      <a:pt x="340" y="0"/>
                    </a:moveTo>
                    <a:cubicBezTo>
                      <a:pt x="204" y="23"/>
                      <a:pt x="91" y="114"/>
                      <a:pt x="23" y="227"/>
                    </a:cubicBezTo>
                    <a:cubicBezTo>
                      <a:pt x="0" y="317"/>
                      <a:pt x="0" y="430"/>
                      <a:pt x="23" y="544"/>
                    </a:cubicBezTo>
                    <a:cubicBezTo>
                      <a:pt x="272" y="1585"/>
                      <a:pt x="793" y="2490"/>
                      <a:pt x="1494" y="3192"/>
                    </a:cubicBezTo>
                    <a:cubicBezTo>
                      <a:pt x="1698" y="3395"/>
                      <a:pt x="1902" y="3576"/>
                      <a:pt x="2128" y="3735"/>
                    </a:cubicBezTo>
                    <a:cubicBezTo>
                      <a:pt x="2965" y="4368"/>
                      <a:pt x="3984" y="4957"/>
                      <a:pt x="4980" y="5296"/>
                    </a:cubicBezTo>
                    <a:cubicBezTo>
                      <a:pt x="5772" y="5545"/>
                      <a:pt x="6473" y="5907"/>
                      <a:pt x="7311" y="6088"/>
                    </a:cubicBezTo>
                    <a:lnTo>
                      <a:pt x="7379" y="6088"/>
                    </a:lnTo>
                    <a:cubicBezTo>
                      <a:pt x="7446" y="6043"/>
                      <a:pt x="7424" y="5998"/>
                      <a:pt x="7424" y="5953"/>
                    </a:cubicBezTo>
                    <a:cubicBezTo>
                      <a:pt x="6971" y="4640"/>
                      <a:pt x="5794" y="3124"/>
                      <a:pt x="4753" y="2196"/>
                    </a:cubicBezTo>
                    <a:cubicBezTo>
                      <a:pt x="3689" y="1290"/>
                      <a:pt x="2083" y="453"/>
                      <a:pt x="725" y="46"/>
                    </a:cubicBezTo>
                    <a:cubicBezTo>
                      <a:pt x="589" y="23"/>
                      <a:pt x="476" y="0"/>
                      <a:pt x="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10"/>
              <p:cNvSpPr/>
              <p:nvPr/>
            </p:nvSpPr>
            <p:spPr>
              <a:xfrm flipH="1">
                <a:off x="8512761" y="4738388"/>
                <a:ext cx="307696" cy="278734"/>
              </a:xfrm>
              <a:custGeom>
                <a:avLst/>
                <a:gdLst/>
                <a:ahLst/>
                <a:cxnLst/>
                <a:rect l="l" t="t" r="r" b="b"/>
                <a:pathLst>
                  <a:path w="6247" h="5659" fill="none" extrusionOk="0">
                    <a:moveTo>
                      <a:pt x="5160" y="249"/>
                    </a:moveTo>
                    <a:cubicBezTo>
                      <a:pt x="5455" y="114"/>
                      <a:pt x="5885" y="0"/>
                      <a:pt x="6111" y="249"/>
                    </a:cubicBezTo>
                    <a:cubicBezTo>
                      <a:pt x="6247" y="430"/>
                      <a:pt x="6224" y="657"/>
                      <a:pt x="6202" y="860"/>
                    </a:cubicBezTo>
                    <a:cubicBezTo>
                      <a:pt x="6021" y="2015"/>
                      <a:pt x="5319" y="3056"/>
                      <a:pt x="4414" y="3848"/>
                    </a:cubicBezTo>
                    <a:cubicBezTo>
                      <a:pt x="3916" y="4278"/>
                      <a:pt x="3350" y="4640"/>
                      <a:pt x="2784" y="4934"/>
                    </a:cubicBezTo>
                    <a:cubicBezTo>
                      <a:pt x="2354" y="5115"/>
                      <a:pt x="1562" y="5658"/>
                      <a:pt x="1087" y="5545"/>
                    </a:cubicBezTo>
                    <a:cubicBezTo>
                      <a:pt x="0" y="5274"/>
                      <a:pt x="1585" y="3531"/>
                      <a:pt x="1901" y="3191"/>
                    </a:cubicBezTo>
                    <a:cubicBezTo>
                      <a:pt x="2829" y="2105"/>
                      <a:pt x="3825" y="928"/>
                      <a:pt x="5160" y="249"/>
                    </a:cubicBezTo>
                    <a:close/>
                  </a:path>
                </a:pathLst>
              </a:custGeom>
              <a:noFill/>
              <a:ln w="735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10"/>
              <p:cNvSpPr/>
              <p:nvPr/>
            </p:nvSpPr>
            <p:spPr>
              <a:xfrm flipH="1">
                <a:off x="8529459" y="4748436"/>
                <a:ext cx="235291" cy="244157"/>
              </a:xfrm>
              <a:custGeom>
                <a:avLst/>
                <a:gdLst/>
                <a:ahLst/>
                <a:cxnLst/>
                <a:rect l="l" t="t" r="r" b="b"/>
                <a:pathLst>
                  <a:path w="4777" h="4957" fill="none" extrusionOk="0">
                    <a:moveTo>
                      <a:pt x="4618" y="2014"/>
                    </a:moveTo>
                    <a:cubicBezTo>
                      <a:pt x="4663" y="1335"/>
                      <a:pt x="4731" y="679"/>
                      <a:pt x="4776" y="0"/>
                    </a:cubicBezTo>
                    <a:cubicBezTo>
                      <a:pt x="4437" y="1019"/>
                      <a:pt x="4075" y="2060"/>
                      <a:pt x="3735" y="3078"/>
                    </a:cubicBezTo>
                    <a:cubicBezTo>
                      <a:pt x="4052" y="2127"/>
                      <a:pt x="3758" y="1041"/>
                      <a:pt x="4165" y="136"/>
                    </a:cubicBezTo>
                    <a:cubicBezTo>
                      <a:pt x="3645" y="1381"/>
                      <a:pt x="3147" y="2648"/>
                      <a:pt x="2694" y="3938"/>
                    </a:cubicBezTo>
                    <a:cubicBezTo>
                      <a:pt x="3034" y="2829"/>
                      <a:pt x="3169" y="1697"/>
                      <a:pt x="3305" y="543"/>
                    </a:cubicBezTo>
                    <a:cubicBezTo>
                      <a:pt x="2694" y="1946"/>
                      <a:pt x="2128" y="3372"/>
                      <a:pt x="1608" y="4843"/>
                    </a:cubicBezTo>
                    <a:cubicBezTo>
                      <a:pt x="1789" y="3780"/>
                      <a:pt x="1925" y="2716"/>
                      <a:pt x="2106" y="1675"/>
                    </a:cubicBezTo>
                    <a:cubicBezTo>
                      <a:pt x="1653" y="2761"/>
                      <a:pt x="1155" y="3848"/>
                      <a:pt x="703" y="4956"/>
                    </a:cubicBezTo>
                    <a:cubicBezTo>
                      <a:pt x="974" y="4187"/>
                      <a:pt x="1110" y="3395"/>
                      <a:pt x="1065" y="2603"/>
                    </a:cubicBezTo>
                    <a:cubicBezTo>
                      <a:pt x="770" y="3395"/>
                      <a:pt x="431" y="4164"/>
                      <a:pt x="1" y="488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10"/>
              <p:cNvSpPr/>
              <p:nvPr/>
            </p:nvSpPr>
            <p:spPr>
              <a:xfrm flipH="1">
                <a:off x="8464836" y="4998109"/>
                <a:ext cx="340007" cy="253121"/>
              </a:xfrm>
              <a:custGeom>
                <a:avLst/>
                <a:gdLst/>
                <a:ahLst/>
                <a:cxnLst/>
                <a:rect l="l" t="t" r="r" b="b"/>
                <a:pathLst>
                  <a:path w="6903" h="5139" fill="none" extrusionOk="0">
                    <a:moveTo>
                      <a:pt x="4911" y="408"/>
                    </a:moveTo>
                    <a:cubicBezTo>
                      <a:pt x="5228" y="295"/>
                      <a:pt x="5522" y="182"/>
                      <a:pt x="5817" y="69"/>
                    </a:cubicBezTo>
                    <a:cubicBezTo>
                      <a:pt x="5930" y="23"/>
                      <a:pt x="6088" y="1"/>
                      <a:pt x="6201" y="1"/>
                    </a:cubicBezTo>
                    <a:cubicBezTo>
                      <a:pt x="6903" y="1"/>
                      <a:pt x="6382" y="1064"/>
                      <a:pt x="6247" y="1381"/>
                    </a:cubicBezTo>
                    <a:cubicBezTo>
                      <a:pt x="5749" y="2309"/>
                      <a:pt x="5092" y="3101"/>
                      <a:pt x="4232" y="3758"/>
                    </a:cubicBezTo>
                    <a:cubicBezTo>
                      <a:pt x="3531" y="4278"/>
                      <a:pt x="2761" y="4731"/>
                      <a:pt x="1924" y="4957"/>
                    </a:cubicBezTo>
                    <a:cubicBezTo>
                      <a:pt x="1517" y="5070"/>
                      <a:pt x="1109" y="5115"/>
                      <a:pt x="679" y="5138"/>
                    </a:cubicBezTo>
                    <a:cubicBezTo>
                      <a:pt x="589" y="5138"/>
                      <a:pt x="476" y="5138"/>
                      <a:pt x="385" y="5115"/>
                    </a:cubicBezTo>
                    <a:cubicBezTo>
                      <a:pt x="249" y="5048"/>
                      <a:pt x="113" y="4799"/>
                      <a:pt x="91" y="4663"/>
                    </a:cubicBezTo>
                    <a:cubicBezTo>
                      <a:pt x="0" y="4233"/>
                      <a:pt x="340" y="3780"/>
                      <a:pt x="566" y="3463"/>
                    </a:cubicBezTo>
                    <a:cubicBezTo>
                      <a:pt x="815" y="3124"/>
                      <a:pt x="1154" y="2807"/>
                      <a:pt x="1494" y="2535"/>
                    </a:cubicBezTo>
                    <a:cubicBezTo>
                      <a:pt x="2014" y="2083"/>
                      <a:pt x="2512" y="1653"/>
                      <a:pt x="3101" y="1313"/>
                    </a:cubicBezTo>
                    <a:cubicBezTo>
                      <a:pt x="3667" y="951"/>
                      <a:pt x="4300" y="680"/>
                      <a:pt x="4911" y="408"/>
                    </a:cubicBezTo>
                    <a:close/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10"/>
              <p:cNvSpPr/>
              <p:nvPr/>
            </p:nvSpPr>
            <p:spPr>
              <a:xfrm flipH="1">
                <a:off x="8507195" y="4999242"/>
                <a:ext cx="275385" cy="236375"/>
              </a:xfrm>
              <a:custGeom>
                <a:avLst/>
                <a:gdLst/>
                <a:ahLst/>
                <a:cxnLst/>
                <a:rect l="l" t="t" r="r" b="b"/>
                <a:pathLst>
                  <a:path w="5591" h="4799" fill="none" extrusionOk="0">
                    <a:moveTo>
                      <a:pt x="4686" y="2716"/>
                    </a:moveTo>
                    <a:cubicBezTo>
                      <a:pt x="5003" y="1811"/>
                      <a:pt x="5297" y="906"/>
                      <a:pt x="5591" y="0"/>
                    </a:cubicBezTo>
                    <a:cubicBezTo>
                      <a:pt x="5433" y="498"/>
                      <a:pt x="4957" y="1109"/>
                      <a:pt x="4663" y="1562"/>
                    </a:cubicBezTo>
                    <a:cubicBezTo>
                      <a:pt x="4301" y="2173"/>
                      <a:pt x="3961" y="2807"/>
                      <a:pt x="3667" y="3440"/>
                    </a:cubicBezTo>
                    <a:cubicBezTo>
                      <a:pt x="3961" y="2512"/>
                      <a:pt x="4233" y="1562"/>
                      <a:pt x="4210" y="566"/>
                    </a:cubicBezTo>
                    <a:cubicBezTo>
                      <a:pt x="3713" y="1856"/>
                      <a:pt x="3260" y="3169"/>
                      <a:pt x="2853" y="4527"/>
                    </a:cubicBezTo>
                    <a:cubicBezTo>
                      <a:pt x="3034" y="3372"/>
                      <a:pt x="3192" y="2241"/>
                      <a:pt x="3373" y="1064"/>
                    </a:cubicBezTo>
                    <a:cubicBezTo>
                      <a:pt x="3169" y="1630"/>
                      <a:pt x="2988" y="2196"/>
                      <a:pt x="2807" y="2739"/>
                    </a:cubicBezTo>
                    <a:cubicBezTo>
                      <a:pt x="2604" y="3327"/>
                      <a:pt x="2400" y="3961"/>
                      <a:pt x="2060" y="4504"/>
                    </a:cubicBezTo>
                    <a:lnTo>
                      <a:pt x="2920" y="1109"/>
                    </a:lnTo>
                    <a:cubicBezTo>
                      <a:pt x="2423" y="2354"/>
                      <a:pt x="1834" y="3553"/>
                      <a:pt x="1291" y="4798"/>
                    </a:cubicBezTo>
                    <a:cubicBezTo>
                      <a:pt x="1585" y="3825"/>
                      <a:pt x="1947" y="2807"/>
                      <a:pt x="2151" y="1788"/>
                    </a:cubicBezTo>
                    <a:cubicBezTo>
                      <a:pt x="1472" y="2761"/>
                      <a:pt x="770" y="3735"/>
                      <a:pt x="1" y="4662"/>
                    </a:cubicBezTo>
                    <a:cubicBezTo>
                      <a:pt x="250" y="4074"/>
                      <a:pt x="431" y="3440"/>
                      <a:pt x="567" y="2829"/>
                    </a:cubicBezTo>
                  </a:path>
                </a:pathLst>
              </a:custGeom>
              <a:noFill/>
              <a:ln w="1415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10"/>
              <p:cNvSpPr/>
              <p:nvPr/>
            </p:nvSpPr>
            <p:spPr>
              <a:xfrm flipH="1">
                <a:off x="8492665" y="5025988"/>
                <a:ext cx="299914" cy="230809"/>
              </a:xfrm>
              <a:custGeom>
                <a:avLst/>
                <a:gdLst/>
                <a:ahLst/>
                <a:cxnLst/>
                <a:rect l="l" t="t" r="r" b="b"/>
                <a:pathLst>
                  <a:path w="6089" h="4686" fill="none" extrusionOk="0">
                    <a:moveTo>
                      <a:pt x="6066" y="0"/>
                    </a:moveTo>
                    <a:cubicBezTo>
                      <a:pt x="6088" y="136"/>
                      <a:pt x="6020" y="295"/>
                      <a:pt x="5998" y="453"/>
                    </a:cubicBezTo>
                    <a:cubicBezTo>
                      <a:pt x="5885" y="906"/>
                      <a:pt x="5749" y="1358"/>
                      <a:pt x="5568" y="1766"/>
                    </a:cubicBezTo>
                    <a:cubicBezTo>
                      <a:pt x="5115" y="2762"/>
                      <a:pt x="4300" y="3576"/>
                      <a:pt x="3304" y="4074"/>
                    </a:cubicBezTo>
                    <a:cubicBezTo>
                      <a:pt x="2286" y="4549"/>
                      <a:pt x="1109" y="4685"/>
                      <a:pt x="0" y="4459"/>
                    </a:cubicBezTo>
                  </a:path>
                </a:pathLst>
              </a:custGeom>
              <a:noFill/>
              <a:ln w="6225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10"/>
              <p:cNvSpPr/>
              <p:nvPr/>
            </p:nvSpPr>
            <p:spPr>
              <a:xfrm flipH="1">
                <a:off x="8396815" y="5200941"/>
                <a:ext cx="425809" cy="265632"/>
              </a:xfrm>
              <a:custGeom>
                <a:avLst/>
                <a:gdLst/>
                <a:ahLst/>
                <a:cxnLst/>
                <a:rect l="l" t="t" r="r" b="b"/>
                <a:pathLst>
                  <a:path w="8645" h="5393" extrusionOk="0">
                    <a:moveTo>
                      <a:pt x="8026" y="1"/>
                    </a:moveTo>
                    <a:cubicBezTo>
                      <a:pt x="7851" y="1"/>
                      <a:pt x="7666" y="26"/>
                      <a:pt x="7490" y="70"/>
                    </a:cubicBezTo>
                    <a:cubicBezTo>
                      <a:pt x="6472" y="228"/>
                      <a:pt x="5544" y="635"/>
                      <a:pt x="4684" y="1133"/>
                    </a:cubicBezTo>
                    <a:cubicBezTo>
                      <a:pt x="3892" y="1586"/>
                      <a:pt x="3190" y="2129"/>
                      <a:pt x="2489" y="2695"/>
                    </a:cubicBezTo>
                    <a:cubicBezTo>
                      <a:pt x="1855" y="3193"/>
                      <a:pt x="1063" y="3691"/>
                      <a:pt x="588" y="4324"/>
                    </a:cubicBezTo>
                    <a:cubicBezTo>
                      <a:pt x="242" y="4756"/>
                      <a:pt x="0" y="5393"/>
                      <a:pt x="703" y="5393"/>
                    </a:cubicBezTo>
                    <a:cubicBezTo>
                      <a:pt x="738" y="5393"/>
                      <a:pt x="775" y="5391"/>
                      <a:pt x="814" y="5388"/>
                    </a:cubicBezTo>
                    <a:cubicBezTo>
                      <a:pt x="1629" y="5320"/>
                      <a:pt x="2443" y="4981"/>
                      <a:pt x="3213" y="4664"/>
                    </a:cubicBezTo>
                    <a:cubicBezTo>
                      <a:pt x="3779" y="4438"/>
                      <a:pt x="4344" y="4211"/>
                      <a:pt x="4910" y="3962"/>
                    </a:cubicBezTo>
                    <a:cubicBezTo>
                      <a:pt x="5363" y="3759"/>
                      <a:pt x="5838" y="3532"/>
                      <a:pt x="6268" y="3238"/>
                    </a:cubicBezTo>
                    <a:cubicBezTo>
                      <a:pt x="7196" y="2582"/>
                      <a:pt x="7830" y="1586"/>
                      <a:pt x="8441" y="658"/>
                    </a:cubicBezTo>
                    <a:cubicBezTo>
                      <a:pt x="8554" y="522"/>
                      <a:pt x="8645" y="296"/>
                      <a:pt x="8531" y="137"/>
                    </a:cubicBezTo>
                    <a:cubicBezTo>
                      <a:pt x="8486" y="92"/>
                      <a:pt x="8396" y="70"/>
                      <a:pt x="8305" y="24"/>
                    </a:cubicBezTo>
                    <a:cubicBezTo>
                      <a:pt x="8217" y="8"/>
                      <a:pt x="8123" y="1"/>
                      <a:pt x="80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10"/>
              <p:cNvSpPr/>
              <p:nvPr/>
            </p:nvSpPr>
            <p:spPr>
              <a:xfrm flipH="1">
                <a:off x="8666585" y="4566734"/>
                <a:ext cx="139392" cy="1044551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21207" extrusionOk="0">
                    <a:moveTo>
                      <a:pt x="2830" y="0"/>
                    </a:moveTo>
                    <a:cubicBezTo>
                      <a:pt x="2083" y="1652"/>
                      <a:pt x="1585" y="3372"/>
                      <a:pt x="1177" y="5138"/>
                    </a:cubicBezTo>
                    <a:cubicBezTo>
                      <a:pt x="747" y="6880"/>
                      <a:pt x="453" y="8668"/>
                      <a:pt x="272" y="10456"/>
                    </a:cubicBezTo>
                    <a:cubicBezTo>
                      <a:pt x="114" y="12221"/>
                      <a:pt x="1" y="14032"/>
                      <a:pt x="46" y="15842"/>
                    </a:cubicBezTo>
                    <a:cubicBezTo>
                      <a:pt x="46" y="16725"/>
                      <a:pt x="136" y="17630"/>
                      <a:pt x="182" y="18536"/>
                    </a:cubicBezTo>
                    <a:cubicBezTo>
                      <a:pt x="227" y="18966"/>
                      <a:pt x="272" y="19418"/>
                      <a:pt x="340" y="19871"/>
                    </a:cubicBezTo>
                    <a:cubicBezTo>
                      <a:pt x="385" y="20324"/>
                      <a:pt x="453" y="20754"/>
                      <a:pt x="499" y="21206"/>
                    </a:cubicBezTo>
                    <a:cubicBezTo>
                      <a:pt x="453" y="19418"/>
                      <a:pt x="363" y="17608"/>
                      <a:pt x="408" y="15820"/>
                    </a:cubicBezTo>
                    <a:cubicBezTo>
                      <a:pt x="408" y="15390"/>
                      <a:pt x="408" y="14937"/>
                      <a:pt x="453" y="14485"/>
                    </a:cubicBezTo>
                    <a:lnTo>
                      <a:pt x="521" y="13172"/>
                    </a:lnTo>
                    <a:cubicBezTo>
                      <a:pt x="521" y="12719"/>
                      <a:pt x="589" y="12289"/>
                      <a:pt x="612" y="11837"/>
                    </a:cubicBezTo>
                    <a:cubicBezTo>
                      <a:pt x="634" y="11384"/>
                      <a:pt x="680" y="10954"/>
                      <a:pt x="725" y="10501"/>
                    </a:cubicBezTo>
                    <a:lnTo>
                      <a:pt x="861" y="9166"/>
                    </a:lnTo>
                    <a:lnTo>
                      <a:pt x="1064" y="7831"/>
                    </a:lnTo>
                    <a:cubicBezTo>
                      <a:pt x="1200" y="6971"/>
                      <a:pt x="1359" y="6088"/>
                      <a:pt x="1517" y="5205"/>
                    </a:cubicBezTo>
                    <a:cubicBezTo>
                      <a:pt x="1879" y="3463"/>
                      <a:pt x="2286" y="1743"/>
                      <a:pt x="28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10"/>
              <p:cNvSpPr/>
              <p:nvPr/>
            </p:nvSpPr>
            <p:spPr>
              <a:xfrm flipH="1">
                <a:off x="8761351" y="4761784"/>
                <a:ext cx="120428" cy="238345"/>
              </a:xfrm>
              <a:custGeom>
                <a:avLst/>
                <a:gdLst/>
                <a:ahLst/>
                <a:cxnLst/>
                <a:rect l="l" t="t" r="r" b="b"/>
                <a:pathLst>
                  <a:path w="2445" h="4839" extrusionOk="0">
                    <a:moveTo>
                      <a:pt x="1" y="1"/>
                    </a:moveTo>
                    <a:cubicBezTo>
                      <a:pt x="770" y="1517"/>
                      <a:pt x="1426" y="3101"/>
                      <a:pt x="1924" y="4685"/>
                    </a:cubicBezTo>
                    <a:cubicBezTo>
                      <a:pt x="1975" y="4787"/>
                      <a:pt x="2077" y="4838"/>
                      <a:pt x="2173" y="4838"/>
                    </a:cubicBezTo>
                    <a:cubicBezTo>
                      <a:pt x="2204" y="4838"/>
                      <a:pt x="2236" y="4833"/>
                      <a:pt x="2264" y="4821"/>
                    </a:cubicBezTo>
                    <a:cubicBezTo>
                      <a:pt x="2377" y="4753"/>
                      <a:pt x="2445" y="4618"/>
                      <a:pt x="2377" y="4504"/>
                    </a:cubicBezTo>
                    <a:cubicBezTo>
                      <a:pt x="1698" y="2943"/>
                      <a:pt x="906" y="142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10"/>
              <p:cNvSpPr/>
              <p:nvPr/>
            </p:nvSpPr>
            <p:spPr>
              <a:xfrm flipH="1">
                <a:off x="8590781" y="4825323"/>
                <a:ext cx="192883" cy="171703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3486" extrusionOk="0">
                    <a:moveTo>
                      <a:pt x="3916" y="1"/>
                    </a:moveTo>
                    <a:lnTo>
                      <a:pt x="113" y="3056"/>
                    </a:lnTo>
                    <a:lnTo>
                      <a:pt x="68" y="3079"/>
                    </a:lnTo>
                    <a:cubicBezTo>
                      <a:pt x="0" y="3169"/>
                      <a:pt x="0" y="3328"/>
                      <a:pt x="68" y="3418"/>
                    </a:cubicBezTo>
                    <a:cubicBezTo>
                      <a:pt x="113" y="3463"/>
                      <a:pt x="181" y="3486"/>
                      <a:pt x="246" y="3486"/>
                    </a:cubicBezTo>
                    <a:cubicBezTo>
                      <a:pt x="311" y="3486"/>
                      <a:pt x="374" y="3463"/>
                      <a:pt x="408" y="3418"/>
                    </a:cubicBezTo>
                    <a:lnTo>
                      <a:pt x="39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10"/>
              <p:cNvSpPr/>
              <p:nvPr/>
            </p:nvSpPr>
            <p:spPr>
              <a:xfrm flipH="1">
                <a:off x="8526109" y="4789662"/>
                <a:ext cx="229676" cy="214062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4346" fill="none" extrusionOk="0">
                    <a:moveTo>
                      <a:pt x="4640" y="0"/>
                    </a:moveTo>
                    <a:cubicBezTo>
                      <a:pt x="4662" y="793"/>
                      <a:pt x="4368" y="1585"/>
                      <a:pt x="3915" y="2241"/>
                    </a:cubicBezTo>
                    <a:cubicBezTo>
                      <a:pt x="2987" y="3599"/>
                      <a:pt x="1630" y="4278"/>
                      <a:pt x="0" y="4346"/>
                    </a:cubicBezTo>
                  </a:path>
                </a:pathLst>
              </a:custGeom>
              <a:noFill/>
              <a:ln w="5100" cap="flat" cmpd="sng">
                <a:solidFill>
                  <a:schemeClr val="accent1"/>
                </a:solidFill>
                <a:prstDash val="solid"/>
                <a:miter lim="2263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10"/>
              <p:cNvSpPr/>
              <p:nvPr/>
            </p:nvSpPr>
            <p:spPr>
              <a:xfrm flipH="1">
                <a:off x="8782531" y="5010374"/>
                <a:ext cx="198448" cy="232336"/>
              </a:xfrm>
              <a:custGeom>
                <a:avLst/>
                <a:gdLst/>
                <a:ahLst/>
                <a:cxnLst/>
                <a:rect l="l" t="t" r="r" b="b"/>
                <a:pathLst>
                  <a:path w="4029" h="471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98" y="838"/>
                      <a:pt x="1019" y="1630"/>
                      <a:pt x="1630" y="2422"/>
                    </a:cubicBezTo>
                    <a:cubicBezTo>
                      <a:pt x="1924" y="2807"/>
                      <a:pt x="2241" y="3192"/>
                      <a:pt x="2558" y="3554"/>
                    </a:cubicBezTo>
                    <a:cubicBezTo>
                      <a:pt x="2875" y="3939"/>
                      <a:pt x="3214" y="4301"/>
                      <a:pt x="3576" y="4640"/>
                    </a:cubicBezTo>
                    <a:cubicBezTo>
                      <a:pt x="3636" y="4688"/>
                      <a:pt x="3708" y="4717"/>
                      <a:pt x="3777" y="4717"/>
                    </a:cubicBezTo>
                    <a:cubicBezTo>
                      <a:pt x="3838" y="4717"/>
                      <a:pt x="3896" y="4694"/>
                      <a:pt x="3938" y="4640"/>
                    </a:cubicBezTo>
                    <a:cubicBezTo>
                      <a:pt x="4029" y="4527"/>
                      <a:pt x="4029" y="4391"/>
                      <a:pt x="3916" y="4301"/>
                    </a:cubicBezTo>
                    <a:cubicBezTo>
                      <a:pt x="3554" y="4006"/>
                      <a:pt x="3169" y="3667"/>
                      <a:pt x="2829" y="3327"/>
                    </a:cubicBezTo>
                    <a:cubicBezTo>
                      <a:pt x="2467" y="2988"/>
                      <a:pt x="2128" y="2649"/>
                      <a:pt x="1811" y="2286"/>
                    </a:cubicBezTo>
                    <a:cubicBezTo>
                      <a:pt x="1177" y="1562"/>
                      <a:pt x="566" y="793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10"/>
              <p:cNvSpPr/>
              <p:nvPr/>
            </p:nvSpPr>
            <p:spPr>
              <a:xfrm flipH="1">
                <a:off x="8604179" y="5111839"/>
                <a:ext cx="201798" cy="130476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649" extrusionOk="0">
                    <a:moveTo>
                      <a:pt x="4097" y="0"/>
                    </a:moveTo>
                    <a:lnTo>
                      <a:pt x="4097" y="0"/>
                    </a:lnTo>
                    <a:cubicBezTo>
                      <a:pt x="3531" y="521"/>
                      <a:pt x="2898" y="928"/>
                      <a:pt x="2264" y="1335"/>
                    </a:cubicBezTo>
                    <a:cubicBezTo>
                      <a:pt x="1607" y="1698"/>
                      <a:pt x="929" y="2014"/>
                      <a:pt x="227" y="2173"/>
                    </a:cubicBezTo>
                    <a:lnTo>
                      <a:pt x="182" y="2173"/>
                    </a:lnTo>
                    <a:cubicBezTo>
                      <a:pt x="69" y="2241"/>
                      <a:pt x="1" y="2376"/>
                      <a:pt x="46" y="2490"/>
                    </a:cubicBezTo>
                    <a:cubicBezTo>
                      <a:pt x="98" y="2576"/>
                      <a:pt x="189" y="2649"/>
                      <a:pt x="279" y="2649"/>
                    </a:cubicBezTo>
                    <a:cubicBezTo>
                      <a:pt x="307" y="2649"/>
                      <a:pt x="336" y="2642"/>
                      <a:pt x="363" y="2625"/>
                    </a:cubicBezTo>
                    <a:cubicBezTo>
                      <a:pt x="1087" y="2376"/>
                      <a:pt x="1766" y="1992"/>
                      <a:pt x="2400" y="1539"/>
                    </a:cubicBezTo>
                    <a:cubicBezTo>
                      <a:pt x="2988" y="1086"/>
                      <a:pt x="3576" y="566"/>
                      <a:pt x="40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6" name="Google Shape;3516;p10"/>
            <p:cNvGrpSpPr/>
            <p:nvPr/>
          </p:nvGrpSpPr>
          <p:grpSpPr>
            <a:xfrm>
              <a:off x="8303022" y="2094306"/>
              <a:ext cx="241941" cy="218741"/>
              <a:chOff x="2097025" y="4644575"/>
              <a:chExt cx="122800" cy="111025"/>
            </a:xfrm>
          </p:grpSpPr>
          <p:sp>
            <p:nvSpPr>
              <p:cNvPr id="3517" name="Google Shape;3517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9" name="Google Shape;3519;p10"/>
            <p:cNvGrpSpPr/>
            <p:nvPr/>
          </p:nvGrpSpPr>
          <p:grpSpPr>
            <a:xfrm>
              <a:off x="7323497" y="717318"/>
              <a:ext cx="241941" cy="218741"/>
              <a:chOff x="2097025" y="4644575"/>
              <a:chExt cx="122800" cy="111025"/>
            </a:xfrm>
          </p:grpSpPr>
          <p:sp>
            <p:nvSpPr>
              <p:cNvPr id="3520" name="Google Shape;3520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2" name="Google Shape;3522;p10"/>
            <p:cNvGrpSpPr/>
            <p:nvPr/>
          </p:nvGrpSpPr>
          <p:grpSpPr>
            <a:xfrm>
              <a:off x="5745847" y="646606"/>
              <a:ext cx="241941" cy="218741"/>
              <a:chOff x="2097025" y="4644575"/>
              <a:chExt cx="122800" cy="111025"/>
            </a:xfrm>
          </p:grpSpPr>
          <p:sp>
            <p:nvSpPr>
              <p:cNvPr id="3523" name="Google Shape;3523;p10"/>
              <p:cNvSpPr/>
              <p:nvPr/>
            </p:nvSpPr>
            <p:spPr>
              <a:xfrm>
                <a:off x="2097025" y="4644575"/>
                <a:ext cx="122800" cy="111025"/>
              </a:xfrm>
              <a:custGeom>
                <a:avLst/>
                <a:gdLst/>
                <a:ahLst/>
                <a:cxnLst/>
                <a:rect l="l" t="t" r="r" b="b"/>
                <a:pathLst>
                  <a:path w="4912" h="4441" extrusionOk="0">
                    <a:moveTo>
                      <a:pt x="3417" y="0"/>
                    </a:moveTo>
                    <a:cubicBezTo>
                      <a:pt x="3214" y="0"/>
                      <a:pt x="3033" y="68"/>
                      <a:pt x="2852" y="159"/>
                    </a:cubicBezTo>
                    <a:cubicBezTo>
                      <a:pt x="2762" y="204"/>
                      <a:pt x="2534" y="348"/>
                      <a:pt x="2327" y="523"/>
                    </a:cubicBezTo>
                    <a:lnTo>
                      <a:pt x="2327" y="523"/>
                    </a:lnTo>
                    <a:cubicBezTo>
                      <a:pt x="2274" y="463"/>
                      <a:pt x="2215" y="409"/>
                      <a:pt x="2150" y="362"/>
                    </a:cubicBezTo>
                    <a:cubicBezTo>
                      <a:pt x="1901" y="149"/>
                      <a:pt x="1583" y="76"/>
                      <a:pt x="1272" y="76"/>
                    </a:cubicBezTo>
                    <a:cubicBezTo>
                      <a:pt x="1186" y="76"/>
                      <a:pt x="1101" y="81"/>
                      <a:pt x="1018" y="91"/>
                    </a:cubicBezTo>
                    <a:cubicBezTo>
                      <a:pt x="724" y="136"/>
                      <a:pt x="475" y="272"/>
                      <a:pt x="272" y="476"/>
                    </a:cubicBezTo>
                    <a:cubicBezTo>
                      <a:pt x="91" y="657"/>
                      <a:pt x="0" y="973"/>
                      <a:pt x="91" y="1222"/>
                    </a:cubicBezTo>
                    <a:cubicBezTo>
                      <a:pt x="136" y="1449"/>
                      <a:pt x="340" y="1652"/>
                      <a:pt x="543" y="1788"/>
                    </a:cubicBezTo>
                    <a:cubicBezTo>
                      <a:pt x="684" y="1901"/>
                      <a:pt x="852" y="2005"/>
                      <a:pt x="1013" y="2029"/>
                    </a:cubicBezTo>
                    <a:lnTo>
                      <a:pt x="1013" y="2029"/>
                    </a:lnTo>
                    <a:cubicBezTo>
                      <a:pt x="853" y="2110"/>
                      <a:pt x="713" y="2261"/>
                      <a:pt x="611" y="2422"/>
                    </a:cubicBezTo>
                    <a:cubicBezTo>
                      <a:pt x="385" y="2807"/>
                      <a:pt x="340" y="3327"/>
                      <a:pt x="498" y="3757"/>
                    </a:cubicBezTo>
                    <a:cubicBezTo>
                      <a:pt x="566" y="3938"/>
                      <a:pt x="679" y="4119"/>
                      <a:pt x="815" y="4232"/>
                    </a:cubicBezTo>
                    <a:cubicBezTo>
                      <a:pt x="993" y="4371"/>
                      <a:pt x="1223" y="4440"/>
                      <a:pt x="1475" y="4440"/>
                    </a:cubicBezTo>
                    <a:cubicBezTo>
                      <a:pt x="1511" y="4440"/>
                      <a:pt x="1548" y="4439"/>
                      <a:pt x="1584" y="4436"/>
                    </a:cubicBezTo>
                    <a:cubicBezTo>
                      <a:pt x="1901" y="4391"/>
                      <a:pt x="2195" y="4255"/>
                      <a:pt x="2376" y="4006"/>
                    </a:cubicBezTo>
                    <a:cubicBezTo>
                      <a:pt x="2535" y="3757"/>
                      <a:pt x="2603" y="3373"/>
                      <a:pt x="2399" y="3124"/>
                    </a:cubicBezTo>
                    <a:lnTo>
                      <a:pt x="2399" y="3124"/>
                    </a:lnTo>
                    <a:cubicBezTo>
                      <a:pt x="2603" y="3372"/>
                      <a:pt x="2829" y="3576"/>
                      <a:pt x="3101" y="3712"/>
                    </a:cubicBezTo>
                    <a:cubicBezTo>
                      <a:pt x="3259" y="3780"/>
                      <a:pt x="3395" y="3870"/>
                      <a:pt x="3553" y="3870"/>
                    </a:cubicBezTo>
                    <a:cubicBezTo>
                      <a:pt x="3573" y="3872"/>
                      <a:pt x="3593" y="3873"/>
                      <a:pt x="3613" y="3873"/>
                    </a:cubicBezTo>
                    <a:cubicBezTo>
                      <a:pt x="3826" y="3873"/>
                      <a:pt x="4067" y="3768"/>
                      <a:pt x="4232" y="3644"/>
                    </a:cubicBezTo>
                    <a:cubicBezTo>
                      <a:pt x="4617" y="3395"/>
                      <a:pt x="4911" y="2965"/>
                      <a:pt x="4798" y="2535"/>
                    </a:cubicBezTo>
                    <a:cubicBezTo>
                      <a:pt x="4753" y="2286"/>
                      <a:pt x="4526" y="2105"/>
                      <a:pt x="4300" y="1992"/>
                    </a:cubicBezTo>
                    <a:cubicBezTo>
                      <a:pt x="4172" y="1933"/>
                      <a:pt x="4030" y="1899"/>
                      <a:pt x="3895" y="1899"/>
                    </a:cubicBezTo>
                    <a:cubicBezTo>
                      <a:pt x="3873" y="1899"/>
                      <a:pt x="3851" y="1900"/>
                      <a:pt x="3830" y="1902"/>
                    </a:cubicBezTo>
                    <a:lnTo>
                      <a:pt x="3830" y="1902"/>
                    </a:lnTo>
                    <a:cubicBezTo>
                      <a:pt x="3966" y="1796"/>
                      <a:pt x="4088" y="1661"/>
                      <a:pt x="4210" y="1539"/>
                    </a:cubicBezTo>
                    <a:cubicBezTo>
                      <a:pt x="4413" y="1336"/>
                      <a:pt x="4617" y="1132"/>
                      <a:pt x="4549" y="838"/>
                    </a:cubicBezTo>
                    <a:cubicBezTo>
                      <a:pt x="4526" y="634"/>
                      <a:pt x="4323" y="498"/>
                      <a:pt x="4164" y="362"/>
                    </a:cubicBezTo>
                    <a:cubicBezTo>
                      <a:pt x="3938" y="181"/>
                      <a:pt x="3712" y="0"/>
                      <a:pt x="34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10"/>
              <p:cNvSpPr/>
              <p:nvPr/>
            </p:nvSpPr>
            <p:spPr>
              <a:xfrm>
                <a:off x="2127000" y="4669950"/>
                <a:ext cx="61700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1787" extrusionOk="0">
                    <a:moveTo>
                      <a:pt x="264" y="694"/>
                    </a:moveTo>
                    <a:lnTo>
                      <a:pt x="264" y="694"/>
                    </a:lnTo>
                    <a:cubicBezTo>
                      <a:pt x="266" y="705"/>
                      <a:pt x="269" y="716"/>
                      <a:pt x="272" y="728"/>
                    </a:cubicBezTo>
                    <a:lnTo>
                      <a:pt x="612" y="1497"/>
                    </a:lnTo>
                    <a:cubicBezTo>
                      <a:pt x="380" y="1310"/>
                      <a:pt x="251" y="993"/>
                      <a:pt x="264" y="694"/>
                    </a:cubicBezTo>
                    <a:close/>
                    <a:moveTo>
                      <a:pt x="924" y="0"/>
                    </a:moveTo>
                    <a:cubicBezTo>
                      <a:pt x="831" y="0"/>
                      <a:pt x="740" y="17"/>
                      <a:pt x="657" y="54"/>
                    </a:cubicBezTo>
                    <a:lnTo>
                      <a:pt x="657" y="54"/>
                    </a:lnTo>
                    <a:cubicBezTo>
                      <a:pt x="680" y="50"/>
                      <a:pt x="702" y="49"/>
                      <a:pt x="725" y="49"/>
                    </a:cubicBezTo>
                    <a:cubicBezTo>
                      <a:pt x="736" y="48"/>
                      <a:pt x="747" y="47"/>
                      <a:pt x="758" y="47"/>
                    </a:cubicBezTo>
                    <a:lnTo>
                      <a:pt x="758" y="47"/>
                    </a:lnTo>
                    <a:cubicBezTo>
                      <a:pt x="662" y="73"/>
                      <a:pt x="570" y="111"/>
                      <a:pt x="492" y="162"/>
                    </a:cubicBezTo>
                    <a:lnTo>
                      <a:pt x="492" y="162"/>
                    </a:lnTo>
                    <a:cubicBezTo>
                      <a:pt x="542" y="115"/>
                      <a:pt x="597" y="80"/>
                      <a:pt x="657" y="54"/>
                    </a:cubicBezTo>
                    <a:lnTo>
                      <a:pt x="657" y="54"/>
                    </a:lnTo>
                    <a:cubicBezTo>
                      <a:pt x="589" y="63"/>
                      <a:pt x="521" y="89"/>
                      <a:pt x="453" y="140"/>
                    </a:cubicBezTo>
                    <a:cubicBezTo>
                      <a:pt x="431" y="162"/>
                      <a:pt x="385" y="230"/>
                      <a:pt x="340" y="275"/>
                    </a:cubicBezTo>
                    <a:cubicBezTo>
                      <a:pt x="1" y="796"/>
                      <a:pt x="340" y="1430"/>
                      <a:pt x="861" y="1701"/>
                    </a:cubicBezTo>
                    <a:cubicBezTo>
                      <a:pt x="982" y="1758"/>
                      <a:pt x="1119" y="1786"/>
                      <a:pt x="1258" y="1786"/>
                    </a:cubicBezTo>
                    <a:cubicBezTo>
                      <a:pt x="1561" y="1786"/>
                      <a:pt x="1874" y="1655"/>
                      <a:pt x="2060" y="1407"/>
                    </a:cubicBezTo>
                    <a:cubicBezTo>
                      <a:pt x="2467" y="796"/>
                      <a:pt x="1743" y="26"/>
                      <a:pt x="1087" y="4"/>
                    </a:cubicBezTo>
                    <a:cubicBezTo>
                      <a:pt x="1063" y="4"/>
                      <a:pt x="1039" y="4"/>
                      <a:pt x="1015" y="6"/>
                    </a:cubicBezTo>
                    <a:lnTo>
                      <a:pt x="1015" y="6"/>
                    </a:lnTo>
                    <a:cubicBezTo>
                      <a:pt x="1274" y="36"/>
                      <a:pt x="1530" y="190"/>
                      <a:pt x="1653" y="411"/>
                    </a:cubicBezTo>
                    <a:cubicBezTo>
                      <a:pt x="1485" y="180"/>
                      <a:pt x="1063" y="47"/>
                      <a:pt x="787" y="47"/>
                    </a:cubicBezTo>
                    <a:cubicBezTo>
                      <a:pt x="777" y="47"/>
                      <a:pt x="768" y="47"/>
                      <a:pt x="758" y="47"/>
                    </a:cubicBezTo>
                    <a:lnTo>
                      <a:pt x="758" y="47"/>
                    </a:lnTo>
                    <a:cubicBezTo>
                      <a:pt x="842" y="24"/>
                      <a:pt x="930" y="11"/>
                      <a:pt x="1015" y="6"/>
                    </a:cubicBezTo>
                    <a:lnTo>
                      <a:pt x="1015" y="6"/>
                    </a:lnTo>
                    <a:cubicBezTo>
                      <a:pt x="985" y="2"/>
                      <a:pt x="954" y="0"/>
                      <a:pt x="9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800"/>
              <a:buFont typeface="Nunito"/>
              <a:buNone/>
              <a:defRPr sz="3800" b="1">
                <a:solidFill>
                  <a:schemeClr val="accent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16800"/>
            <a:ext cx="7704000" cy="3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  <p:sldLayoutId id="2147483664" r:id="rId13"/>
    <p:sldLayoutId id="2147483665" r:id="rId14"/>
    <p:sldLayoutId id="2147483668" r:id="rId15"/>
    <p:sldLayoutId id="2147483671" r:id="rId16"/>
    <p:sldLayoutId id="2147483672" r:id="rId17"/>
    <p:sldLayoutId id="2147483673" r:id="rId18"/>
    <p:sldLayoutId id="2147483674" r:id="rId19"/>
    <p:sldLayoutId id="2147483675" r:id="rId20"/>
    <p:sldLayoutId id="2147483677" r:id="rId21"/>
    <p:sldLayoutId id="2147483678" r:id="rId22"/>
    <p:sldLayoutId id="2147483682" r:id="rId23"/>
    <p:sldLayoutId id="2147483683" r:id="rId24"/>
    <p:sldLayoutId id="2147483684" r:id="rId2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2.sv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5" Type="http://schemas.openxmlformats.org/officeDocument/2006/relationships/image" Target="../media/image32.png"/><Relationship Id="rId10" Type="http://schemas.openxmlformats.org/officeDocument/2006/relationships/image" Target="../media/image37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10" Type="http://schemas.openxmlformats.org/officeDocument/2006/relationships/image" Target="../media/image2.svg"/><Relationship Id="rId4" Type="http://schemas.openxmlformats.org/officeDocument/2006/relationships/image" Target="../media/image40.png"/><Relationship Id="rId9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8.png"/><Relationship Id="rId5" Type="http://schemas.openxmlformats.org/officeDocument/2006/relationships/image" Target="../media/image47.svg"/><Relationship Id="rId4" Type="http://schemas.openxmlformats.org/officeDocument/2006/relationships/image" Target="../media/image46.png"/><Relationship Id="rId9" Type="http://schemas.openxmlformats.org/officeDocument/2006/relationships/image" Target="../media/image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7" Type="http://schemas.openxmlformats.org/officeDocument/2006/relationships/image" Target="../media/image2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7" Type="http://schemas.openxmlformats.org/officeDocument/2006/relationships/image" Target="../media/image2.sv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.png"/><Relationship Id="rId5" Type="http://schemas.openxmlformats.org/officeDocument/2006/relationships/image" Target="../media/image57.svg"/><Relationship Id="rId4" Type="http://schemas.openxmlformats.org/officeDocument/2006/relationships/image" Target="../media/image5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24" Type="http://schemas.openxmlformats.org/officeDocument/2006/relationships/image" Target="../media/image2.sv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1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sv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svg"/><Relationship Id="rId9" Type="http://schemas.openxmlformats.org/officeDocument/2006/relationships/image" Target="../media/image2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6">
            <a:extLst>
              <a:ext uri="{FF2B5EF4-FFF2-40B4-BE49-F238E27FC236}">
                <a16:creationId xmlns:a16="http://schemas.microsoft.com/office/drawing/2014/main" id="{7406BE57-39A2-5F3C-3CB4-6CC5717134AE}"/>
              </a:ext>
            </a:extLst>
          </p:cNvPr>
          <p:cNvSpPr txBox="1"/>
          <p:nvPr/>
        </p:nvSpPr>
        <p:spPr>
          <a:xfrm>
            <a:off x="337138" y="1670907"/>
            <a:ext cx="6713697" cy="21714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CHÀO MỪNG CÁC EM</a:t>
            </a:r>
          </a:p>
          <a:p>
            <a:pPr algn="ctr">
              <a:lnSpc>
                <a:spcPct val="150000"/>
              </a:lnSpc>
            </a:pPr>
            <a:r>
              <a:rPr 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ĐẾN VỚI TIẾT HỌC</a:t>
            </a:r>
          </a:p>
        </p:txBody>
      </p:sp>
      <p:grpSp>
        <p:nvGrpSpPr>
          <p:cNvPr id="9" name="Google Shape;12629;p71">
            <a:extLst>
              <a:ext uri="{FF2B5EF4-FFF2-40B4-BE49-F238E27FC236}">
                <a16:creationId xmlns:a16="http://schemas.microsoft.com/office/drawing/2014/main" id="{A62CF495-1F43-ABA3-1B30-9A97B387D5BC}"/>
              </a:ext>
            </a:extLst>
          </p:cNvPr>
          <p:cNvGrpSpPr/>
          <p:nvPr/>
        </p:nvGrpSpPr>
        <p:grpSpPr>
          <a:xfrm>
            <a:off x="693282" y="3842335"/>
            <a:ext cx="346641" cy="359374"/>
            <a:chOff x="7986150" y="3757475"/>
            <a:chExt cx="437850" cy="437050"/>
          </a:xfrm>
        </p:grpSpPr>
        <p:sp>
          <p:nvSpPr>
            <p:cNvPr id="10" name="Google Shape;12630;p71">
              <a:extLst>
                <a:ext uri="{FF2B5EF4-FFF2-40B4-BE49-F238E27FC236}">
                  <a16:creationId xmlns:a16="http://schemas.microsoft.com/office/drawing/2014/main" id="{5069941F-8B17-0B34-D277-51747F8DF8D9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" name="Google Shape;12631;p71">
              <a:extLst>
                <a:ext uri="{FF2B5EF4-FFF2-40B4-BE49-F238E27FC236}">
                  <a16:creationId xmlns:a16="http://schemas.microsoft.com/office/drawing/2014/main" id="{36CDDAF3-76DA-CA20-16A7-84014BDBE565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" name="Google Shape;12632;p71">
              <a:extLst>
                <a:ext uri="{FF2B5EF4-FFF2-40B4-BE49-F238E27FC236}">
                  <a16:creationId xmlns:a16="http://schemas.microsoft.com/office/drawing/2014/main" id="{D9509908-4DE3-2516-8506-83F5F0833D3B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" name="Google Shape;12633;p71">
              <a:extLst>
                <a:ext uri="{FF2B5EF4-FFF2-40B4-BE49-F238E27FC236}">
                  <a16:creationId xmlns:a16="http://schemas.microsoft.com/office/drawing/2014/main" id="{EC5BF54E-63DD-1A29-8F32-9E64A085E526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4" name="Google Shape;12634;p71">
              <a:extLst>
                <a:ext uri="{FF2B5EF4-FFF2-40B4-BE49-F238E27FC236}">
                  <a16:creationId xmlns:a16="http://schemas.microsoft.com/office/drawing/2014/main" id="{9BA5D27A-8D2A-C8DF-76CA-DE555E736AA8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5" name="Google Shape;12635;p71">
              <a:extLst>
                <a:ext uri="{FF2B5EF4-FFF2-40B4-BE49-F238E27FC236}">
                  <a16:creationId xmlns:a16="http://schemas.microsoft.com/office/drawing/2014/main" id="{096E1F73-4BFB-C153-A7E8-3FF30F516C19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6" name="Google Shape;12636;p71">
              <a:extLst>
                <a:ext uri="{FF2B5EF4-FFF2-40B4-BE49-F238E27FC236}">
                  <a16:creationId xmlns:a16="http://schemas.microsoft.com/office/drawing/2014/main" id="{63568259-3611-E66B-CD38-369904D413F8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7" name="Google Shape;12637;p71">
              <a:extLst>
                <a:ext uri="{FF2B5EF4-FFF2-40B4-BE49-F238E27FC236}">
                  <a16:creationId xmlns:a16="http://schemas.microsoft.com/office/drawing/2014/main" id="{35475534-314C-8FA5-3F96-8ED9CB460EE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" name="Google Shape;12638;p71">
              <a:extLst>
                <a:ext uri="{FF2B5EF4-FFF2-40B4-BE49-F238E27FC236}">
                  <a16:creationId xmlns:a16="http://schemas.microsoft.com/office/drawing/2014/main" id="{D1BEF9C7-98C6-35A5-D955-71C5A6D20B9B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" name="Google Shape;12639;p71">
              <a:extLst>
                <a:ext uri="{FF2B5EF4-FFF2-40B4-BE49-F238E27FC236}">
                  <a16:creationId xmlns:a16="http://schemas.microsoft.com/office/drawing/2014/main" id="{9CD2BF44-34BD-DB55-27DC-D6DA20040754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" name="Google Shape;12640;p71">
              <a:extLst>
                <a:ext uri="{FF2B5EF4-FFF2-40B4-BE49-F238E27FC236}">
                  <a16:creationId xmlns:a16="http://schemas.microsoft.com/office/drawing/2014/main" id="{A5333F43-6717-CBB9-F997-68136336AE9A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" name="Google Shape;12641;p71">
              <a:extLst>
                <a:ext uri="{FF2B5EF4-FFF2-40B4-BE49-F238E27FC236}">
                  <a16:creationId xmlns:a16="http://schemas.microsoft.com/office/drawing/2014/main" id="{03F109C8-8D3C-33B9-95FF-D48E73F0B130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" name="Google Shape;12642;p71">
              <a:extLst>
                <a:ext uri="{FF2B5EF4-FFF2-40B4-BE49-F238E27FC236}">
                  <a16:creationId xmlns:a16="http://schemas.microsoft.com/office/drawing/2014/main" id="{34DBF101-C52B-0EF3-8DDA-FFEDA09820CE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" name="Google Shape;12643;p71">
              <a:extLst>
                <a:ext uri="{FF2B5EF4-FFF2-40B4-BE49-F238E27FC236}">
                  <a16:creationId xmlns:a16="http://schemas.microsoft.com/office/drawing/2014/main" id="{02B262F9-6AD9-100A-02D3-62BA4A8C3EC0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" name="Google Shape;12644;p71">
              <a:extLst>
                <a:ext uri="{FF2B5EF4-FFF2-40B4-BE49-F238E27FC236}">
                  <a16:creationId xmlns:a16="http://schemas.microsoft.com/office/drawing/2014/main" id="{F65FD295-3FAB-8BCF-5638-1A3C9F9D7974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" name="Google Shape;12645;p71">
              <a:extLst>
                <a:ext uri="{FF2B5EF4-FFF2-40B4-BE49-F238E27FC236}">
                  <a16:creationId xmlns:a16="http://schemas.microsoft.com/office/drawing/2014/main" id="{6EEEDC3C-6E93-0B87-D524-652A855DBCDB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26" name="Picture 13">
            <a:extLst>
              <a:ext uri="{FF2B5EF4-FFF2-40B4-BE49-F238E27FC236}">
                <a16:creationId xmlns:a16="http://schemas.microsoft.com/office/drawing/2014/main" id="{5358986F-4656-04EF-BC38-40E8BFCC2F6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1868074" y="1315826"/>
            <a:ext cx="423739" cy="238835"/>
          </a:xfrm>
          <a:prstGeom prst="rect">
            <a:avLst/>
          </a:prstGeom>
        </p:spPr>
      </p:pic>
      <p:pic>
        <p:nvPicPr>
          <p:cNvPr id="27" name="Picture 13">
            <a:extLst>
              <a:ext uri="{FF2B5EF4-FFF2-40B4-BE49-F238E27FC236}">
                <a16:creationId xmlns:a16="http://schemas.microsoft.com/office/drawing/2014/main" id="{E1F6BD7E-8390-39E4-AEB7-1E3C5BC217F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6240971" y="4140655"/>
            <a:ext cx="423739" cy="238835"/>
          </a:xfrm>
          <a:prstGeom prst="rect">
            <a:avLst/>
          </a:prstGeom>
        </p:spPr>
      </p:pic>
      <p:pic>
        <p:nvPicPr>
          <p:cNvPr id="28" name="Picture 13">
            <a:extLst>
              <a:ext uri="{FF2B5EF4-FFF2-40B4-BE49-F238E27FC236}">
                <a16:creationId xmlns:a16="http://schemas.microsoft.com/office/drawing/2014/main" id="{AEEE830A-7F1D-6686-A414-4290A87FF74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5378191" y="1282936"/>
            <a:ext cx="423739" cy="238835"/>
          </a:xfrm>
          <a:prstGeom prst="rect">
            <a:avLst/>
          </a:prstGeom>
        </p:spPr>
      </p:pic>
      <p:pic>
        <p:nvPicPr>
          <p:cNvPr id="29" name="Picture 13">
            <a:extLst>
              <a:ext uri="{FF2B5EF4-FFF2-40B4-BE49-F238E27FC236}">
                <a16:creationId xmlns:a16="http://schemas.microsoft.com/office/drawing/2014/main" id="{BD2B581A-9780-8B94-54FD-34425D967B3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3025823" y="402782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7" name="Google Shape;3597;p46"/>
          <p:cNvSpPr/>
          <p:nvPr/>
        </p:nvSpPr>
        <p:spPr>
          <a:xfrm>
            <a:off x="1686075" y="353450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8" name="Google Shape;3598;p46"/>
          <p:cNvSpPr/>
          <p:nvPr/>
        </p:nvSpPr>
        <p:spPr>
          <a:xfrm>
            <a:off x="312250" y="181280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9" name="Google Shape;3599;p46"/>
          <p:cNvSpPr/>
          <p:nvPr/>
        </p:nvSpPr>
        <p:spPr>
          <a:xfrm>
            <a:off x="3511775" y="457035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0" name="Google Shape;3600;p46"/>
          <p:cNvSpPr/>
          <p:nvPr/>
        </p:nvSpPr>
        <p:spPr>
          <a:xfrm>
            <a:off x="6375550" y="4711350"/>
            <a:ext cx="66300" cy="66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1" name="Google Shape;3601;p46"/>
          <p:cNvSpPr/>
          <p:nvPr/>
        </p:nvSpPr>
        <p:spPr>
          <a:xfrm>
            <a:off x="8630350" y="2637550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2" name="Google Shape;3602;p46"/>
          <p:cNvSpPr/>
          <p:nvPr/>
        </p:nvSpPr>
        <p:spPr>
          <a:xfrm>
            <a:off x="123875" y="3107625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03" name="Google Shape;3603;p46"/>
          <p:cNvSpPr/>
          <p:nvPr/>
        </p:nvSpPr>
        <p:spPr>
          <a:xfrm>
            <a:off x="7422025" y="744700"/>
            <a:ext cx="66300" cy="66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Hình Bầu dục 27">
            <a:extLst>
              <a:ext uri="{FF2B5EF4-FFF2-40B4-BE49-F238E27FC236}">
                <a16:creationId xmlns:a16="http://schemas.microsoft.com/office/drawing/2014/main" id="{4627665C-D022-D3E6-C053-F3B25EA919AA}"/>
              </a:ext>
            </a:extLst>
          </p:cNvPr>
          <p:cNvSpPr/>
          <p:nvPr/>
        </p:nvSpPr>
        <p:spPr>
          <a:xfrm>
            <a:off x="1806858" y="479812"/>
            <a:ext cx="5314950" cy="87722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1" algn="ctr">
              <a:lnSpc>
                <a:spcPct val="150000"/>
              </a:lnSpc>
            </a:pP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Hộp Văn bản 104">
                <a:extLst>
                  <a:ext uri="{FF2B5EF4-FFF2-40B4-BE49-F238E27FC236}">
                    <a16:creationId xmlns:a16="http://schemas.microsoft.com/office/drawing/2014/main" id="{CAF10EC2-D70E-CCCC-2DF9-05CA26584918}"/>
                  </a:ext>
                </a:extLst>
              </p:cNvPr>
              <p:cNvSpPr txBox="1"/>
              <p:nvPr/>
            </p:nvSpPr>
            <p:spPr>
              <a:xfrm>
                <a:off x="1046233" y="1694434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5=20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5" name="Hộp Văn bản 104">
                <a:extLst>
                  <a:ext uri="{FF2B5EF4-FFF2-40B4-BE49-F238E27FC236}">
                    <a16:creationId xmlns:a16="http://schemas.microsoft.com/office/drawing/2014/main" id="{CAF10EC2-D70E-CCCC-2DF9-05CA265849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6233" y="1694434"/>
                <a:ext cx="1521250" cy="369332"/>
              </a:xfrm>
              <a:prstGeom prst="rect">
                <a:avLst/>
              </a:prstGeom>
              <a:blipFill>
                <a:blip r:embed="rId3"/>
                <a:stretch>
                  <a:fillRect l="-4016" r="-4016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Hộp Văn bản 105">
                <a:extLst>
                  <a:ext uri="{FF2B5EF4-FFF2-40B4-BE49-F238E27FC236}">
                    <a16:creationId xmlns:a16="http://schemas.microsoft.com/office/drawing/2014/main" id="{DA10E026-E19F-8D99-07CE-201EA2D44D3D}"/>
                  </a:ext>
                </a:extLst>
              </p:cNvPr>
              <p:cNvSpPr txBox="1"/>
              <p:nvPr/>
            </p:nvSpPr>
            <p:spPr>
              <a:xfrm>
                <a:off x="4027558" y="1694434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6=24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6" name="Hộp Văn bản 105">
                <a:extLst>
                  <a:ext uri="{FF2B5EF4-FFF2-40B4-BE49-F238E27FC236}">
                    <a16:creationId xmlns:a16="http://schemas.microsoft.com/office/drawing/2014/main" id="{DA10E026-E19F-8D99-07CE-201EA2D44D3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1694434"/>
                <a:ext cx="1521250" cy="369332"/>
              </a:xfrm>
              <a:prstGeom prst="rect">
                <a:avLst/>
              </a:prstGeom>
              <a:blipFill>
                <a:blip r:embed="rId4"/>
                <a:stretch>
                  <a:fillRect l="-4016" r="-4016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Hộp Văn bản 106">
                <a:extLst>
                  <a:ext uri="{FF2B5EF4-FFF2-40B4-BE49-F238E27FC236}">
                    <a16:creationId xmlns:a16="http://schemas.microsoft.com/office/drawing/2014/main" id="{7AC60C49-BA68-10B7-0B66-3523C936A6EA}"/>
                  </a:ext>
                </a:extLst>
              </p:cNvPr>
              <p:cNvSpPr txBox="1"/>
              <p:nvPr/>
            </p:nvSpPr>
            <p:spPr>
              <a:xfrm>
                <a:off x="6906945" y="1689908"/>
                <a:ext cx="1521250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4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9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=36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7" name="Hộp Văn bản 106">
                <a:extLst>
                  <a:ext uri="{FF2B5EF4-FFF2-40B4-BE49-F238E27FC236}">
                    <a16:creationId xmlns:a16="http://schemas.microsoft.com/office/drawing/2014/main" id="{7AC60C49-BA68-10B7-0B66-3523C936A6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06945" y="1689908"/>
                <a:ext cx="1521250" cy="369332"/>
              </a:xfrm>
              <a:prstGeom prst="rect">
                <a:avLst/>
              </a:prstGeom>
              <a:blipFill>
                <a:blip r:embed="rId5"/>
                <a:stretch>
                  <a:fillRect l="-3600" r="-400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Hộp Văn bản 107">
                <a:extLst>
                  <a:ext uri="{FF2B5EF4-FFF2-40B4-BE49-F238E27FC236}">
                    <a16:creationId xmlns:a16="http://schemas.microsoft.com/office/drawing/2014/main" id="{B14C6C29-01F7-AB39-FE20-8083F1CCEBAD}"/>
                  </a:ext>
                </a:extLst>
              </p:cNvPr>
              <p:cNvSpPr txBox="1"/>
              <p:nvPr/>
            </p:nvSpPr>
            <p:spPr>
              <a:xfrm>
                <a:off x="1077265" y="2637550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:4=5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8" name="Hộp Văn bản 107">
                <a:extLst>
                  <a:ext uri="{FF2B5EF4-FFF2-40B4-BE49-F238E27FC236}">
                    <a16:creationId xmlns:a16="http://schemas.microsoft.com/office/drawing/2014/main" id="{B14C6C29-01F7-AB39-FE20-8083F1CCEBA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7265" y="2637550"/>
                <a:ext cx="1430328" cy="369332"/>
              </a:xfrm>
              <a:prstGeom prst="rect">
                <a:avLst/>
              </a:prstGeom>
              <a:blipFill>
                <a:blip r:embed="rId6"/>
                <a:stretch>
                  <a:fillRect l="-4274" r="-4701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9" name="Hộp Văn bản 108">
                <a:extLst>
                  <a:ext uri="{FF2B5EF4-FFF2-40B4-BE49-F238E27FC236}">
                    <a16:creationId xmlns:a16="http://schemas.microsoft.com/office/drawing/2014/main" id="{9CCF6DFF-34BF-6043-DB94-D87B554D22FA}"/>
                  </a:ext>
                </a:extLst>
              </p:cNvPr>
              <p:cNvSpPr txBox="1"/>
              <p:nvPr/>
            </p:nvSpPr>
            <p:spPr>
              <a:xfrm>
                <a:off x="1077265" y="3571711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:5=4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09" name="Hộp Văn bản 108">
                <a:extLst>
                  <a:ext uri="{FF2B5EF4-FFF2-40B4-BE49-F238E27FC236}">
                    <a16:creationId xmlns:a16="http://schemas.microsoft.com/office/drawing/2014/main" id="{9CCF6DFF-34BF-6043-DB94-D87B554D22F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7265" y="3571711"/>
                <a:ext cx="1430328" cy="369332"/>
              </a:xfrm>
              <a:prstGeom prst="rect">
                <a:avLst/>
              </a:prstGeom>
              <a:blipFill>
                <a:blip r:embed="rId7"/>
                <a:stretch>
                  <a:fillRect l="-4274" r="-4274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Hộp Văn bản 109">
                <a:extLst>
                  <a:ext uri="{FF2B5EF4-FFF2-40B4-BE49-F238E27FC236}">
                    <a16:creationId xmlns:a16="http://schemas.microsoft.com/office/drawing/2014/main" id="{113EC89A-310E-359C-EE1B-156C36A7E023}"/>
                  </a:ext>
                </a:extLst>
              </p:cNvPr>
              <p:cNvSpPr txBox="1"/>
              <p:nvPr/>
            </p:nvSpPr>
            <p:spPr>
              <a:xfrm>
                <a:off x="4027558" y="2703850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:4=6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0" name="Hộp Văn bản 109">
                <a:extLst>
                  <a:ext uri="{FF2B5EF4-FFF2-40B4-BE49-F238E27FC236}">
                    <a16:creationId xmlns:a16="http://schemas.microsoft.com/office/drawing/2014/main" id="{113EC89A-310E-359C-EE1B-156C36A7E0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2703850"/>
                <a:ext cx="1430328" cy="369332"/>
              </a:xfrm>
              <a:prstGeom prst="rect">
                <a:avLst/>
              </a:prstGeom>
              <a:blipFill>
                <a:blip r:embed="rId8"/>
                <a:stretch>
                  <a:fillRect l="-4274" r="-427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Hộp Văn bản 110">
                <a:extLst>
                  <a:ext uri="{FF2B5EF4-FFF2-40B4-BE49-F238E27FC236}">
                    <a16:creationId xmlns:a16="http://schemas.microsoft.com/office/drawing/2014/main" id="{10E85682-50AD-A9A1-92BC-963DEA178887}"/>
                  </a:ext>
                </a:extLst>
              </p:cNvPr>
              <p:cNvSpPr txBox="1"/>
              <p:nvPr/>
            </p:nvSpPr>
            <p:spPr>
              <a:xfrm>
                <a:off x="4027558" y="3571711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:6=4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1" name="Hộp Văn bản 110">
                <a:extLst>
                  <a:ext uri="{FF2B5EF4-FFF2-40B4-BE49-F238E27FC236}">
                    <a16:creationId xmlns:a16="http://schemas.microsoft.com/office/drawing/2014/main" id="{10E85682-50AD-A9A1-92BC-963DEA1788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27558" y="3571711"/>
                <a:ext cx="1430328" cy="369332"/>
              </a:xfrm>
              <a:prstGeom prst="rect">
                <a:avLst/>
              </a:prstGeom>
              <a:blipFill>
                <a:blip r:embed="rId9"/>
                <a:stretch>
                  <a:fillRect l="-4274" r="-427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Hộp Văn bản 111">
                <a:extLst>
                  <a:ext uri="{FF2B5EF4-FFF2-40B4-BE49-F238E27FC236}">
                    <a16:creationId xmlns:a16="http://schemas.microsoft.com/office/drawing/2014/main" id="{5465E4C7-45E0-5ED2-D98B-043EE9D9366E}"/>
                  </a:ext>
                </a:extLst>
              </p:cNvPr>
              <p:cNvSpPr txBox="1"/>
              <p:nvPr/>
            </p:nvSpPr>
            <p:spPr>
              <a:xfrm>
                <a:off x="6912138" y="2682253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 :4=9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2" name="Hộp Văn bản 111">
                <a:extLst>
                  <a:ext uri="{FF2B5EF4-FFF2-40B4-BE49-F238E27FC236}">
                    <a16:creationId xmlns:a16="http://schemas.microsoft.com/office/drawing/2014/main" id="{5465E4C7-45E0-5ED2-D98B-043EE9D9366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2138" y="2682253"/>
                <a:ext cx="1430328" cy="369332"/>
              </a:xfrm>
              <a:prstGeom prst="rect">
                <a:avLst/>
              </a:prstGeom>
              <a:blipFill>
                <a:blip r:embed="rId10"/>
                <a:stretch>
                  <a:fillRect l="-4255" r="-383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3" name="Hộp Văn bản 112">
                <a:extLst>
                  <a:ext uri="{FF2B5EF4-FFF2-40B4-BE49-F238E27FC236}">
                    <a16:creationId xmlns:a16="http://schemas.microsoft.com/office/drawing/2014/main" id="{1053E9B6-CBF2-BBAA-EBAC-813141FA3E5E}"/>
                  </a:ext>
                </a:extLst>
              </p:cNvPr>
              <p:cNvSpPr txBox="1"/>
              <p:nvPr/>
            </p:nvSpPr>
            <p:spPr>
              <a:xfrm>
                <a:off x="6920797" y="3573003"/>
                <a:ext cx="1430328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6 :9=4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13" name="Hộp Văn bản 112">
                <a:extLst>
                  <a:ext uri="{FF2B5EF4-FFF2-40B4-BE49-F238E27FC236}">
                    <a16:creationId xmlns:a16="http://schemas.microsoft.com/office/drawing/2014/main" id="{1053E9B6-CBF2-BBAA-EBAC-813141FA3E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20797" y="3573003"/>
                <a:ext cx="1430328" cy="369332"/>
              </a:xfrm>
              <a:prstGeom prst="rect">
                <a:avLst/>
              </a:prstGeom>
              <a:blipFill>
                <a:blip r:embed="rId11"/>
                <a:stretch>
                  <a:fillRect l="-3830" r="-4255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56" name="Google Shape;12007;p53">
            <a:extLst>
              <a:ext uri="{FF2B5EF4-FFF2-40B4-BE49-F238E27FC236}">
                <a16:creationId xmlns:a16="http://schemas.microsoft.com/office/drawing/2014/main" id="{1C79281A-CEE5-BF49-7E56-B2B30AC7F9A3}"/>
              </a:ext>
            </a:extLst>
          </p:cNvPr>
          <p:cNvGrpSpPr/>
          <p:nvPr/>
        </p:nvGrpSpPr>
        <p:grpSpPr>
          <a:xfrm>
            <a:off x="3076790" y="2285570"/>
            <a:ext cx="510250" cy="572359"/>
            <a:chOff x="5986050" y="1413400"/>
            <a:chExt cx="420950" cy="501725"/>
          </a:xfrm>
        </p:grpSpPr>
        <p:sp>
          <p:nvSpPr>
            <p:cNvPr id="157" name="Google Shape;12008;p53">
              <a:extLst>
                <a:ext uri="{FF2B5EF4-FFF2-40B4-BE49-F238E27FC236}">
                  <a16:creationId xmlns:a16="http://schemas.microsoft.com/office/drawing/2014/main" id="{A7CE2422-DA61-AB1B-98FF-6DDD396E5272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009;p53">
              <a:extLst>
                <a:ext uri="{FF2B5EF4-FFF2-40B4-BE49-F238E27FC236}">
                  <a16:creationId xmlns:a16="http://schemas.microsoft.com/office/drawing/2014/main" id="{2EF4BDC4-9F80-B3DB-0E8B-9BEC4B5A2404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010;p53">
              <a:extLst>
                <a:ext uri="{FF2B5EF4-FFF2-40B4-BE49-F238E27FC236}">
                  <a16:creationId xmlns:a16="http://schemas.microsoft.com/office/drawing/2014/main" id="{80360A9A-482A-6110-0863-0D605A2A6AFB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011;p53">
              <a:extLst>
                <a:ext uri="{FF2B5EF4-FFF2-40B4-BE49-F238E27FC236}">
                  <a16:creationId xmlns:a16="http://schemas.microsoft.com/office/drawing/2014/main" id="{48B01752-AEF6-790C-4FD0-719D30F9C98F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012;p53">
              <a:extLst>
                <a:ext uri="{FF2B5EF4-FFF2-40B4-BE49-F238E27FC236}">
                  <a16:creationId xmlns:a16="http://schemas.microsoft.com/office/drawing/2014/main" id="{2CC57076-5986-A114-C5E5-BC21C6E6F614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013;p53">
              <a:extLst>
                <a:ext uri="{FF2B5EF4-FFF2-40B4-BE49-F238E27FC236}">
                  <a16:creationId xmlns:a16="http://schemas.microsoft.com/office/drawing/2014/main" id="{6EFD9278-7A5B-FA5C-A9EA-6ED8C935FA72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014;p53">
              <a:extLst>
                <a:ext uri="{FF2B5EF4-FFF2-40B4-BE49-F238E27FC236}">
                  <a16:creationId xmlns:a16="http://schemas.microsoft.com/office/drawing/2014/main" id="{6D750DDB-70FB-B711-9E32-CAAB49B4CCBC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015;p53">
              <a:extLst>
                <a:ext uri="{FF2B5EF4-FFF2-40B4-BE49-F238E27FC236}">
                  <a16:creationId xmlns:a16="http://schemas.microsoft.com/office/drawing/2014/main" id="{D0CA5AF3-A8E0-DB12-A47A-2D2539FF3E3F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2016;p53">
              <a:extLst>
                <a:ext uri="{FF2B5EF4-FFF2-40B4-BE49-F238E27FC236}">
                  <a16:creationId xmlns:a16="http://schemas.microsoft.com/office/drawing/2014/main" id="{9EB90C18-F6AF-A367-4385-AB56823E6629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2017;p53">
              <a:extLst>
                <a:ext uri="{FF2B5EF4-FFF2-40B4-BE49-F238E27FC236}">
                  <a16:creationId xmlns:a16="http://schemas.microsoft.com/office/drawing/2014/main" id="{F7169C42-02D4-6EA9-313C-578C179CC891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018;p53">
              <a:extLst>
                <a:ext uri="{FF2B5EF4-FFF2-40B4-BE49-F238E27FC236}">
                  <a16:creationId xmlns:a16="http://schemas.microsoft.com/office/drawing/2014/main" id="{2426584C-1E51-DDEF-A578-89B93802D44F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019;p53">
              <a:extLst>
                <a:ext uri="{FF2B5EF4-FFF2-40B4-BE49-F238E27FC236}">
                  <a16:creationId xmlns:a16="http://schemas.microsoft.com/office/drawing/2014/main" id="{82913732-A236-C31F-5D47-FE617C1A17A5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2007;p53">
            <a:extLst>
              <a:ext uri="{FF2B5EF4-FFF2-40B4-BE49-F238E27FC236}">
                <a16:creationId xmlns:a16="http://schemas.microsoft.com/office/drawing/2014/main" id="{EBB3A4D5-2643-4EF2-3313-01DE424427F7}"/>
              </a:ext>
            </a:extLst>
          </p:cNvPr>
          <p:cNvGrpSpPr/>
          <p:nvPr/>
        </p:nvGrpSpPr>
        <p:grpSpPr>
          <a:xfrm>
            <a:off x="6120425" y="3755046"/>
            <a:ext cx="510250" cy="572359"/>
            <a:chOff x="5986050" y="1413400"/>
            <a:chExt cx="420950" cy="501725"/>
          </a:xfrm>
        </p:grpSpPr>
        <p:sp>
          <p:nvSpPr>
            <p:cNvPr id="171" name="Google Shape;12008;p53">
              <a:extLst>
                <a:ext uri="{FF2B5EF4-FFF2-40B4-BE49-F238E27FC236}">
                  <a16:creationId xmlns:a16="http://schemas.microsoft.com/office/drawing/2014/main" id="{5A72B192-C39F-C329-D05A-7DF9B5FA079E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009;p53">
              <a:extLst>
                <a:ext uri="{FF2B5EF4-FFF2-40B4-BE49-F238E27FC236}">
                  <a16:creationId xmlns:a16="http://schemas.microsoft.com/office/drawing/2014/main" id="{CAC0F27C-B0AB-90DE-5B82-6C3D8ED96F70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010;p53">
              <a:extLst>
                <a:ext uri="{FF2B5EF4-FFF2-40B4-BE49-F238E27FC236}">
                  <a16:creationId xmlns:a16="http://schemas.microsoft.com/office/drawing/2014/main" id="{C2C15FD2-B430-0F54-0B5A-C906063639CF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011;p53">
              <a:extLst>
                <a:ext uri="{FF2B5EF4-FFF2-40B4-BE49-F238E27FC236}">
                  <a16:creationId xmlns:a16="http://schemas.microsoft.com/office/drawing/2014/main" id="{95BCC876-328E-7E82-5C80-173E4C6B1693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012;p53">
              <a:extLst>
                <a:ext uri="{FF2B5EF4-FFF2-40B4-BE49-F238E27FC236}">
                  <a16:creationId xmlns:a16="http://schemas.microsoft.com/office/drawing/2014/main" id="{CCDF0071-9441-B8F1-01EA-CA5028BB0664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013;p53">
              <a:extLst>
                <a:ext uri="{FF2B5EF4-FFF2-40B4-BE49-F238E27FC236}">
                  <a16:creationId xmlns:a16="http://schemas.microsoft.com/office/drawing/2014/main" id="{3024D0BD-D6FD-2D08-D353-A13212E226B6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014;p53">
              <a:extLst>
                <a:ext uri="{FF2B5EF4-FFF2-40B4-BE49-F238E27FC236}">
                  <a16:creationId xmlns:a16="http://schemas.microsoft.com/office/drawing/2014/main" id="{7F107C16-3DE6-0613-6905-59701A3AD5AB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015;p53">
              <a:extLst>
                <a:ext uri="{FF2B5EF4-FFF2-40B4-BE49-F238E27FC236}">
                  <a16:creationId xmlns:a16="http://schemas.microsoft.com/office/drawing/2014/main" id="{8640CF72-72C1-831E-B45A-5FEF063E9811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016;p53">
              <a:extLst>
                <a:ext uri="{FF2B5EF4-FFF2-40B4-BE49-F238E27FC236}">
                  <a16:creationId xmlns:a16="http://schemas.microsoft.com/office/drawing/2014/main" id="{413B4107-419B-F46D-0715-76AF14359B45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017;p53">
              <a:extLst>
                <a:ext uri="{FF2B5EF4-FFF2-40B4-BE49-F238E27FC236}">
                  <a16:creationId xmlns:a16="http://schemas.microsoft.com/office/drawing/2014/main" id="{246DA77D-C984-A7CD-AD50-ACA4310147F3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018;p53">
              <a:extLst>
                <a:ext uri="{FF2B5EF4-FFF2-40B4-BE49-F238E27FC236}">
                  <a16:creationId xmlns:a16="http://schemas.microsoft.com/office/drawing/2014/main" id="{438A23E4-37A8-4564-CD5D-27E16CE1BD77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019;p53">
              <a:extLst>
                <a:ext uri="{FF2B5EF4-FFF2-40B4-BE49-F238E27FC236}">
                  <a16:creationId xmlns:a16="http://schemas.microsoft.com/office/drawing/2014/main" id="{4320C3CB-8FF7-3F59-7B53-C5B34267EFF0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" name="Google Shape;12629;p71">
            <a:extLst>
              <a:ext uri="{FF2B5EF4-FFF2-40B4-BE49-F238E27FC236}">
                <a16:creationId xmlns:a16="http://schemas.microsoft.com/office/drawing/2014/main" id="{49FD64E1-72B1-9B1A-B08C-55A5E73D98F7}"/>
              </a:ext>
            </a:extLst>
          </p:cNvPr>
          <p:cNvGrpSpPr/>
          <p:nvPr/>
        </p:nvGrpSpPr>
        <p:grpSpPr>
          <a:xfrm>
            <a:off x="6227336" y="2150076"/>
            <a:ext cx="346641" cy="359374"/>
            <a:chOff x="7986150" y="3757475"/>
            <a:chExt cx="437850" cy="437050"/>
          </a:xfrm>
        </p:grpSpPr>
        <p:sp>
          <p:nvSpPr>
            <p:cNvPr id="184" name="Google Shape;12630;p71">
              <a:extLst>
                <a:ext uri="{FF2B5EF4-FFF2-40B4-BE49-F238E27FC236}">
                  <a16:creationId xmlns:a16="http://schemas.microsoft.com/office/drawing/2014/main" id="{24E93292-CCE5-69B9-6AD0-03A840F5DD35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5" name="Google Shape;12631;p71">
              <a:extLst>
                <a:ext uri="{FF2B5EF4-FFF2-40B4-BE49-F238E27FC236}">
                  <a16:creationId xmlns:a16="http://schemas.microsoft.com/office/drawing/2014/main" id="{E24CE384-2A0C-0227-F9FD-5CA3C2A2851E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6" name="Google Shape;12632;p71">
              <a:extLst>
                <a:ext uri="{FF2B5EF4-FFF2-40B4-BE49-F238E27FC236}">
                  <a16:creationId xmlns:a16="http://schemas.microsoft.com/office/drawing/2014/main" id="{B81F2ECA-88EF-B377-8A8C-F23A703D4278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7" name="Google Shape;12633;p71">
              <a:extLst>
                <a:ext uri="{FF2B5EF4-FFF2-40B4-BE49-F238E27FC236}">
                  <a16:creationId xmlns:a16="http://schemas.microsoft.com/office/drawing/2014/main" id="{B83C6F47-8F88-1D44-132B-CEAC5DE90279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8" name="Google Shape;12634;p71">
              <a:extLst>
                <a:ext uri="{FF2B5EF4-FFF2-40B4-BE49-F238E27FC236}">
                  <a16:creationId xmlns:a16="http://schemas.microsoft.com/office/drawing/2014/main" id="{0EC866B4-266E-4833-2245-7EE4348F4BF6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9" name="Google Shape;12635;p71">
              <a:extLst>
                <a:ext uri="{FF2B5EF4-FFF2-40B4-BE49-F238E27FC236}">
                  <a16:creationId xmlns:a16="http://schemas.microsoft.com/office/drawing/2014/main" id="{04D0A6D2-3682-3FA1-3E48-F6DC59CC7996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0" name="Google Shape;12636;p71">
              <a:extLst>
                <a:ext uri="{FF2B5EF4-FFF2-40B4-BE49-F238E27FC236}">
                  <a16:creationId xmlns:a16="http://schemas.microsoft.com/office/drawing/2014/main" id="{10FB3273-E730-1108-02B1-1D4B7DD75DD9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1" name="Google Shape;12637;p71">
              <a:extLst>
                <a:ext uri="{FF2B5EF4-FFF2-40B4-BE49-F238E27FC236}">
                  <a16:creationId xmlns:a16="http://schemas.microsoft.com/office/drawing/2014/main" id="{D2299F2C-96F1-5541-6FD5-CB4545A88A50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2" name="Google Shape;12638;p71">
              <a:extLst>
                <a:ext uri="{FF2B5EF4-FFF2-40B4-BE49-F238E27FC236}">
                  <a16:creationId xmlns:a16="http://schemas.microsoft.com/office/drawing/2014/main" id="{383E8FB2-3DB3-37E0-6311-C23E84044116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3" name="Google Shape;12639;p71">
              <a:extLst>
                <a:ext uri="{FF2B5EF4-FFF2-40B4-BE49-F238E27FC236}">
                  <a16:creationId xmlns:a16="http://schemas.microsoft.com/office/drawing/2014/main" id="{33D92723-2B11-56DB-49A8-3BA74ED8B026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4" name="Google Shape;12640;p71">
              <a:extLst>
                <a:ext uri="{FF2B5EF4-FFF2-40B4-BE49-F238E27FC236}">
                  <a16:creationId xmlns:a16="http://schemas.microsoft.com/office/drawing/2014/main" id="{4BA32A98-3A17-C00E-7D9F-B527C553AD63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5" name="Google Shape;12641;p71">
              <a:extLst>
                <a:ext uri="{FF2B5EF4-FFF2-40B4-BE49-F238E27FC236}">
                  <a16:creationId xmlns:a16="http://schemas.microsoft.com/office/drawing/2014/main" id="{1B2C3A37-CAB6-7DB6-CCA9-1FAFE7220BFA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6" name="Google Shape;12642;p71">
              <a:extLst>
                <a:ext uri="{FF2B5EF4-FFF2-40B4-BE49-F238E27FC236}">
                  <a16:creationId xmlns:a16="http://schemas.microsoft.com/office/drawing/2014/main" id="{B776DB6D-08C5-B101-CA13-E362DF5D8A5C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7" name="Google Shape;12643;p71">
              <a:extLst>
                <a:ext uri="{FF2B5EF4-FFF2-40B4-BE49-F238E27FC236}">
                  <a16:creationId xmlns:a16="http://schemas.microsoft.com/office/drawing/2014/main" id="{9C402C29-3CC8-96C6-08A6-91DA928B25CD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8" name="Google Shape;12644;p71">
              <a:extLst>
                <a:ext uri="{FF2B5EF4-FFF2-40B4-BE49-F238E27FC236}">
                  <a16:creationId xmlns:a16="http://schemas.microsoft.com/office/drawing/2014/main" id="{245B6CB3-DC9A-7F9A-D576-D87B85A39476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9" name="Google Shape;12645;p71">
              <a:extLst>
                <a:ext uri="{FF2B5EF4-FFF2-40B4-BE49-F238E27FC236}">
                  <a16:creationId xmlns:a16="http://schemas.microsoft.com/office/drawing/2014/main" id="{1E53FF58-474C-5A3E-A77F-67D046641627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00" name="Google Shape;12629;p71">
            <a:extLst>
              <a:ext uri="{FF2B5EF4-FFF2-40B4-BE49-F238E27FC236}">
                <a16:creationId xmlns:a16="http://schemas.microsoft.com/office/drawing/2014/main" id="{362231E5-4B7F-1E03-E83B-D7FBEA434A3E}"/>
              </a:ext>
            </a:extLst>
          </p:cNvPr>
          <p:cNvGrpSpPr/>
          <p:nvPr/>
        </p:nvGrpSpPr>
        <p:grpSpPr>
          <a:xfrm>
            <a:off x="3107169" y="3532393"/>
            <a:ext cx="346641" cy="359374"/>
            <a:chOff x="7986150" y="3757475"/>
            <a:chExt cx="437850" cy="437050"/>
          </a:xfrm>
        </p:grpSpPr>
        <p:sp>
          <p:nvSpPr>
            <p:cNvPr id="201" name="Google Shape;12630;p71">
              <a:extLst>
                <a:ext uri="{FF2B5EF4-FFF2-40B4-BE49-F238E27FC236}">
                  <a16:creationId xmlns:a16="http://schemas.microsoft.com/office/drawing/2014/main" id="{71CAB2CA-3BCB-6498-C637-F01E0A929B3D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2" name="Google Shape;12631;p71">
              <a:extLst>
                <a:ext uri="{FF2B5EF4-FFF2-40B4-BE49-F238E27FC236}">
                  <a16:creationId xmlns:a16="http://schemas.microsoft.com/office/drawing/2014/main" id="{4EFCB6D4-A516-F07B-D269-F78162795628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3" name="Google Shape;12632;p71">
              <a:extLst>
                <a:ext uri="{FF2B5EF4-FFF2-40B4-BE49-F238E27FC236}">
                  <a16:creationId xmlns:a16="http://schemas.microsoft.com/office/drawing/2014/main" id="{A0E22E7C-5CA5-C1C4-D934-9D5E63D8C50E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4" name="Google Shape;12633;p71">
              <a:extLst>
                <a:ext uri="{FF2B5EF4-FFF2-40B4-BE49-F238E27FC236}">
                  <a16:creationId xmlns:a16="http://schemas.microsoft.com/office/drawing/2014/main" id="{F2A71514-393C-922C-AB2E-C271A4F0094C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5" name="Google Shape;12634;p71">
              <a:extLst>
                <a:ext uri="{FF2B5EF4-FFF2-40B4-BE49-F238E27FC236}">
                  <a16:creationId xmlns:a16="http://schemas.microsoft.com/office/drawing/2014/main" id="{19B143EE-C12B-3EC4-DBF7-946F8F77202A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6" name="Google Shape;12635;p71">
              <a:extLst>
                <a:ext uri="{FF2B5EF4-FFF2-40B4-BE49-F238E27FC236}">
                  <a16:creationId xmlns:a16="http://schemas.microsoft.com/office/drawing/2014/main" id="{5EFEA273-6730-F57F-DC36-32054497E3CB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7" name="Google Shape;12636;p71">
              <a:extLst>
                <a:ext uri="{FF2B5EF4-FFF2-40B4-BE49-F238E27FC236}">
                  <a16:creationId xmlns:a16="http://schemas.microsoft.com/office/drawing/2014/main" id="{20BE9F03-F4B9-EC1A-A409-0C9AB8713F34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8" name="Google Shape;12637;p71">
              <a:extLst>
                <a:ext uri="{FF2B5EF4-FFF2-40B4-BE49-F238E27FC236}">
                  <a16:creationId xmlns:a16="http://schemas.microsoft.com/office/drawing/2014/main" id="{532CB6F9-5AEF-D808-724C-10B35660075A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9" name="Google Shape;12638;p71">
              <a:extLst>
                <a:ext uri="{FF2B5EF4-FFF2-40B4-BE49-F238E27FC236}">
                  <a16:creationId xmlns:a16="http://schemas.microsoft.com/office/drawing/2014/main" id="{EC10C3C9-AC7E-010A-4931-12F6A780D6F2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0" name="Google Shape;12639;p71">
              <a:extLst>
                <a:ext uri="{FF2B5EF4-FFF2-40B4-BE49-F238E27FC236}">
                  <a16:creationId xmlns:a16="http://schemas.microsoft.com/office/drawing/2014/main" id="{95718B3E-BEBD-E347-AE28-476FECAD5C5E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1" name="Google Shape;12640;p71">
              <a:extLst>
                <a:ext uri="{FF2B5EF4-FFF2-40B4-BE49-F238E27FC236}">
                  <a16:creationId xmlns:a16="http://schemas.microsoft.com/office/drawing/2014/main" id="{A97DBD9A-E5F2-855A-F881-C771A10E9704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2" name="Google Shape;12641;p71">
              <a:extLst>
                <a:ext uri="{FF2B5EF4-FFF2-40B4-BE49-F238E27FC236}">
                  <a16:creationId xmlns:a16="http://schemas.microsoft.com/office/drawing/2014/main" id="{AE7D59B4-BC53-BFB2-BC07-8D6D03790794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3" name="Google Shape;12642;p71">
              <a:extLst>
                <a:ext uri="{FF2B5EF4-FFF2-40B4-BE49-F238E27FC236}">
                  <a16:creationId xmlns:a16="http://schemas.microsoft.com/office/drawing/2014/main" id="{BD8750A4-5DBC-0C56-83D9-B4C5519BD381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4" name="Google Shape;12643;p71">
              <a:extLst>
                <a:ext uri="{FF2B5EF4-FFF2-40B4-BE49-F238E27FC236}">
                  <a16:creationId xmlns:a16="http://schemas.microsoft.com/office/drawing/2014/main" id="{9AB47C23-4A81-5269-C543-57A73F726022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5" name="Google Shape;12644;p71">
              <a:extLst>
                <a:ext uri="{FF2B5EF4-FFF2-40B4-BE49-F238E27FC236}">
                  <a16:creationId xmlns:a16="http://schemas.microsoft.com/office/drawing/2014/main" id="{89B9B0D0-0BC2-777E-97AF-CE8AB504AC6B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6" name="Google Shape;12645;p71">
              <a:extLst>
                <a:ext uri="{FF2B5EF4-FFF2-40B4-BE49-F238E27FC236}">
                  <a16:creationId xmlns:a16="http://schemas.microsoft.com/office/drawing/2014/main" id="{9B7336F6-9667-471C-BAAD-AC255AE150D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17" name="Google Shape;12629;p71">
            <a:extLst>
              <a:ext uri="{FF2B5EF4-FFF2-40B4-BE49-F238E27FC236}">
                <a16:creationId xmlns:a16="http://schemas.microsoft.com/office/drawing/2014/main" id="{D4CEBF80-EC19-F3F0-46BE-8B6E0954EB2E}"/>
              </a:ext>
            </a:extLst>
          </p:cNvPr>
          <p:cNvGrpSpPr/>
          <p:nvPr/>
        </p:nvGrpSpPr>
        <p:grpSpPr>
          <a:xfrm>
            <a:off x="1555842" y="240063"/>
            <a:ext cx="346641" cy="359374"/>
            <a:chOff x="7986150" y="3757475"/>
            <a:chExt cx="437850" cy="437050"/>
          </a:xfrm>
        </p:grpSpPr>
        <p:sp>
          <p:nvSpPr>
            <p:cNvPr id="218" name="Google Shape;12630;p71">
              <a:extLst>
                <a:ext uri="{FF2B5EF4-FFF2-40B4-BE49-F238E27FC236}">
                  <a16:creationId xmlns:a16="http://schemas.microsoft.com/office/drawing/2014/main" id="{F9E85C0C-FBB8-5F61-F4E3-050F9B857DC4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9" name="Google Shape;12631;p71">
              <a:extLst>
                <a:ext uri="{FF2B5EF4-FFF2-40B4-BE49-F238E27FC236}">
                  <a16:creationId xmlns:a16="http://schemas.microsoft.com/office/drawing/2014/main" id="{6C259FD1-1550-C94A-E514-F97ED9D81C3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0" name="Google Shape;12632;p71">
              <a:extLst>
                <a:ext uri="{FF2B5EF4-FFF2-40B4-BE49-F238E27FC236}">
                  <a16:creationId xmlns:a16="http://schemas.microsoft.com/office/drawing/2014/main" id="{35E735D7-1024-93F7-4802-513B5070A023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1" name="Google Shape;12633;p71">
              <a:extLst>
                <a:ext uri="{FF2B5EF4-FFF2-40B4-BE49-F238E27FC236}">
                  <a16:creationId xmlns:a16="http://schemas.microsoft.com/office/drawing/2014/main" id="{3085BCEF-CFE4-199E-4B6E-A31397BD305A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2" name="Google Shape;12634;p71">
              <a:extLst>
                <a:ext uri="{FF2B5EF4-FFF2-40B4-BE49-F238E27FC236}">
                  <a16:creationId xmlns:a16="http://schemas.microsoft.com/office/drawing/2014/main" id="{F454AFCB-198A-0CEF-F70B-642CE9BA2D4A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3" name="Google Shape;12635;p71">
              <a:extLst>
                <a:ext uri="{FF2B5EF4-FFF2-40B4-BE49-F238E27FC236}">
                  <a16:creationId xmlns:a16="http://schemas.microsoft.com/office/drawing/2014/main" id="{7052562E-BA41-5AD4-93C3-760E0013971E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4" name="Google Shape;12636;p71">
              <a:extLst>
                <a:ext uri="{FF2B5EF4-FFF2-40B4-BE49-F238E27FC236}">
                  <a16:creationId xmlns:a16="http://schemas.microsoft.com/office/drawing/2014/main" id="{BB728811-E528-6E1A-1236-3B4BE0CF9F71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5" name="Google Shape;12637;p71">
              <a:extLst>
                <a:ext uri="{FF2B5EF4-FFF2-40B4-BE49-F238E27FC236}">
                  <a16:creationId xmlns:a16="http://schemas.microsoft.com/office/drawing/2014/main" id="{8B03B62E-9CCE-86E1-837E-E5F5055C6D5F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6" name="Google Shape;12638;p71">
              <a:extLst>
                <a:ext uri="{FF2B5EF4-FFF2-40B4-BE49-F238E27FC236}">
                  <a16:creationId xmlns:a16="http://schemas.microsoft.com/office/drawing/2014/main" id="{D3456029-AD83-451D-19E3-251B06CD4CFE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7" name="Google Shape;12639;p71">
              <a:extLst>
                <a:ext uri="{FF2B5EF4-FFF2-40B4-BE49-F238E27FC236}">
                  <a16:creationId xmlns:a16="http://schemas.microsoft.com/office/drawing/2014/main" id="{4F7AD875-6F46-0B41-1F88-C05BEA09154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8" name="Google Shape;12640;p71">
              <a:extLst>
                <a:ext uri="{FF2B5EF4-FFF2-40B4-BE49-F238E27FC236}">
                  <a16:creationId xmlns:a16="http://schemas.microsoft.com/office/drawing/2014/main" id="{12AB804B-86B8-FB08-C132-6457208B66E1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9" name="Google Shape;12641;p71">
              <a:extLst>
                <a:ext uri="{FF2B5EF4-FFF2-40B4-BE49-F238E27FC236}">
                  <a16:creationId xmlns:a16="http://schemas.microsoft.com/office/drawing/2014/main" id="{434371A8-6B40-6229-D713-D9FD8B2DFE1E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0" name="Google Shape;12642;p71">
              <a:extLst>
                <a:ext uri="{FF2B5EF4-FFF2-40B4-BE49-F238E27FC236}">
                  <a16:creationId xmlns:a16="http://schemas.microsoft.com/office/drawing/2014/main" id="{BE11D1CF-4986-05FB-2B3A-FA302FC3660C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1" name="Google Shape;12643;p71">
              <a:extLst>
                <a:ext uri="{FF2B5EF4-FFF2-40B4-BE49-F238E27FC236}">
                  <a16:creationId xmlns:a16="http://schemas.microsoft.com/office/drawing/2014/main" id="{893FEE77-9BE1-FAF7-4D25-5B25CD960961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2" name="Google Shape;12644;p71">
              <a:extLst>
                <a:ext uri="{FF2B5EF4-FFF2-40B4-BE49-F238E27FC236}">
                  <a16:creationId xmlns:a16="http://schemas.microsoft.com/office/drawing/2014/main" id="{EE35AF06-1E43-CBB8-6105-6E4408680F91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3" name="Google Shape;12645;p71">
              <a:extLst>
                <a:ext uri="{FF2B5EF4-FFF2-40B4-BE49-F238E27FC236}">
                  <a16:creationId xmlns:a16="http://schemas.microsoft.com/office/drawing/2014/main" id="{91194448-527E-16D2-387C-C738E745AD96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34" name="Google Shape;12629;p71">
            <a:extLst>
              <a:ext uri="{FF2B5EF4-FFF2-40B4-BE49-F238E27FC236}">
                <a16:creationId xmlns:a16="http://schemas.microsoft.com/office/drawing/2014/main" id="{371AA854-7126-32B7-3B36-36C5FE18FDFC}"/>
              </a:ext>
            </a:extLst>
          </p:cNvPr>
          <p:cNvGrpSpPr/>
          <p:nvPr/>
        </p:nvGrpSpPr>
        <p:grpSpPr>
          <a:xfrm>
            <a:off x="8630350" y="3051585"/>
            <a:ext cx="346641" cy="359374"/>
            <a:chOff x="7986150" y="3757475"/>
            <a:chExt cx="437850" cy="437050"/>
          </a:xfrm>
        </p:grpSpPr>
        <p:sp>
          <p:nvSpPr>
            <p:cNvPr id="235" name="Google Shape;12630;p71">
              <a:extLst>
                <a:ext uri="{FF2B5EF4-FFF2-40B4-BE49-F238E27FC236}">
                  <a16:creationId xmlns:a16="http://schemas.microsoft.com/office/drawing/2014/main" id="{ABAD33C7-BB79-E405-198F-0738F02B0D13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6" name="Google Shape;12631;p71">
              <a:extLst>
                <a:ext uri="{FF2B5EF4-FFF2-40B4-BE49-F238E27FC236}">
                  <a16:creationId xmlns:a16="http://schemas.microsoft.com/office/drawing/2014/main" id="{A2DED1D7-249D-6258-53AE-10F5BD888CF2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7" name="Google Shape;12632;p71">
              <a:extLst>
                <a:ext uri="{FF2B5EF4-FFF2-40B4-BE49-F238E27FC236}">
                  <a16:creationId xmlns:a16="http://schemas.microsoft.com/office/drawing/2014/main" id="{27D650B1-2246-E329-254C-715A210384C9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8" name="Google Shape;12633;p71">
              <a:extLst>
                <a:ext uri="{FF2B5EF4-FFF2-40B4-BE49-F238E27FC236}">
                  <a16:creationId xmlns:a16="http://schemas.microsoft.com/office/drawing/2014/main" id="{DB13AB38-62BC-DECE-FA84-1097F9796A15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9" name="Google Shape;12634;p71">
              <a:extLst>
                <a:ext uri="{FF2B5EF4-FFF2-40B4-BE49-F238E27FC236}">
                  <a16:creationId xmlns:a16="http://schemas.microsoft.com/office/drawing/2014/main" id="{175EC6E5-FDB7-A9E0-FA6E-85D8961D15F8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0" name="Google Shape;12635;p71">
              <a:extLst>
                <a:ext uri="{FF2B5EF4-FFF2-40B4-BE49-F238E27FC236}">
                  <a16:creationId xmlns:a16="http://schemas.microsoft.com/office/drawing/2014/main" id="{AF092462-7941-8E33-A619-6671D7D61E46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1" name="Google Shape;12636;p71">
              <a:extLst>
                <a:ext uri="{FF2B5EF4-FFF2-40B4-BE49-F238E27FC236}">
                  <a16:creationId xmlns:a16="http://schemas.microsoft.com/office/drawing/2014/main" id="{550AAB81-11F7-E1FC-3141-869AAC00B17C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2" name="Google Shape;12637;p71">
              <a:extLst>
                <a:ext uri="{FF2B5EF4-FFF2-40B4-BE49-F238E27FC236}">
                  <a16:creationId xmlns:a16="http://schemas.microsoft.com/office/drawing/2014/main" id="{1C13AB53-B1AC-3E22-2B95-F76E4C41909B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3" name="Google Shape;12638;p71">
              <a:extLst>
                <a:ext uri="{FF2B5EF4-FFF2-40B4-BE49-F238E27FC236}">
                  <a16:creationId xmlns:a16="http://schemas.microsoft.com/office/drawing/2014/main" id="{742862F1-F62C-C4C0-673A-2D9447E4A624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4" name="Google Shape;12639;p71">
              <a:extLst>
                <a:ext uri="{FF2B5EF4-FFF2-40B4-BE49-F238E27FC236}">
                  <a16:creationId xmlns:a16="http://schemas.microsoft.com/office/drawing/2014/main" id="{C938ECDA-4DD1-2719-4F92-F2C6C45B1E1E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" name="Google Shape;12640;p71">
              <a:extLst>
                <a:ext uri="{FF2B5EF4-FFF2-40B4-BE49-F238E27FC236}">
                  <a16:creationId xmlns:a16="http://schemas.microsoft.com/office/drawing/2014/main" id="{3C5FD8AD-36E2-9F55-07F5-9CB7FD4FB7E2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" name="Google Shape;12641;p71">
              <a:extLst>
                <a:ext uri="{FF2B5EF4-FFF2-40B4-BE49-F238E27FC236}">
                  <a16:creationId xmlns:a16="http://schemas.microsoft.com/office/drawing/2014/main" id="{9A995B0D-0F09-18CB-5276-D7DB9F5A3FAD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" name="Google Shape;12642;p71">
              <a:extLst>
                <a:ext uri="{FF2B5EF4-FFF2-40B4-BE49-F238E27FC236}">
                  <a16:creationId xmlns:a16="http://schemas.microsoft.com/office/drawing/2014/main" id="{184449E3-C148-A11E-AB57-B4DC9109B70C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8" name="Google Shape;12643;p71">
              <a:extLst>
                <a:ext uri="{FF2B5EF4-FFF2-40B4-BE49-F238E27FC236}">
                  <a16:creationId xmlns:a16="http://schemas.microsoft.com/office/drawing/2014/main" id="{E47B579C-9D6F-2C34-CF3E-95E289F5C54A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9" name="Google Shape;12644;p71">
              <a:extLst>
                <a:ext uri="{FF2B5EF4-FFF2-40B4-BE49-F238E27FC236}">
                  <a16:creationId xmlns:a16="http://schemas.microsoft.com/office/drawing/2014/main" id="{52C0D1A1-377B-7142-C3ED-CC3C3476A054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0" name="Google Shape;12645;p71">
              <a:extLst>
                <a:ext uri="{FF2B5EF4-FFF2-40B4-BE49-F238E27FC236}">
                  <a16:creationId xmlns:a16="http://schemas.microsoft.com/office/drawing/2014/main" id="{6B73223B-4986-8DE7-0D94-2FA4AD941D5F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114" name="Picture 13">
            <a:extLst>
              <a:ext uri="{FF2B5EF4-FFF2-40B4-BE49-F238E27FC236}">
                <a16:creationId xmlns:a16="http://schemas.microsoft.com/office/drawing/2014/main" id="{793A76E2-BF78-32F7-4821-3C93043F0256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505722">
            <a:off x="3241941" y="283585"/>
            <a:ext cx="423739" cy="238835"/>
          </a:xfrm>
          <a:prstGeom prst="rect">
            <a:avLst/>
          </a:prstGeom>
        </p:spPr>
      </p:pic>
      <p:pic>
        <p:nvPicPr>
          <p:cNvPr id="115" name="Picture 13">
            <a:extLst>
              <a:ext uri="{FF2B5EF4-FFF2-40B4-BE49-F238E27FC236}">
                <a16:creationId xmlns:a16="http://schemas.microsoft.com/office/drawing/2014/main" id="{DE428B95-B7D0-5F5A-DA92-0B9A40CA363B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505722">
            <a:off x="638310" y="4087745"/>
            <a:ext cx="423739" cy="238835"/>
          </a:xfrm>
          <a:prstGeom prst="rect">
            <a:avLst/>
          </a:prstGeom>
        </p:spPr>
      </p:pic>
      <p:pic>
        <p:nvPicPr>
          <p:cNvPr id="116" name="Picture 13">
            <a:extLst>
              <a:ext uri="{FF2B5EF4-FFF2-40B4-BE49-F238E27FC236}">
                <a16:creationId xmlns:a16="http://schemas.microsoft.com/office/drawing/2014/main" id="{BB7E3226-DBED-DE9F-2FAC-FEB17CF1E39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505722">
            <a:off x="6898187" y="1224116"/>
            <a:ext cx="423739" cy="238835"/>
          </a:xfrm>
          <a:prstGeom prst="rect">
            <a:avLst/>
          </a:prstGeom>
        </p:spPr>
      </p:pic>
      <p:pic>
        <p:nvPicPr>
          <p:cNvPr id="117" name="Picture 13">
            <a:extLst>
              <a:ext uri="{FF2B5EF4-FFF2-40B4-BE49-F238E27FC236}">
                <a16:creationId xmlns:a16="http://schemas.microsoft.com/office/drawing/2014/main" id="{A571C877-0A40-8568-736E-1C05BE8AEBC2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 rot="505722">
            <a:off x="2650023" y="161844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05" grpId="0"/>
      <p:bldP spid="106" grpId="0"/>
      <p:bldP spid="107" grpId="0"/>
      <p:bldP spid="108" grpId="0"/>
      <p:bldP spid="109" grpId="0"/>
      <p:bldP spid="110" grpId="0"/>
      <p:bldP spid="111" grpId="0"/>
      <p:bldP spid="112" grpId="0"/>
      <p:bldP spid="1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Hình ảnh 5">
            <a:extLst>
              <a:ext uri="{FF2B5EF4-FFF2-40B4-BE49-F238E27FC236}">
                <a16:creationId xmlns:a16="http://schemas.microsoft.com/office/drawing/2014/main" id="{60E0A705-2EF5-3399-41F8-A4C903218C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1500" y="1169270"/>
            <a:ext cx="2000250" cy="828675"/>
          </a:xfrm>
          <a:prstGeom prst="rect">
            <a:avLst/>
          </a:prstGeom>
        </p:spPr>
      </p:pic>
      <p:pic>
        <p:nvPicPr>
          <p:cNvPr id="7" name="Hình ảnh 6">
            <a:extLst>
              <a:ext uri="{FF2B5EF4-FFF2-40B4-BE49-F238E27FC236}">
                <a16:creationId xmlns:a16="http://schemas.microsoft.com/office/drawing/2014/main" id="{822AE7AA-CEAA-6676-0220-1B2961B8BD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21500" y="2370688"/>
            <a:ext cx="2019300" cy="847725"/>
          </a:xfrm>
          <a:prstGeom prst="rect">
            <a:avLst/>
          </a:prstGeom>
        </p:spPr>
      </p:pic>
      <p:pic>
        <p:nvPicPr>
          <p:cNvPr id="8" name="Hình ảnh 7">
            <a:extLst>
              <a:ext uri="{FF2B5EF4-FFF2-40B4-BE49-F238E27FC236}">
                <a16:creationId xmlns:a16="http://schemas.microsoft.com/office/drawing/2014/main" id="{2EA38BDD-CFFB-7A58-69AD-A9E5D3AC83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40550" y="3591156"/>
            <a:ext cx="2000250" cy="76614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98E6CB34-73D3-1E2C-5322-FD6D3C226549}"/>
                  </a:ext>
                </a:extLst>
              </p:cNvPr>
              <p:cNvSpPr txBox="1"/>
              <p:nvPr/>
            </p:nvSpPr>
            <p:spPr>
              <a:xfrm>
                <a:off x="4421750" y="1368163"/>
                <a:ext cx="1109663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=3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kg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98E6CB34-73D3-1E2C-5322-FD6D3C2265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1750" y="1368163"/>
                <a:ext cx="1109663" cy="43088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933BEED8-8C4E-6529-C167-E79AA2AC03F7}"/>
                  </a:ext>
                </a:extLst>
              </p:cNvPr>
              <p:cNvSpPr txBox="1"/>
              <p:nvPr/>
            </p:nvSpPr>
            <p:spPr>
              <a:xfrm>
                <a:off x="4440800" y="2530815"/>
                <a:ext cx="1340495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=7 </m:t>
                      </m:r>
                      <m:r>
                        <m:rPr>
                          <m:sty m:val="p"/>
                        </m:rPr>
                        <a:rPr lang="en-US" sz="2800" b="0" i="0" smtClean="0">
                          <a:latin typeface="Cambria Math" panose="02040503050406030204" pitchFamily="18" charset="0"/>
                        </a:rPr>
                        <m:t>mm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2" name="Hộp Văn bản 11">
                <a:extLst>
                  <a:ext uri="{FF2B5EF4-FFF2-40B4-BE49-F238E27FC236}">
                    <a16:creationId xmlns:a16="http://schemas.microsoft.com/office/drawing/2014/main" id="{933BEED8-8C4E-6529-C167-E79AA2AC03F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0800" y="2530815"/>
                <a:ext cx="1340495" cy="430887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08972B68-7899-394E-AB88-C9956006CDC2}"/>
                  </a:ext>
                </a:extLst>
              </p:cNvPr>
              <p:cNvSpPr txBox="1"/>
              <p:nvPr/>
            </p:nvSpPr>
            <p:spPr>
              <a:xfrm>
                <a:off x="4440800" y="3734734"/>
                <a:ext cx="1068177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0" i="0" smtClean="0">
                          <a:latin typeface="Cambria Math" panose="02040503050406030204" pitchFamily="18" charset="0"/>
                        </a:rPr>
                        <m:t>=10 </m:t>
                      </m:r>
                      <m:r>
                        <a:rPr lang="en-US" sz="2800" b="0" i="1" smtClean="0">
                          <a:latin typeface="Cambria Math" panose="02040503050406030204" pitchFamily="18" charset="0"/>
                        </a:rPr>
                        <m:t>𝑙</m:t>
                      </m:r>
                    </m:oMath>
                  </m:oMathPara>
                </a14:m>
                <a:endParaRPr lang="en-US" sz="2800" i="1" dirty="0"/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08972B68-7899-394E-AB88-C9956006CDC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0800" y="3734734"/>
                <a:ext cx="1068177" cy="430887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oogle Shape;12244;p60">
            <a:extLst>
              <a:ext uri="{FF2B5EF4-FFF2-40B4-BE49-F238E27FC236}">
                <a16:creationId xmlns:a16="http://schemas.microsoft.com/office/drawing/2014/main" id="{5643084D-3162-082E-ED14-CEB9A6572AE7}"/>
              </a:ext>
            </a:extLst>
          </p:cNvPr>
          <p:cNvGrpSpPr/>
          <p:nvPr/>
        </p:nvGrpSpPr>
        <p:grpSpPr>
          <a:xfrm flipH="1">
            <a:off x="5980038" y="2897788"/>
            <a:ext cx="1892023" cy="946015"/>
            <a:chOff x="4611900" y="1470025"/>
            <a:chExt cx="791575" cy="388300"/>
          </a:xfrm>
        </p:grpSpPr>
        <p:sp>
          <p:nvSpPr>
            <p:cNvPr id="15" name="Google Shape;12245;p60">
              <a:extLst>
                <a:ext uri="{FF2B5EF4-FFF2-40B4-BE49-F238E27FC236}">
                  <a16:creationId xmlns:a16="http://schemas.microsoft.com/office/drawing/2014/main" id="{DCB810AA-EF48-2CB9-B597-F487783E4723}"/>
                </a:ext>
              </a:extLst>
            </p:cNvPr>
            <p:cNvSpPr/>
            <p:nvPr/>
          </p:nvSpPr>
          <p:spPr>
            <a:xfrm>
              <a:off x="4718750" y="1696625"/>
              <a:ext cx="110900" cy="65700"/>
            </a:xfrm>
            <a:custGeom>
              <a:avLst/>
              <a:gdLst/>
              <a:ahLst/>
              <a:cxnLst/>
              <a:rect l="l" t="t" r="r" b="b"/>
              <a:pathLst>
                <a:path w="4436" h="2628" extrusionOk="0">
                  <a:moveTo>
                    <a:pt x="3123" y="0"/>
                  </a:moveTo>
                  <a:cubicBezTo>
                    <a:pt x="3042" y="0"/>
                    <a:pt x="2935" y="54"/>
                    <a:pt x="2935" y="161"/>
                  </a:cubicBezTo>
                  <a:cubicBezTo>
                    <a:pt x="2984" y="883"/>
                    <a:pt x="2338" y="1215"/>
                    <a:pt x="1642" y="1215"/>
                  </a:cubicBezTo>
                  <a:cubicBezTo>
                    <a:pt x="1566" y="1215"/>
                    <a:pt x="1489" y="1211"/>
                    <a:pt x="1412" y="1203"/>
                  </a:cubicBezTo>
                  <a:cubicBezTo>
                    <a:pt x="1359" y="1203"/>
                    <a:pt x="1317" y="1179"/>
                    <a:pt x="1287" y="1179"/>
                  </a:cubicBezTo>
                  <a:cubicBezTo>
                    <a:pt x="1273" y="1179"/>
                    <a:pt x="1261" y="1185"/>
                    <a:pt x="1252" y="1203"/>
                  </a:cubicBezTo>
                  <a:cubicBezTo>
                    <a:pt x="1080" y="1127"/>
                    <a:pt x="918" y="1088"/>
                    <a:pt x="767" y="1088"/>
                  </a:cubicBezTo>
                  <a:cubicBezTo>
                    <a:pt x="498" y="1088"/>
                    <a:pt x="265" y="1213"/>
                    <a:pt x="76" y="1470"/>
                  </a:cubicBezTo>
                  <a:cubicBezTo>
                    <a:pt x="0" y="1584"/>
                    <a:pt x="98" y="1697"/>
                    <a:pt x="210" y="1697"/>
                  </a:cubicBezTo>
                  <a:cubicBezTo>
                    <a:pt x="256" y="1697"/>
                    <a:pt x="304" y="1678"/>
                    <a:pt x="343" y="1631"/>
                  </a:cubicBezTo>
                  <a:cubicBezTo>
                    <a:pt x="463" y="1487"/>
                    <a:pt x="561" y="1386"/>
                    <a:pt x="773" y="1386"/>
                  </a:cubicBezTo>
                  <a:cubicBezTo>
                    <a:pt x="798" y="1386"/>
                    <a:pt x="823" y="1387"/>
                    <a:pt x="851" y="1390"/>
                  </a:cubicBezTo>
                  <a:cubicBezTo>
                    <a:pt x="316" y="1551"/>
                    <a:pt x="76" y="2138"/>
                    <a:pt x="397" y="2138"/>
                  </a:cubicBezTo>
                  <a:cubicBezTo>
                    <a:pt x="477" y="2138"/>
                    <a:pt x="530" y="2085"/>
                    <a:pt x="530" y="2058"/>
                  </a:cubicBezTo>
                  <a:cubicBezTo>
                    <a:pt x="653" y="1789"/>
                    <a:pt x="865" y="1654"/>
                    <a:pt x="1167" y="1654"/>
                  </a:cubicBezTo>
                  <a:cubicBezTo>
                    <a:pt x="1195" y="1654"/>
                    <a:pt x="1223" y="1655"/>
                    <a:pt x="1252" y="1657"/>
                  </a:cubicBezTo>
                  <a:cubicBezTo>
                    <a:pt x="1252" y="1657"/>
                    <a:pt x="1198" y="1657"/>
                    <a:pt x="1198" y="1684"/>
                  </a:cubicBezTo>
                  <a:cubicBezTo>
                    <a:pt x="1181" y="1683"/>
                    <a:pt x="1164" y="1682"/>
                    <a:pt x="1147" y="1682"/>
                  </a:cubicBezTo>
                  <a:cubicBezTo>
                    <a:pt x="793" y="1682"/>
                    <a:pt x="478" y="1949"/>
                    <a:pt x="504" y="2459"/>
                  </a:cubicBezTo>
                  <a:cubicBezTo>
                    <a:pt x="504" y="2549"/>
                    <a:pt x="577" y="2627"/>
                    <a:pt x="657" y="2627"/>
                  </a:cubicBezTo>
                  <a:cubicBezTo>
                    <a:pt x="696" y="2627"/>
                    <a:pt x="736" y="2609"/>
                    <a:pt x="771" y="2566"/>
                  </a:cubicBezTo>
                  <a:cubicBezTo>
                    <a:pt x="824" y="2486"/>
                    <a:pt x="798" y="2406"/>
                    <a:pt x="798" y="2299"/>
                  </a:cubicBezTo>
                  <a:cubicBezTo>
                    <a:pt x="851" y="2138"/>
                    <a:pt x="904" y="2058"/>
                    <a:pt x="985" y="2032"/>
                  </a:cubicBezTo>
                  <a:lnTo>
                    <a:pt x="985" y="2032"/>
                  </a:lnTo>
                  <a:cubicBezTo>
                    <a:pt x="904" y="2219"/>
                    <a:pt x="878" y="2486"/>
                    <a:pt x="1065" y="2486"/>
                  </a:cubicBezTo>
                  <a:cubicBezTo>
                    <a:pt x="1145" y="2486"/>
                    <a:pt x="1252" y="2432"/>
                    <a:pt x="1252" y="2326"/>
                  </a:cubicBezTo>
                  <a:cubicBezTo>
                    <a:pt x="1252" y="2165"/>
                    <a:pt x="1279" y="2085"/>
                    <a:pt x="1385" y="2032"/>
                  </a:cubicBezTo>
                  <a:cubicBezTo>
                    <a:pt x="1771" y="2211"/>
                    <a:pt x="2204" y="2306"/>
                    <a:pt x="2618" y="2306"/>
                  </a:cubicBezTo>
                  <a:cubicBezTo>
                    <a:pt x="3441" y="2306"/>
                    <a:pt x="4192" y="1931"/>
                    <a:pt x="4352" y="1096"/>
                  </a:cubicBezTo>
                  <a:cubicBezTo>
                    <a:pt x="4436" y="991"/>
                    <a:pt x="4371" y="919"/>
                    <a:pt x="4288" y="919"/>
                  </a:cubicBezTo>
                  <a:cubicBezTo>
                    <a:pt x="4265" y="919"/>
                    <a:pt x="4241" y="924"/>
                    <a:pt x="4218" y="936"/>
                  </a:cubicBezTo>
                  <a:cubicBezTo>
                    <a:pt x="4032" y="440"/>
                    <a:pt x="3735" y="248"/>
                    <a:pt x="3485" y="248"/>
                  </a:cubicBezTo>
                  <a:cubicBezTo>
                    <a:pt x="3412" y="248"/>
                    <a:pt x="3344" y="264"/>
                    <a:pt x="3283" y="294"/>
                  </a:cubicBezTo>
                  <a:cubicBezTo>
                    <a:pt x="3310" y="54"/>
                    <a:pt x="3203" y="0"/>
                    <a:pt x="3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46;p60">
              <a:extLst>
                <a:ext uri="{FF2B5EF4-FFF2-40B4-BE49-F238E27FC236}">
                  <a16:creationId xmlns:a16="http://schemas.microsoft.com/office/drawing/2014/main" id="{DD9A9D1E-3006-509F-561C-7124F1D722CA}"/>
                </a:ext>
              </a:extLst>
            </p:cNvPr>
            <p:cNvSpPr/>
            <p:nvPr/>
          </p:nvSpPr>
          <p:spPr>
            <a:xfrm>
              <a:off x="4611900" y="1470025"/>
              <a:ext cx="791575" cy="388300"/>
            </a:xfrm>
            <a:custGeom>
              <a:avLst/>
              <a:gdLst/>
              <a:ahLst/>
              <a:cxnLst/>
              <a:rect l="l" t="t" r="r" b="b"/>
              <a:pathLst>
                <a:path w="31663" h="15532" extrusionOk="0">
                  <a:moveTo>
                    <a:pt x="10950" y="0"/>
                  </a:moveTo>
                  <a:cubicBezTo>
                    <a:pt x="10907" y="0"/>
                    <a:pt x="10860" y="5"/>
                    <a:pt x="10817" y="5"/>
                  </a:cubicBezTo>
                  <a:cubicBezTo>
                    <a:pt x="10096" y="5"/>
                    <a:pt x="9428" y="459"/>
                    <a:pt x="8866" y="726"/>
                  </a:cubicBezTo>
                  <a:cubicBezTo>
                    <a:pt x="7925" y="516"/>
                    <a:pt x="7017" y="409"/>
                    <a:pt x="6194" y="409"/>
                  </a:cubicBezTo>
                  <a:cubicBezTo>
                    <a:pt x="1991" y="409"/>
                    <a:pt x="0" y="3195"/>
                    <a:pt x="7129" y="9252"/>
                  </a:cubicBezTo>
                  <a:lnTo>
                    <a:pt x="7156" y="9278"/>
                  </a:lnTo>
                  <a:cubicBezTo>
                    <a:pt x="7797" y="9946"/>
                    <a:pt x="8546" y="10401"/>
                    <a:pt x="9428" y="10721"/>
                  </a:cubicBezTo>
                  <a:cubicBezTo>
                    <a:pt x="9214" y="11470"/>
                    <a:pt x="8653" y="11871"/>
                    <a:pt x="7958" y="11871"/>
                  </a:cubicBezTo>
                  <a:cubicBezTo>
                    <a:pt x="7745" y="11767"/>
                    <a:pt x="7553" y="11724"/>
                    <a:pt x="7385" y="11724"/>
                  </a:cubicBezTo>
                  <a:cubicBezTo>
                    <a:pt x="6688" y="11724"/>
                    <a:pt x="6395" y="12453"/>
                    <a:pt x="6675" y="12539"/>
                  </a:cubicBezTo>
                  <a:cubicBezTo>
                    <a:pt x="6686" y="12542"/>
                    <a:pt x="6697" y="12544"/>
                    <a:pt x="6709" y="12544"/>
                  </a:cubicBezTo>
                  <a:cubicBezTo>
                    <a:pt x="6783" y="12544"/>
                    <a:pt x="6866" y="12478"/>
                    <a:pt x="6889" y="12432"/>
                  </a:cubicBezTo>
                  <a:cubicBezTo>
                    <a:pt x="6916" y="12352"/>
                    <a:pt x="6916" y="12325"/>
                    <a:pt x="6996" y="12218"/>
                  </a:cubicBezTo>
                  <a:cubicBezTo>
                    <a:pt x="7101" y="12092"/>
                    <a:pt x="7205" y="12049"/>
                    <a:pt x="7349" y="12049"/>
                  </a:cubicBezTo>
                  <a:cubicBezTo>
                    <a:pt x="7388" y="12049"/>
                    <a:pt x="7431" y="12052"/>
                    <a:pt x="7477" y="12058"/>
                  </a:cubicBezTo>
                  <a:cubicBezTo>
                    <a:pt x="7129" y="12165"/>
                    <a:pt x="6541" y="12886"/>
                    <a:pt x="6996" y="12886"/>
                  </a:cubicBezTo>
                  <a:cubicBezTo>
                    <a:pt x="7129" y="12886"/>
                    <a:pt x="7156" y="12753"/>
                    <a:pt x="7263" y="12619"/>
                  </a:cubicBezTo>
                  <a:cubicBezTo>
                    <a:pt x="7397" y="12459"/>
                    <a:pt x="7530" y="12405"/>
                    <a:pt x="7664" y="12325"/>
                  </a:cubicBezTo>
                  <a:cubicBezTo>
                    <a:pt x="7670" y="12325"/>
                    <a:pt x="7674" y="12325"/>
                    <a:pt x="7678" y="12325"/>
                  </a:cubicBezTo>
                  <a:lnTo>
                    <a:pt x="7678" y="12325"/>
                  </a:lnTo>
                  <a:cubicBezTo>
                    <a:pt x="7285" y="12613"/>
                    <a:pt x="7219" y="13340"/>
                    <a:pt x="7530" y="13340"/>
                  </a:cubicBezTo>
                  <a:cubicBezTo>
                    <a:pt x="7610" y="13340"/>
                    <a:pt x="7691" y="13260"/>
                    <a:pt x="7691" y="13153"/>
                  </a:cubicBezTo>
                  <a:cubicBezTo>
                    <a:pt x="7691" y="12993"/>
                    <a:pt x="7691" y="12859"/>
                    <a:pt x="7797" y="12726"/>
                  </a:cubicBezTo>
                  <a:lnTo>
                    <a:pt x="7797" y="12726"/>
                  </a:lnTo>
                  <a:cubicBezTo>
                    <a:pt x="7723" y="13039"/>
                    <a:pt x="7840" y="13161"/>
                    <a:pt x="7948" y="13161"/>
                  </a:cubicBezTo>
                  <a:cubicBezTo>
                    <a:pt x="8034" y="13161"/>
                    <a:pt x="8115" y="13084"/>
                    <a:pt x="8091" y="12966"/>
                  </a:cubicBezTo>
                  <a:cubicBezTo>
                    <a:pt x="8091" y="12886"/>
                    <a:pt x="8065" y="12859"/>
                    <a:pt x="8091" y="12753"/>
                  </a:cubicBezTo>
                  <a:cubicBezTo>
                    <a:pt x="8091" y="12726"/>
                    <a:pt x="8091" y="12699"/>
                    <a:pt x="8118" y="12672"/>
                  </a:cubicBezTo>
                  <a:cubicBezTo>
                    <a:pt x="8461" y="12789"/>
                    <a:pt x="8800" y="12847"/>
                    <a:pt x="9129" y="12847"/>
                  </a:cubicBezTo>
                  <a:cubicBezTo>
                    <a:pt x="10083" y="12847"/>
                    <a:pt x="10950" y="12356"/>
                    <a:pt x="11566" y="11363"/>
                  </a:cubicBezTo>
                  <a:cubicBezTo>
                    <a:pt x="12371" y="11515"/>
                    <a:pt x="13762" y="11685"/>
                    <a:pt x="15667" y="11685"/>
                  </a:cubicBezTo>
                  <a:cubicBezTo>
                    <a:pt x="16100" y="11685"/>
                    <a:pt x="16559" y="11677"/>
                    <a:pt x="17044" y="11657"/>
                  </a:cubicBezTo>
                  <a:cubicBezTo>
                    <a:pt x="17178" y="12325"/>
                    <a:pt x="17846" y="12940"/>
                    <a:pt x="18380" y="13367"/>
                  </a:cubicBezTo>
                  <a:cubicBezTo>
                    <a:pt x="17846" y="13394"/>
                    <a:pt x="17338" y="13501"/>
                    <a:pt x="16937" y="13822"/>
                  </a:cubicBezTo>
                  <a:cubicBezTo>
                    <a:pt x="16786" y="13930"/>
                    <a:pt x="16880" y="14125"/>
                    <a:pt x="17006" y="14125"/>
                  </a:cubicBezTo>
                  <a:cubicBezTo>
                    <a:pt x="17035" y="14125"/>
                    <a:pt x="17067" y="14114"/>
                    <a:pt x="17098" y="14089"/>
                  </a:cubicBezTo>
                  <a:cubicBezTo>
                    <a:pt x="17231" y="14009"/>
                    <a:pt x="17418" y="13902"/>
                    <a:pt x="17552" y="13875"/>
                  </a:cubicBezTo>
                  <a:lnTo>
                    <a:pt x="17552" y="13875"/>
                  </a:lnTo>
                  <a:cubicBezTo>
                    <a:pt x="17472" y="13902"/>
                    <a:pt x="17338" y="14009"/>
                    <a:pt x="17285" y="14062"/>
                  </a:cubicBezTo>
                  <a:cubicBezTo>
                    <a:pt x="17151" y="14196"/>
                    <a:pt x="17044" y="14329"/>
                    <a:pt x="17151" y="14436"/>
                  </a:cubicBezTo>
                  <a:cubicBezTo>
                    <a:pt x="17178" y="14463"/>
                    <a:pt x="17225" y="14476"/>
                    <a:pt x="17268" y="14476"/>
                  </a:cubicBezTo>
                  <a:cubicBezTo>
                    <a:pt x="17311" y="14476"/>
                    <a:pt x="17352" y="14463"/>
                    <a:pt x="17365" y="14436"/>
                  </a:cubicBezTo>
                  <a:cubicBezTo>
                    <a:pt x="17499" y="14276"/>
                    <a:pt x="17605" y="14169"/>
                    <a:pt x="17819" y="14089"/>
                  </a:cubicBezTo>
                  <a:lnTo>
                    <a:pt x="17819" y="14089"/>
                  </a:lnTo>
                  <a:cubicBezTo>
                    <a:pt x="17579" y="14276"/>
                    <a:pt x="17205" y="14730"/>
                    <a:pt x="17445" y="14864"/>
                  </a:cubicBezTo>
                  <a:cubicBezTo>
                    <a:pt x="17465" y="14874"/>
                    <a:pt x="17495" y="14880"/>
                    <a:pt x="17528" y="14880"/>
                  </a:cubicBezTo>
                  <a:cubicBezTo>
                    <a:pt x="17586" y="14880"/>
                    <a:pt x="17652" y="14861"/>
                    <a:pt x="17686" y="14810"/>
                  </a:cubicBezTo>
                  <a:cubicBezTo>
                    <a:pt x="17766" y="14597"/>
                    <a:pt x="17873" y="14463"/>
                    <a:pt x="18033" y="14329"/>
                  </a:cubicBezTo>
                  <a:cubicBezTo>
                    <a:pt x="18112" y="14274"/>
                    <a:pt x="18144" y="14249"/>
                    <a:pt x="18146" y="14249"/>
                  </a:cubicBezTo>
                  <a:lnTo>
                    <a:pt x="18146" y="14249"/>
                  </a:lnTo>
                  <a:cubicBezTo>
                    <a:pt x="18154" y="14249"/>
                    <a:pt x="17819" y="14543"/>
                    <a:pt x="17819" y="14997"/>
                  </a:cubicBezTo>
                  <a:cubicBezTo>
                    <a:pt x="17819" y="15110"/>
                    <a:pt x="17908" y="15178"/>
                    <a:pt x="17997" y="15178"/>
                  </a:cubicBezTo>
                  <a:cubicBezTo>
                    <a:pt x="18076" y="15178"/>
                    <a:pt x="18154" y="15124"/>
                    <a:pt x="18167" y="14997"/>
                  </a:cubicBezTo>
                  <a:cubicBezTo>
                    <a:pt x="18167" y="14891"/>
                    <a:pt x="18220" y="14837"/>
                    <a:pt x="18247" y="14757"/>
                  </a:cubicBezTo>
                  <a:cubicBezTo>
                    <a:pt x="18674" y="14623"/>
                    <a:pt x="19850" y="14623"/>
                    <a:pt x="20037" y="13875"/>
                  </a:cubicBezTo>
                  <a:cubicBezTo>
                    <a:pt x="20144" y="13501"/>
                    <a:pt x="19957" y="13073"/>
                    <a:pt x="19743" y="12672"/>
                  </a:cubicBezTo>
                  <a:cubicBezTo>
                    <a:pt x="19717" y="12619"/>
                    <a:pt x="19637" y="12459"/>
                    <a:pt x="19637" y="12432"/>
                  </a:cubicBezTo>
                  <a:cubicBezTo>
                    <a:pt x="19503" y="12084"/>
                    <a:pt x="19423" y="11790"/>
                    <a:pt x="19476" y="11416"/>
                  </a:cubicBezTo>
                  <a:cubicBezTo>
                    <a:pt x="19637" y="11390"/>
                    <a:pt x="22149" y="11096"/>
                    <a:pt x="23378" y="11096"/>
                  </a:cubicBezTo>
                  <a:cubicBezTo>
                    <a:pt x="28910" y="11096"/>
                    <a:pt x="29124" y="14329"/>
                    <a:pt x="30166" y="15478"/>
                  </a:cubicBezTo>
                  <a:cubicBezTo>
                    <a:pt x="30193" y="15505"/>
                    <a:pt x="30246" y="15532"/>
                    <a:pt x="30300" y="15532"/>
                  </a:cubicBezTo>
                  <a:cubicBezTo>
                    <a:pt x="30567" y="15532"/>
                    <a:pt x="31315" y="15131"/>
                    <a:pt x="30807" y="14623"/>
                  </a:cubicBezTo>
                  <a:cubicBezTo>
                    <a:pt x="30995" y="14543"/>
                    <a:pt x="31101" y="14196"/>
                    <a:pt x="30834" y="13902"/>
                  </a:cubicBezTo>
                  <a:cubicBezTo>
                    <a:pt x="31315" y="13634"/>
                    <a:pt x="31315" y="13153"/>
                    <a:pt x="30941" y="12859"/>
                  </a:cubicBezTo>
                  <a:cubicBezTo>
                    <a:pt x="31502" y="12726"/>
                    <a:pt x="31663" y="12058"/>
                    <a:pt x="30701" y="11897"/>
                  </a:cubicBezTo>
                  <a:cubicBezTo>
                    <a:pt x="30727" y="11897"/>
                    <a:pt x="30781" y="11871"/>
                    <a:pt x="30807" y="11817"/>
                  </a:cubicBezTo>
                  <a:cubicBezTo>
                    <a:pt x="31075" y="11523"/>
                    <a:pt x="30995" y="11122"/>
                    <a:pt x="30567" y="10935"/>
                  </a:cubicBezTo>
                  <a:cubicBezTo>
                    <a:pt x="30594" y="10935"/>
                    <a:pt x="30594" y="10882"/>
                    <a:pt x="30647" y="10882"/>
                  </a:cubicBezTo>
                  <a:cubicBezTo>
                    <a:pt x="30941" y="10588"/>
                    <a:pt x="30727" y="10133"/>
                    <a:pt x="30273" y="9946"/>
                  </a:cubicBezTo>
                  <a:cubicBezTo>
                    <a:pt x="31082" y="9365"/>
                    <a:pt x="30481" y="9142"/>
                    <a:pt x="30006" y="9142"/>
                  </a:cubicBezTo>
                  <a:cubicBezTo>
                    <a:pt x="29979" y="9142"/>
                    <a:pt x="29952" y="9143"/>
                    <a:pt x="29926" y="9145"/>
                  </a:cubicBezTo>
                  <a:cubicBezTo>
                    <a:pt x="30242" y="8974"/>
                    <a:pt x="30314" y="8406"/>
                    <a:pt x="29458" y="8406"/>
                  </a:cubicBezTo>
                  <a:cubicBezTo>
                    <a:pt x="29374" y="8406"/>
                    <a:pt x="29280" y="8411"/>
                    <a:pt x="29177" y="8423"/>
                  </a:cubicBezTo>
                  <a:cubicBezTo>
                    <a:pt x="29441" y="8231"/>
                    <a:pt x="29598" y="7651"/>
                    <a:pt x="28639" y="7651"/>
                  </a:cubicBezTo>
                  <a:cubicBezTo>
                    <a:pt x="28530" y="7651"/>
                    <a:pt x="28407" y="7658"/>
                    <a:pt x="28269" y="7675"/>
                  </a:cubicBezTo>
                  <a:cubicBezTo>
                    <a:pt x="28588" y="7424"/>
                    <a:pt x="28673" y="6902"/>
                    <a:pt x="27914" y="6902"/>
                  </a:cubicBezTo>
                  <a:cubicBezTo>
                    <a:pt x="27783" y="6902"/>
                    <a:pt x="27626" y="6918"/>
                    <a:pt x="27440" y="6953"/>
                  </a:cubicBezTo>
                  <a:cubicBezTo>
                    <a:pt x="27699" y="6674"/>
                    <a:pt x="27527" y="6247"/>
                    <a:pt x="26858" y="6247"/>
                  </a:cubicBezTo>
                  <a:cubicBezTo>
                    <a:pt x="26630" y="6247"/>
                    <a:pt x="26344" y="6296"/>
                    <a:pt x="25997" y="6419"/>
                  </a:cubicBezTo>
                  <a:cubicBezTo>
                    <a:pt x="26024" y="6392"/>
                    <a:pt x="26050" y="6178"/>
                    <a:pt x="26104" y="6151"/>
                  </a:cubicBezTo>
                  <a:cubicBezTo>
                    <a:pt x="26131" y="6071"/>
                    <a:pt x="26131" y="6045"/>
                    <a:pt x="26104" y="5991"/>
                  </a:cubicBezTo>
                  <a:cubicBezTo>
                    <a:pt x="26067" y="5925"/>
                    <a:pt x="25991" y="5899"/>
                    <a:pt x="25894" y="5899"/>
                  </a:cubicBezTo>
                  <a:cubicBezTo>
                    <a:pt x="25637" y="5899"/>
                    <a:pt x="25236" y="6081"/>
                    <a:pt x="25062" y="6178"/>
                  </a:cubicBezTo>
                  <a:cubicBezTo>
                    <a:pt x="25199" y="5903"/>
                    <a:pt x="25308" y="5426"/>
                    <a:pt x="24952" y="5426"/>
                  </a:cubicBezTo>
                  <a:cubicBezTo>
                    <a:pt x="24824" y="5426"/>
                    <a:pt x="24636" y="5488"/>
                    <a:pt x="24367" y="5644"/>
                  </a:cubicBezTo>
                  <a:cubicBezTo>
                    <a:pt x="24394" y="5617"/>
                    <a:pt x="24394" y="5483"/>
                    <a:pt x="24394" y="5403"/>
                  </a:cubicBezTo>
                  <a:cubicBezTo>
                    <a:pt x="24372" y="5276"/>
                    <a:pt x="24250" y="5165"/>
                    <a:pt x="24027" y="5165"/>
                  </a:cubicBezTo>
                  <a:cubicBezTo>
                    <a:pt x="23969" y="5165"/>
                    <a:pt x="23904" y="5173"/>
                    <a:pt x="23832" y="5189"/>
                  </a:cubicBezTo>
                  <a:cubicBezTo>
                    <a:pt x="23699" y="5216"/>
                    <a:pt x="23512" y="5243"/>
                    <a:pt x="23244" y="5350"/>
                  </a:cubicBezTo>
                  <a:cubicBezTo>
                    <a:pt x="23456" y="5067"/>
                    <a:pt x="23423" y="4680"/>
                    <a:pt x="23000" y="4680"/>
                  </a:cubicBezTo>
                  <a:cubicBezTo>
                    <a:pt x="22782" y="4680"/>
                    <a:pt x="22460" y="4783"/>
                    <a:pt x="22015" y="5056"/>
                  </a:cubicBezTo>
                  <a:cubicBezTo>
                    <a:pt x="22193" y="4718"/>
                    <a:pt x="22181" y="4262"/>
                    <a:pt x="21713" y="4262"/>
                  </a:cubicBezTo>
                  <a:cubicBezTo>
                    <a:pt x="21478" y="4262"/>
                    <a:pt x="21126" y="4377"/>
                    <a:pt x="20625" y="4682"/>
                  </a:cubicBezTo>
                  <a:cubicBezTo>
                    <a:pt x="20838" y="4310"/>
                    <a:pt x="20663" y="3892"/>
                    <a:pt x="20180" y="3892"/>
                  </a:cubicBezTo>
                  <a:cubicBezTo>
                    <a:pt x="19934" y="3892"/>
                    <a:pt x="19606" y="4001"/>
                    <a:pt x="19209" y="4281"/>
                  </a:cubicBezTo>
                  <a:cubicBezTo>
                    <a:pt x="19236" y="4201"/>
                    <a:pt x="19289" y="4040"/>
                    <a:pt x="19289" y="3987"/>
                  </a:cubicBezTo>
                  <a:cubicBezTo>
                    <a:pt x="19315" y="3831"/>
                    <a:pt x="19228" y="3776"/>
                    <a:pt x="19100" y="3776"/>
                  </a:cubicBezTo>
                  <a:cubicBezTo>
                    <a:pt x="18965" y="3776"/>
                    <a:pt x="18785" y="3838"/>
                    <a:pt x="18648" y="3907"/>
                  </a:cubicBezTo>
                  <a:cubicBezTo>
                    <a:pt x="18380" y="4013"/>
                    <a:pt x="18140" y="4174"/>
                    <a:pt x="17899" y="4334"/>
                  </a:cubicBezTo>
                  <a:cubicBezTo>
                    <a:pt x="18085" y="4128"/>
                    <a:pt x="18032" y="3653"/>
                    <a:pt x="17583" y="3653"/>
                  </a:cubicBezTo>
                  <a:cubicBezTo>
                    <a:pt x="17449" y="3653"/>
                    <a:pt x="17280" y="3695"/>
                    <a:pt x="17071" y="3800"/>
                  </a:cubicBezTo>
                  <a:cubicBezTo>
                    <a:pt x="17061" y="3647"/>
                    <a:pt x="16922" y="3591"/>
                    <a:pt x="16732" y="3591"/>
                  </a:cubicBezTo>
                  <a:cubicBezTo>
                    <a:pt x="16425" y="3591"/>
                    <a:pt x="15983" y="3737"/>
                    <a:pt x="15735" y="3853"/>
                  </a:cubicBezTo>
                  <a:cubicBezTo>
                    <a:pt x="15895" y="3639"/>
                    <a:pt x="16216" y="3105"/>
                    <a:pt x="15949" y="3051"/>
                  </a:cubicBezTo>
                  <a:cubicBezTo>
                    <a:pt x="15853" y="3032"/>
                    <a:pt x="15759" y="3024"/>
                    <a:pt x="15666" y="3024"/>
                  </a:cubicBezTo>
                  <a:cubicBezTo>
                    <a:pt x="15369" y="3024"/>
                    <a:pt x="15084" y="3110"/>
                    <a:pt x="14799" y="3212"/>
                  </a:cubicBezTo>
                  <a:cubicBezTo>
                    <a:pt x="15104" y="2806"/>
                    <a:pt x="15192" y="2246"/>
                    <a:pt x="14620" y="2246"/>
                  </a:cubicBezTo>
                  <a:cubicBezTo>
                    <a:pt x="14439" y="2246"/>
                    <a:pt x="14192" y="2302"/>
                    <a:pt x="13864" y="2437"/>
                  </a:cubicBezTo>
                  <a:cubicBezTo>
                    <a:pt x="14078" y="2196"/>
                    <a:pt x="14345" y="1662"/>
                    <a:pt x="13998" y="1662"/>
                  </a:cubicBezTo>
                  <a:cubicBezTo>
                    <a:pt x="13958" y="1658"/>
                    <a:pt x="13919" y="1656"/>
                    <a:pt x="13879" y="1656"/>
                  </a:cubicBezTo>
                  <a:cubicBezTo>
                    <a:pt x="13625" y="1656"/>
                    <a:pt x="13374" y="1726"/>
                    <a:pt x="13142" y="1795"/>
                  </a:cubicBezTo>
                  <a:lnTo>
                    <a:pt x="13169" y="1769"/>
                  </a:lnTo>
                  <a:cubicBezTo>
                    <a:pt x="13474" y="1293"/>
                    <a:pt x="13236" y="939"/>
                    <a:pt x="12639" y="939"/>
                  </a:cubicBezTo>
                  <a:cubicBezTo>
                    <a:pt x="12398" y="939"/>
                    <a:pt x="12099" y="996"/>
                    <a:pt x="11753" y="1127"/>
                  </a:cubicBezTo>
                  <a:cubicBezTo>
                    <a:pt x="11947" y="874"/>
                    <a:pt x="11986" y="480"/>
                    <a:pt x="11560" y="480"/>
                  </a:cubicBezTo>
                  <a:cubicBezTo>
                    <a:pt x="11400" y="480"/>
                    <a:pt x="11176" y="535"/>
                    <a:pt x="10871" y="673"/>
                  </a:cubicBezTo>
                  <a:cubicBezTo>
                    <a:pt x="10951" y="539"/>
                    <a:pt x="11165" y="192"/>
                    <a:pt x="11085" y="58"/>
                  </a:cubicBezTo>
                  <a:cubicBezTo>
                    <a:pt x="11069" y="10"/>
                    <a:pt x="11014" y="0"/>
                    <a:pt x="10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47;p60">
              <a:extLst>
                <a:ext uri="{FF2B5EF4-FFF2-40B4-BE49-F238E27FC236}">
                  <a16:creationId xmlns:a16="http://schemas.microsoft.com/office/drawing/2014/main" id="{BAF1A325-B177-5162-77A4-B2C4BF91FA36}"/>
                </a:ext>
              </a:extLst>
            </p:cNvPr>
            <p:cNvSpPr/>
            <p:nvPr/>
          </p:nvSpPr>
          <p:spPr>
            <a:xfrm>
              <a:off x="4677200" y="1492475"/>
              <a:ext cx="155025" cy="144450"/>
            </a:xfrm>
            <a:custGeom>
              <a:avLst/>
              <a:gdLst/>
              <a:ahLst/>
              <a:cxnLst/>
              <a:rect l="l" t="t" r="r" b="b"/>
              <a:pathLst>
                <a:path w="6201" h="5778" extrusionOk="0">
                  <a:moveTo>
                    <a:pt x="2909" y="1"/>
                  </a:moveTo>
                  <a:cubicBezTo>
                    <a:pt x="2015" y="1"/>
                    <a:pt x="892" y="229"/>
                    <a:pt x="375" y="1004"/>
                  </a:cubicBezTo>
                  <a:cubicBezTo>
                    <a:pt x="134" y="1111"/>
                    <a:pt x="1" y="2314"/>
                    <a:pt x="161" y="2554"/>
                  </a:cubicBezTo>
                  <a:cubicBezTo>
                    <a:pt x="497" y="4636"/>
                    <a:pt x="1899" y="5777"/>
                    <a:pt x="3313" y="5777"/>
                  </a:cubicBezTo>
                  <a:cubicBezTo>
                    <a:pt x="4259" y="5777"/>
                    <a:pt x="5211" y="5266"/>
                    <a:pt x="5854" y="4184"/>
                  </a:cubicBezTo>
                  <a:cubicBezTo>
                    <a:pt x="6067" y="3784"/>
                    <a:pt x="6201" y="3303"/>
                    <a:pt x="6201" y="2848"/>
                  </a:cubicBezTo>
                  <a:cubicBezTo>
                    <a:pt x="6201" y="1565"/>
                    <a:pt x="5239" y="363"/>
                    <a:pt x="3716" y="69"/>
                  </a:cubicBezTo>
                  <a:cubicBezTo>
                    <a:pt x="3497" y="28"/>
                    <a:pt x="3216" y="1"/>
                    <a:pt x="29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248;p60">
              <a:extLst>
                <a:ext uri="{FF2B5EF4-FFF2-40B4-BE49-F238E27FC236}">
                  <a16:creationId xmlns:a16="http://schemas.microsoft.com/office/drawing/2014/main" id="{7783719D-2D04-6146-1FBA-8E78C1937F0D}"/>
                </a:ext>
              </a:extLst>
            </p:cNvPr>
            <p:cNvSpPr/>
            <p:nvPr/>
          </p:nvSpPr>
          <p:spPr>
            <a:xfrm>
              <a:off x="4858925" y="1542750"/>
              <a:ext cx="32775" cy="41875"/>
            </a:xfrm>
            <a:custGeom>
              <a:avLst/>
              <a:gdLst/>
              <a:ahLst/>
              <a:cxnLst/>
              <a:rect l="l" t="t" r="r" b="b"/>
              <a:pathLst>
                <a:path w="1311" h="1675" extrusionOk="0">
                  <a:moveTo>
                    <a:pt x="895" y="1"/>
                  </a:moveTo>
                  <a:cubicBezTo>
                    <a:pt x="788" y="1"/>
                    <a:pt x="677" y="45"/>
                    <a:pt x="589" y="142"/>
                  </a:cubicBezTo>
                  <a:cubicBezTo>
                    <a:pt x="482" y="169"/>
                    <a:pt x="375" y="223"/>
                    <a:pt x="348" y="303"/>
                  </a:cubicBezTo>
                  <a:cubicBezTo>
                    <a:pt x="241" y="517"/>
                    <a:pt x="1" y="1158"/>
                    <a:pt x="54" y="1398"/>
                  </a:cubicBezTo>
                  <a:cubicBezTo>
                    <a:pt x="101" y="1575"/>
                    <a:pt x="228" y="1674"/>
                    <a:pt x="386" y="1674"/>
                  </a:cubicBezTo>
                  <a:cubicBezTo>
                    <a:pt x="681" y="1674"/>
                    <a:pt x="1083" y="1326"/>
                    <a:pt x="1257" y="490"/>
                  </a:cubicBezTo>
                  <a:cubicBezTo>
                    <a:pt x="1311" y="185"/>
                    <a:pt x="11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249;p60">
              <a:extLst>
                <a:ext uri="{FF2B5EF4-FFF2-40B4-BE49-F238E27FC236}">
                  <a16:creationId xmlns:a16="http://schemas.microsoft.com/office/drawing/2014/main" id="{CAB4CED0-ABF2-2114-88A0-8AA7765D6E11}"/>
                </a:ext>
              </a:extLst>
            </p:cNvPr>
            <p:cNvSpPr/>
            <p:nvPr/>
          </p:nvSpPr>
          <p:spPr>
            <a:xfrm>
              <a:off x="4910100" y="1573025"/>
              <a:ext cx="47750" cy="64000"/>
            </a:xfrm>
            <a:custGeom>
              <a:avLst/>
              <a:gdLst/>
              <a:ahLst/>
              <a:cxnLst/>
              <a:rect l="l" t="t" r="r" b="b"/>
              <a:pathLst>
                <a:path w="1910" h="2560" extrusionOk="0">
                  <a:moveTo>
                    <a:pt x="1217" y="0"/>
                  </a:moveTo>
                  <a:cubicBezTo>
                    <a:pt x="992" y="0"/>
                    <a:pt x="744" y="144"/>
                    <a:pt x="626" y="321"/>
                  </a:cubicBezTo>
                  <a:cubicBezTo>
                    <a:pt x="0" y="1506"/>
                    <a:pt x="553" y="2560"/>
                    <a:pt x="1032" y="2560"/>
                  </a:cubicBezTo>
                  <a:cubicBezTo>
                    <a:pt x="1125" y="2560"/>
                    <a:pt x="1216" y="2520"/>
                    <a:pt x="1295" y="2432"/>
                  </a:cubicBezTo>
                  <a:cubicBezTo>
                    <a:pt x="1802" y="1871"/>
                    <a:pt x="1909" y="989"/>
                    <a:pt x="1642" y="348"/>
                  </a:cubicBezTo>
                  <a:cubicBezTo>
                    <a:pt x="1570" y="96"/>
                    <a:pt x="1401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250;p60">
              <a:extLst>
                <a:ext uri="{FF2B5EF4-FFF2-40B4-BE49-F238E27FC236}">
                  <a16:creationId xmlns:a16="http://schemas.microsoft.com/office/drawing/2014/main" id="{998E5A2E-8C0C-54DB-1541-041E68DA2A6E}"/>
                </a:ext>
              </a:extLst>
            </p:cNvPr>
            <p:cNvSpPr/>
            <p:nvPr/>
          </p:nvSpPr>
          <p:spPr>
            <a:xfrm>
              <a:off x="4854925" y="1604600"/>
              <a:ext cx="30750" cy="33975"/>
            </a:xfrm>
            <a:custGeom>
              <a:avLst/>
              <a:gdLst/>
              <a:ahLst/>
              <a:cxnLst/>
              <a:rect l="l" t="t" r="r" b="b"/>
              <a:pathLst>
                <a:path w="1230" h="1359" extrusionOk="0">
                  <a:moveTo>
                    <a:pt x="748" y="1"/>
                  </a:moveTo>
                  <a:cubicBezTo>
                    <a:pt x="663" y="1"/>
                    <a:pt x="579" y="24"/>
                    <a:pt x="508" y="74"/>
                  </a:cubicBezTo>
                  <a:cubicBezTo>
                    <a:pt x="375" y="127"/>
                    <a:pt x="268" y="368"/>
                    <a:pt x="214" y="501"/>
                  </a:cubicBezTo>
                  <a:cubicBezTo>
                    <a:pt x="27" y="768"/>
                    <a:pt x="1" y="1143"/>
                    <a:pt x="295" y="1303"/>
                  </a:cubicBezTo>
                  <a:cubicBezTo>
                    <a:pt x="363" y="1341"/>
                    <a:pt x="431" y="1358"/>
                    <a:pt x="498" y="1358"/>
                  </a:cubicBezTo>
                  <a:cubicBezTo>
                    <a:pt x="896" y="1358"/>
                    <a:pt x="1230" y="749"/>
                    <a:pt x="1230" y="474"/>
                  </a:cubicBezTo>
                  <a:cubicBezTo>
                    <a:pt x="1230" y="180"/>
                    <a:pt x="985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251;p60">
              <a:extLst>
                <a:ext uri="{FF2B5EF4-FFF2-40B4-BE49-F238E27FC236}">
                  <a16:creationId xmlns:a16="http://schemas.microsoft.com/office/drawing/2014/main" id="{7D2CB99C-6A1A-8D5B-AD42-0579D80E0B3A}"/>
                </a:ext>
              </a:extLst>
            </p:cNvPr>
            <p:cNvSpPr/>
            <p:nvPr/>
          </p:nvSpPr>
          <p:spPr>
            <a:xfrm>
              <a:off x="4877200" y="1637250"/>
              <a:ext cx="49900" cy="49775"/>
            </a:xfrm>
            <a:custGeom>
              <a:avLst/>
              <a:gdLst/>
              <a:ahLst/>
              <a:cxnLst/>
              <a:rect l="l" t="t" r="r" b="b"/>
              <a:pathLst>
                <a:path w="1996" h="1991" extrusionOk="0">
                  <a:moveTo>
                    <a:pt x="1186" y="0"/>
                  </a:moveTo>
                  <a:cubicBezTo>
                    <a:pt x="1008" y="0"/>
                    <a:pt x="832" y="107"/>
                    <a:pt x="740" y="291"/>
                  </a:cubicBezTo>
                  <a:cubicBezTo>
                    <a:pt x="0" y="1277"/>
                    <a:pt x="352" y="1990"/>
                    <a:pt x="956" y="1990"/>
                  </a:cubicBezTo>
                  <a:cubicBezTo>
                    <a:pt x="1007" y="1990"/>
                    <a:pt x="1060" y="1985"/>
                    <a:pt x="1114" y="1975"/>
                  </a:cubicBezTo>
                  <a:cubicBezTo>
                    <a:pt x="1542" y="1894"/>
                    <a:pt x="1996" y="1253"/>
                    <a:pt x="1648" y="371"/>
                  </a:cubicBezTo>
                  <a:cubicBezTo>
                    <a:pt x="1554" y="113"/>
                    <a:pt x="1369" y="0"/>
                    <a:pt x="1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52;p60">
              <a:extLst>
                <a:ext uri="{FF2B5EF4-FFF2-40B4-BE49-F238E27FC236}">
                  <a16:creationId xmlns:a16="http://schemas.microsoft.com/office/drawing/2014/main" id="{F4D79CC4-6E9F-DEF9-EFEA-14A68DB4AC36}"/>
                </a:ext>
              </a:extLst>
            </p:cNvPr>
            <p:cNvSpPr/>
            <p:nvPr/>
          </p:nvSpPr>
          <p:spPr>
            <a:xfrm>
              <a:off x="4828200" y="1654700"/>
              <a:ext cx="21400" cy="21575"/>
            </a:xfrm>
            <a:custGeom>
              <a:avLst/>
              <a:gdLst/>
              <a:ahLst/>
              <a:cxnLst/>
              <a:rect l="l" t="t" r="r" b="b"/>
              <a:pathLst>
                <a:path w="856" h="863" extrusionOk="0">
                  <a:moveTo>
                    <a:pt x="435" y="0"/>
                  </a:moveTo>
                  <a:cubicBezTo>
                    <a:pt x="221" y="0"/>
                    <a:pt x="1" y="141"/>
                    <a:pt x="1" y="421"/>
                  </a:cubicBezTo>
                  <a:cubicBezTo>
                    <a:pt x="1" y="715"/>
                    <a:pt x="208" y="862"/>
                    <a:pt x="415" y="862"/>
                  </a:cubicBezTo>
                  <a:cubicBezTo>
                    <a:pt x="622" y="862"/>
                    <a:pt x="829" y="715"/>
                    <a:pt x="829" y="421"/>
                  </a:cubicBezTo>
                  <a:cubicBezTo>
                    <a:pt x="856" y="141"/>
                    <a:pt x="649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53;p60">
              <a:extLst>
                <a:ext uri="{FF2B5EF4-FFF2-40B4-BE49-F238E27FC236}">
                  <a16:creationId xmlns:a16="http://schemas.microsoft.com/office/drawing/2014/main" id="{7C7FE80A-3B6F-D5C9-59D9-B9E5F9483FB6}"/>
                </a:ext>
              </a:extLst>
            </p:cNvPr>
            <p:cNvSpPr/>
            <p:nvPr/>
          </p:nvSpPr>
          <p:spPr>
            <a:xfrm>
              <a:off x="4961825" y="1631875"/>
              <a:ext cx="37075" cy="48475"/>
            </a:xfrm>
            <a:custGeom>
              <a:avLst/>
              <a:gdLst/>
              <a:ahLst/>
              <a:cxnLst/>
              <a:rect l="l" t="t" r="r" b="b"/>
              <a:pathLst>
                <a:path w="1483" h="1939" extrusionOk="0">
                  <a:moveTo>
                    <a:pt x="879" y="1"/>
                  </a:moveTo>
                  <a:cubicBezTo>
                    <a:pt x="646" y="1"/>
                    <a:pt x="401" y="157"/>
                    <a:pt x="401" y="452"/>
                  </a:cubicBezTo>
                  <a:cubicBezTo>
                    <a:pt x="1" y="1121"/>
                    <a:pt x="107" y="1441"/>
                    <a:pt x="241" y="1709"/>
                  </a:cubicBezTo>
                  <a:cubicBezTo>
                    <a:pt x="309" y="1865"/>
                    <a:pt x="428" y="1939"/>
                    <a:pt x="562" y="1939"/>
                  </a:cubicBezTo>
                  <a:cubicBezTo>
                    <a:pt x="955" y="1939"/>
                    <a:pt x="1482" y="1314"/>
                    <a:pt x="1283" y="319"/>
                  </a:cubicBezTo>
                  <a:cubicBezTo>
                    <a:pt x="1247" y="104"/>
                    <a:pt x="106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54;p60">
              <a:extLst>
                <a:ext uri="{FF2B5EF4-FFF2-40B4-BE49-F238E27FC236}">
                  <a16:creationId xmlns:a16="http://schemas.microsoft.com/office/drawing/2014/main" id="{264AF7BA-2FE0-432D-29FB-AA604A902CE2}"/>
                </a:ext>
              </a:extLst>
            </p:cNvPr>
            <p:cNvSpPr/>
            <p:nvPr/>
          </p:nvSpPr>
          <p:spPr>
            <a:xfrm>
              <a:off x="5010600" y="1587925"/>
              <a:ext cx="51500" cy="44525"/>
            </a:xfrm>
            <a:custGeom>
              <a:avLst/>
              <a:gdLst/>
              <a:ahLst/>
              <a:cxnLst/>
              <a:rect l="l" t="t" r="r" b="b"/>
              <a:pathLst>
                <a:path w="2060" h="1781" extrusionOk="0">
                  <a:moveTo>
                    <a:pt x="630" y="0"/>
                  </a:moveTo>
                  <a:cubicBezTo>
                    <a:pt x="486" y="0"/>
                    <a:pt x="355" y="57"/>
                    <a:pt x="268" y="206"/>
                  </a:cubicBezTo>
                  <a:cubicBezTo>
                    <a:pt x="27" y="366"/>
                    <a:pt x="1" y="1141"/>
                    <a:pt x="348" y="1542"/>
                  </a:cubicBezTo>
                  <a:cubicBezTo>
                    <a:pt x="501" y="1708"/>
                    <a:pt x="696" y="1780"/>
                    <a:pt x="891" y="1780"/>
                  </a:cubicBezTo>
                  <a:cubicBezTo>
                    <a:pt x="1480" y="1780"/>
                    <a:pt x="2060" y="1123"/>
                    <a:pt x="1417" y="420"/>
                  </a:cubicBezTo>
                  <a:cubicBezTo>
                    <a:pt x="1273" y="240"/>
                    <a:pt x="924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55;p60">
              <a:extLst>
                <a:ext uri="{FF2B5EF4-FFF2-40B4-BE49-F238E27FC236}">
                  <a16:creationId xmlns:a16="http://schemas.microsoft.com/office/drawing/2014/main" id="{4D7401B1-DB0A-EC3A-05F6-06E26737CBEE}"/>
                </a:ext>
              </a:extLst>
            </p:cNvPr>
            <p:cNvSpPr/>
            <p:nvPr/>
          </p:nvSpPr>
          <p:spPr>
            <a:xfrm>
              <a:off x="5090775" y="1611775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802" y="0"/>
                  </a:moveTo>
                  <a:lnTo>
                    <a:pt x="802" y="0"/>
                  </a:lnTo>
                  <a:cubicBezTo>
                    <a:pt x="816" y="27"/>
                    <a:pt x="829" y="40"/>
                    <a:pt x="832" y="40"/>
                  </a:cubicBezTo>
                  <a:cubicBezTo>
                    <a:pt x="836" y="40"/>
                    <a:pt x="829" y="27"/>
                    <a:pt x="802" y="0"/>
                  </a:cubicBezTo>
                  <a:close/>
                  <a:moveTo>
                    <a:pt x="594" y="32"/>
                  </a:moveTo>
                  <a:cubicBezTo>
                    <a:pt x="489" y="32"/>
                    <a:pt x="398" y="76"/>
                    <a:pt x="321" y="134"/>
                  </a:cubicBezTo>
                  <a:cubicBezTo>
                    <a:pt x="188" y="187"/>
                    <a:pt x="81" y="321"/>
                    <a:pt x="54" y="455"/>
                  </a:cubicBezTo>
                  <a:cubicBezTo>
                    <a:pt x="0" y="615"/>
                    <a:pt x="134" y="802"/>
                    <a:pt x="321" y="909"/>
                  </a:cubicBezTo>
                  <a:cubicBezTo>
                    <a:pt x="479" y="988"/>
                    <a:pt x="627" y="1104"/>
                    <a:pt x="809" y="1104"/>
                  </a:cubicBezTo>
                  <a:cubicBezTo>
                    <a:pt x="937" y="1104"/>
                    <a:pt x="1081" y="1047"/>
                    <a:pt x="1257" y="882"/>
                  </a:cubicBezTo>
                  <a:cubicBezTo>
                    <a:pt x="1513" y="626"/>
                    <a:pt x="1376" y="51"/>
                    <a:pt x="799" y="51"/>
                  </a:cubicBezTo>
                  <a:cubicBezTo>
                    <a:pt x="774" y="51"/>
                    <a:pt x="749" y="52"/>
                    <a:pt x="722" y="54"/>
                  </a:cubicBezTo>
                  <a:cubicBezTo>
                    <a:pt x="677" y="39"/>
                    <a:pt x="635" y="32"/>
                    <a:pt x="59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56;p60">
              <a:extLst>
                <a:ext uri="{FF2B5EF4-FFF2-40B4-BE49-F238E27FC236}">
                  <a16:creationId xmlns:a16="http://schemas.microsoft.com/office/drawing/2014/main" id="{E6D21230-D486-F01A-3CD9-4368E0890CF5}"/>
                </a:ext>
              </a:extLst>
            </p:cNvPr>
            <p:cNvSpPr/>
            <p:nvPr/>
          </p:nvSpPr>
          <p:spPr>
            <a:xfrm>
              <a:off x="5035600" y="1648375"/>
              <a:ext cx="50775" cy="41775"/>
            </a:xfrm>
            <a:custGeom>
              <a:avLst/>
              <a:gdLst/>
              <a:ahLst/>
              <a:cxnLst/>
              <a:rect l="l" t="t" r="r" b="b"/>
              <a:pathLst>
                <a:path w="2031" h="1671" extrusionOk="0">
                  <a:moveTo>
                    <a:pt x="678" y="0"/>
                  </a:moveTo>
                  <a:cubicBezTo>
                    <a:pt x="650" y="0"/>
                    <a:pt x="625" y="2"/>
                    <a:pt x="604" y="6"/>
                  </a:cubicBezTo>
                  <a:cubicBezTo>
                    <a:pt x="596" y="6"/>
                    <a:pt x="588" y="6"/>
                    <a:pt x="579" y="6"/>
                  </a:cubicBezTo>
                  <a:cubicBezTo>
                    <a:pt x="93" y="6"/>
                    <a:pt x="1" y="791"/>
                    <a:pt x="684" y="1396"/>
                  </a:cubicBezTo>
                  <a:cubicBezTo>
                    <a:pt x="918" y="1586"/>
                    <a:pt x="1146" y="1670"/>
                    <a:pt x="1343" y="1670"/>
                  </a:cubicBezTo>
                  <a:cubicBezTo>
                    <a:pt x="1755" y="1670"/>
                    <a:pt x="2031" y="1305"/>
                    <a:pt x="1940" y="781"/>
                  </a:cubicBezTo>
                  <a:cubicBezTo>
                    <a:pt x="1842" y="288"/>
                    <a:pt x="101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57;p60">
              <a:extLst>
                <a:ext uri="{FF2B5EF4-FFF2-40B4-BE49-F238E27FC236}">
                  <a16:creationId xmlns:a16="http://schemas.microsoft.com/office/drawing/2014/main" id="{07FE62D7-9179-ECBE-E5BD-147E9D663F40}"/>
                </a:ext>
              </a:extLst>
            </p:cNvPr>
            <p:cNvSpPr/>
            <p:nvPr/>
          </p:nvSpPr>
          <p:spPr>
            <a:xfrm>
              <a:off x="5124175" y="1653200"/>
              <a:ext cx="38775" cy="25325"/>
            </a:xfrm>
            <a:custGeom>
              <a:avLst/>
              <a:gdLst/>
              <a:ahLst/>
              <a:cxnLst/>
              <a:rect l="l" t="t" r="r" b="b"/>
              <a:pathLst>
                <a:path w="1551" h="1013" extrusionOk="0">
                  <a:moveTo>
                    <a:pt x="722" y="0"/>
                  </a:moveTo>
                  <a:cubicBezTo>
                    <a:pt x="589" y="0"/>
                    <a:pt x="455" y="54"/>
                    <a:pt x="348" y="161"/>
                  </a:cubicBezTo>
                  <a:cubicBezTo>
                    <a:pt x="1" y="321"/>
                    <a:pt x="134" y="882"/>
                    <a:pt x="428" y="936"/>
                  </a:cubicBezTo>
                  <a:cubicBezTo>
                    <a:pt x="585" y="951"/>
                    <a:pt x="741" y="1013"/>
                    <a:pt x="908" y="1013"/>
                  </a:cubicBezTo>
                  <a:cubicBezTo>
                    <a:pt x="1027" y="1013"/>
                    <a:pt x="1151" y="982"/>
                    <a:pt x="1284" y="882"/>
                  </a:cubicBezTo>
                  <a:cubicBezTo>
                    <a:pt x="1551" y="695"/>
                    <a:pt x="1551" y="428"/>
                    <a:pt x="1390" y="214"/>
                  </a:cubicBezTo>
                  <a:cubicBezTo>
                    <a:pt x="1257" y="81"/>
                    <a:pt x="1070" y="54"/>
                    <a:pt x="856" y="27"/>
                  </a:cubicBezTo>
                  <a:cubicBezTo>
                    <a:pt x="829" y="27"/>
                    <a:pt x="802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58;p60">
              <a:extLst>
                <a:ext uri="{FF2B5EF4-FFF2-40B4-BE49-F238E27FC236}">
                  <a16:creationId xmlns:a16="http://schemas.microsoft.com/office/drawing/2014/main" id="{7CA43A45-EE96-6EEE-53BB-BA19F2C09937}"/>
                </a:ext>
              </a:extLst>
            </p:cNvPr>
            <p:cNvSpPr/>
            <p:nvPr/>
          </p:nvSpPr>
          <p:spPr>
            <a:xfrm>
              <a:off x="5002575" y="1683100"/>
              <a:ext cx="38550" cy="37625"/>
            </a:xfrm>
            <a:custGeom>
              <a:avLst/>
              <a:gdLst/>
              <a:ahLst/>
              <a:cxnLst/>
              <a:rect l="l" t="t" r="r" b="b"/>
              <a:pathLst>
                <a:path w="1542" h="1505" extrusionOk="0">
                  <a:moveTo>
                    <a:pt x="615" y="0"/>
                  </a:moveTo>
                  <a:cubicBezTo>
                    <a:pt x="509" y="0"/>
                    <a:pt x="402" y="47"/>
                    <a:pt x="322" y="141"/>
                  </a:cubicBezTo>
                  <a:cubicBezTo>
                    <a:pt x="188" y="274"/>
                    <a:pt x="188" y="354"/>
                    <a:pt x="215" y="541"/>
                  </a:cubicBezTo>
                  <a:cubicBezTo>
                    <a:pt x="241" y="835"/>
                    <a:pt x="1" y="1397"/>
                    <a:pt x="936" y="1504"/>
                  </a:cubicBezTo>
                  <a:cubicBezTo>
                    <a:pt x="945" y="1504"/>
                    <a:pt x="954" y="1505"/>
                    <a:pt x="963" y="1505"/>
                  </a:cubicBezTo>
                  <a:cubicBezTo>
                    <a:pt x="1226" y="1505"/>
                    <a:pt x="1542" y="1136"/>
                    <a:pt x="1284" y="568"/>
                  </a:cubicBezTo>
                  <a:cubicBezTo>
                    <a:pt x="1177" y="435"/>
                    <a:pt x="990" y="274"/>
                    <a:pt x="909" y="141"/>
                  </a:cubicBezTo>
                  <a:cubicBezTo>
                    <a:pt x="829" y="47"/>
                    <a:pt x="722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59;p60">
              <a:extLst>
                <a:ext uri="{FF2B5EF4-FFF2-40B4-BE49-F238E27FC236}">
                  <a16:creationId xmlns:a16="http://schemas.microsoft.com/office/drawing/2014/main" id="{6407D0B5-A451-BE01-D034-EAB1F0B6BC04}"/>
                </a:ext>
              </a:extLst>
            </p:cNvPr>
            <p:cNvSpPr/>
            <p:nvPr/>
          </p:nvSpPr>
          <p:spPr>
            <a:xfrm>
              <a:off x="5082750" y="1687650"/>
              <a:ext cx="64300" cy="28250"/>
            </a:xfrm>
            <a:custGeom>
              <a:avLst/>
              <a:gdLst/>
              <a:ahLst/>
              <a:cxnLst/>
              <a:rect l="l" t="t" r="r" b="b"/>
              <a:pathLst>
                <a:path w="2572" h="1130" extrusionOk="0">
                  <a:moveTo>
                    <a:pt x="1349" y="1"/>
                  </a:moveTo>
                  <a:cubicBezTo>
                    <a:pt x="1115" y="1"/>
                    <a:pt x="908" y="49"/>
                    <a:pt x="803" y="146"/>
                  </a:cubicBezTo>
                  <a:cubicBezTo>
                    <a:pt x="402" y="226"/>
                    <a:pt x="1" y="947"/>
                    <a:pt x="1417" y="1108"/>
                  </a:cubicBezTo>
                  <a:cubicBezTo>
                    <a:pt x="1488" y="1123"/>
                    <a:pt x="1560" y="1130"/>
                    <a:pt x="1633" y="1130"/>
                  </a:cubicBezTo>
                  <a:cubicBezTo>
                    <a:pt x="1810" y="1130"/>
                    <a:pt x="1988" y="1092"/>
                    <a:pt x="2139" y="1054"/>
                  </a:cubicBezTo>
                  <a:cubicBezTo>
                    <a:pt x="2272" y="1028"/>
                    <a:pt x="2406" y="894"/>
                    <a:pt x="2459" y="760"/>
                  </a:cubicBezTo>
                  <a:cubicBezTo>
                    <a:pt x="2571" y="257"/>
                    <a:pt x="1890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260;p60">
              <a:extLst>
                <a:ext uri="{FF2B5EF4-FFF2-40B4-BE49-F238E27FC236}">
                  <a16:creationId xmlns:a16="http://schemas.microsoft.com/office/drawing/2014/main" id="{E9301508-58A6-44FC-756B-207B884E8089}"/>
                </a:ext>
              </a:extLst>
            </p:cNvPr>
            <p:cNvSpPr/>
            <p:nvPr/>
          </p:nvSpPr>
          <p:spPr>
            <a:xfrm>
              <a:off x="5203075" y="1659675"/>
              <a:ext cx="46725" cy="27875"/>
            </a:xfrm>
            <a:custGeom>
              <a:avLst/>
              <a:gdLst/>
              <a:ahLst/>
              <a:cxnLst/>
              <a:rect l="l" t="t" r="r" b="b"/>
              <a:pathLst>
                <a:path w="1869" h="1115" extrusionOk="0">
                  <a:moveTo>
                    <a:pt x="561" y="0"/>
                  </a:moveTo>
                  <a:cubicBezTo>
                    <a:pt x="227" y="0"/>
                    <a:pt x="0" y="455"/>
                    <a:pt x="372" y="703"/>
                  </a:cubicBezTo>
                  <a:cubicBezTo>
                    <a:pt x="558" y="870"/>
                    <a:pt x="730" y="1114"/>
                    <a:pt x="1015" y="1114"/>
                  </a:cubicBezTo>
                  <a:cubicBezTo>
                    <a:pt x="1141" y="1114"/>
                    <a:pt x="1288" y="1067"/>
                    <a:pt x="1468" y="944"/>
                  </a:cubicBezTo>
                  <a:cubicBezTo>
                    <a:pt x="1869" y="703"/>
                    <a:pt x="1735" y="89"/>
                    <a:pt x="987" y="35"/>
                  </a:cubicBezTo>
                  <a:cubicBezTo>
                    <a:pt x="880" y="35"/>
                    <a:pt x="747" y="9"/>
                    <a:pt x="640" y="9"/>
                  </a:cubicBezTo>
                  <a:cubicBezTo>
                    <a:pt x="613" y="3"/>
                    <a:pt x="586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261;p60">
              <a:extLst>
                <a:ext uri="{FF2B5EF4-FFF2-40B4-BE49-F238E27FC236}">
                  <a16:creationId xmlns:a16="http://schemas.microsoft.com/office/drawing/2014/main" id="{A6E0011A-8B71-BBD0-AB06-3B3F335CDC8C}"/>
                </a:ext>
              </a:extLst>
            </p:cNvPr>
            <p:cNvSpPr/>
            <p:nvPr/>
          </p:nvSpPr>
          <p:spPr>
            <a:xfrm>
              <a:off x="5152250" y="1624825"/>
              <a:ext cx="44825" cy="30875"/>
            </a:xfrm>
            <a:custGeom>
              <a:avLst/>
              <a:gdLst/>
              <a:ahLst/>
              <a:cxnLst/>
              <a:rect l="l" t="t" r="r" b="b"/>
              <a:pathLst>
                <a:path w="1793" h="1235" extrusionOk="0">
                  <a:moveTo>
                    <a:pt x="476" y="0"/>
                  </a:moveTo>
                  <a:cubicBezTo>
                    <a:pt x="341" y="0"/>
                    <a:pt x="195" y="77"/>
                    <a:pt x="107" y="200"/>
                  </a:cubicBezTo>
                  <a:cubicBezTo>
                    <a:pt x="0" y="467"/>
                    <a:pt x="107" y="654"/>
                    <a:pt x="267" y="788"/>
                  </a:cubicBezTo>
                  <a:cubicBezTo>
                    <a:pt x="535" y="948"/>
                    <a:pt x="829" y="1162"/>
                    <a:pt x="1149" y="1216"/>
                  </a:cubicBezTo>
                  <a:cubicBezTo>
                    <a:pt x="1187" y="1228"/>
                    <a:pt x="1226" y="1234"/>
                    <a:pt x="1264" y="1234"/>
                  </a:cubicBezTo>
                  <a:cubicBezTo>
                    <a:pt x="1544" y="1234"/>
                    <a:pt x="1792" y="907"/>
                    <a:pt x="1604" y="601"/>
                  </a:cubicBezTo>
                  <a:cubicBezTo>
                    <a:pt x="1497" y="414"/>
                    <a:pt x="1283" y="360"/>
                    <a:pt x="1096" y="280"/>
                  </a:cubicBezTo>
                  <a:cubicBezTo>
                    <a:pt x="962" y="227"/>
                    <a:pt x="802" y="147"/>
                    <a:pt x="668" y="66"/>
                  </a:cubicBezTo>
                  <a:cubicBezTo>
                    <a:pt x="613" y="21"/>
                    <a:pt x="54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62;p60">
              <a:extLst>
                <a:ext uri="{FF2B5EF4-FFF2-40B4-BE49-F238E27FC236}">
                  <a16:creationId xmlns:a16="http://schemas.microsoft.com/office/drawing/2014/main" id="{0668D907-258B-12D1-3B9C-757D87FD77DF}"/>
                </a:ext>
              </a:extLst>
            </p:cNvPr>
            <p:cNvSpPr/>
            <p:nvPr/>
          </p:nvSpPr>
          <p:spPr>
            <a:xfrm>
              <a:off x="5171175" y="1691275"/>
              <a:ext cx="50575" cy="24675"/>
            </a:xfrm>
            <a:custGeom>
              <a:avLst/>
              <a:gdLst/>
              <a:ahLst/>
              <a:cxnLst/>
              <a:rect l="l" t="t" r="r" b="b"/>
              <a:pathLst>
                <a:path w="2023" h="987" extrusionOk="0">
                  <a:moveTo>
                    <a:pt x="528" y="0"/>
                  </a:moveTo>
                  <a:cubicBezTo>
                    <a:pt x="43" y="0"/>
                    <a:pt x="1" y="776"/>
                    <a:pt x="553" y="802"/>
                  </a:cubicBezTo>
                  <a:cubicBezTo>
                    <a:pt x="820" y="829"/>
                    <a:pt x="847" y="829"/>
                    <a:pt x="1328" y="963"/>
                  </a:cubicBezTo>
                  <a:cubicBezTo>
                    <a:pt x="1370" y="979"/>
                    <a:pt x="1413" y="986"/>
                    <a:pt x="1456" y="986"/>
                  </a:cubicBezTo>
                  <a:cubicBezTo>
                    <a:pt x="1630" y="986"/>
                    <a:pt x="1798" y="862"/>
                    <a:pt x="1862" y="669"/>
                  </a:cubicBezTo>
                  <a:cubicBezTo>
                    <a:pt x="2023" y="81"/>
                    <a:pt x="1141" y="27"/>
                    <a:pt x="553" y="1"/>
                  </a:cubicBezTo>
                  <a:cubicBezTo>
                    <a:pt x="544" y="0"/>
                    <a:pt x="536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63;p60">
              <a:extLst>
                <a:ext uri="{FF2B5EF4-FFF2-40B4-BE49-F238E27FC236}">
                  <a16:creationId xmlns:a16="http://schemas.microsoft.com/office/drawing/2014/main" id="{BECE80C7-0827-E5B0-F42B-BC27897952A4}"/>
                </a:ext>
              </a:extLst>
            </p:cNvPr>
            <p:cNvSpPr/>
            <p:nvPr/>
          </p:nvSpPr>
          <p:spPr>
            <a:xfrm>
              <a:off x="5256475" y="1681925"/>
              <a:ext cx="56800" cy="33575"/>
            </a:xfrm>
            <a:custGeom>
              <a:avLst/>
              <a:gdLst/>
              <a:ahLst/>
              <a:cxnLst/>
              <a:rect l="l" t="t" r="r" b="b"/>
              <a:pathLst>
                <a:path w="2272" h="1343" extrusionOk="0">
                  <a:moveTo>
                    <a:pt x="668" y="1"/>
                  </a:moveTo>
                  <a:cubicBezTo>
                    <a:pt x="241" y="1"/>
                    <a:pt x="0" y="642"/>
                    <a:pt x="535" y="882"/>
                  </a:cubicBezTo>
                  <a:cubicBezTo>
                    <a:pt x="1050" y="1092"/>
                    <a:pt x="1306" y="1343"/>
                    <a:pt x="1537" y="1343"/>
                  </a:cubicBezTo>
                  <a:cubicBezTo>
                    <a:pt x="1630" y="1343"/>
                    <a:pt x="1718" y="1303"/>
                    <a:pt x="1818" y="1203"/>
                  </a:cubicBezTo>
                  <a:cubicBezTo>
                    <a:pt x="2272" y="749"/>
                    <a:pt x="1336" y="134"/>
                    <a:pt x="1069" y="134"/>
                  </a:cubicBezTo>
                  <a:cubicBezTo>
                    <a:pt x="1016" y="107"/>
                    <a:pt x="749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64;p60">
              <a:extLst>
                <a:ext uri="{FF2B5EF4-FFF2-40B4-BE49-F238E27FC236}">
                  <a16:creationId xmlns:a16="http://schemas.microsoft.com/office/drawing/2014/main" id="{0346EE19-4EE1-97D3-C09F-970893566EB9}"/>
                </a:ext>
              </a:extLst>
            </p:cNvPr>
            <p:cNvSpPr/>
            <p:nvPr/>
          </p:nvSpPr>
          <p:spPr>
            <a:xfrm>
              <a:off x="5237750" y="1705300"/>
              <a:ext cx="39150" cy="24150"/>
            </a:xfrm>
            <a:custGeom>
              <a:avLst/>
              <a:gdLst/>
              <a:ahLst/>
              <a:cxnLst/>
              <a:rect l="l" t="t" r="r" b="b"/>
              <a:pathLst>
                <a:path w="1566" h="966" extrusionOk="0">
                  <a:moveTo>
                    <a:pt x="589" y="1"/>
                  </a:moveTo>
                  <a:cubicBezTo>
                    <a:pt x="135" y="1"/>
                    <a:pt x="1" y="722"/>
                    <a:pt x="482" y="856"/>
                  </a:cubicBezTo>
                  <a:cubicBezTo>
                    <a:pt x="589" y="883"/>
                    <a:pt x="696" y="910"/>
                    <a:pt x="829" y="936"/>
                  </a:cubicBezTo>
                  <a:cubicBezTo>
                    <a:pt x="878" y="956"/>
                    <a:pt x="925" y="965"/>
                    <a:pt x="969" y="965"/>
                  </a:cubicBezTo>
                  <a:cubicBezTo>
                    <a:pt x="1347" y="965"/>
                    <a:pt x="1566" y="326"/>
                    <a:pt x="1016" y="135"/>
                  </a:cubicBezTo>
                  <a:cubicBezTo>
                    <a:pt x="936" y="108"/>
                    <a:pt x="696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265;p60">
              <a:extLst>
                <a:ext uri="{FF2B5EF4-FFF2-40B4-BE49-F238E27FC236}">
                  <a16:creationId xmlns:a16="http://schemas.microsoft.com/office/drawing/2014/main" id="{5C97DAC7-C95C-6299-5760-C43A56D5997C}"/>
                </a:ext>
              </a:extLst>
            </p:cNvPr>
            <p:cNvSpPr/>
            <p:nvPr/>
          </p:nvSpPr>
          <p:spPr>
            <a:xfrm>
              <a:off x="5315275" y="1713475"/>
              <a:ext cx="24725" cy="24950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427" y="0"/>
                  </a:moveTo>
                  <a:cubicBezTo>
                    <a:pt x="336" y="0"/>
                    <a:pt x="244" y="38"/>
                    <a:pt x="160" y="128"/>
                  </a:cubicBezTo>
                  <a:cubicBezTo>
                    <a:pt x="0" y="289"/>
                    <a:pt x="27" y="529"/>
                    <a:pt x="160" y="689"/>
                  </a:cubicBezTo>
                  <a:cubicBezTo>
                    <a:pt x="241" y="743"/>
                    <a:pt x="267" y="823"/>
                    <a:pt x="321" y="877"/>
                  </a:cubicBezTo>
                  <a:cubicBezTo>
                    <a:pt x="394" y="959"/>
                    <a:pt x="495" y="997"/>
                    <a:pt x="597" y="997"/>
                  </a:cubicBezTo>
                  <a:cubicBezTo>
                    <a:pt x="792" y="997"/>
                    <a:pt x="989" y="855"/>
                    <a:pt x="989" y="609"/>
                  </a:cubicBezTo>
                  <a:cubicBezTo>
                    <a:pt x="989" y="366"/>
                    <a:pt x="712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266;p60">
              <a:extLst>
                <a:ext uri="{FF2B5EF4-FFF2-40B4-BE49-F238E27FC236}">
                  <a16:creationId xmlns:a16="http://schemas.microsoft.com/office/drawing/2014/main" id="{8D8108E2-D37E-40DE-1BDA-644CE6EC99AA}"/>
                </a:ext>
              </a:extLst>
            </p:cNvPr>
            <p:cNvSpPr/>
            <p:nvPr/>
          </p:nvSpPr>
          <p:spPr>
            <a:xfrm>
              <a:off x="5299975" y="1736700"/>
              <a:ext cx="33350" cy="24350"/>
            </a:xfrm>
            <a:custGeom>
              <a:avLst/>
              <a:gdLst/>
              <a:ahLst/>
              <a:cxnLst/>
              <a:rect l="l" t="t" r="r" b="b"/>
              <a:pathLst>
                <a:path w="1334" h="974" extrusionOk="0">
                  <a:moveTo>
                    <a:pt x="512" y="0"/>
                  </a:moveTo>
                  <a:cubicBezTo>
                    <a:pt x="90" y="0"/>
                    <a:pt x="0" y="612"/>
                    <a:pt x="345" y="749"/>
                  </a:cubicBezTo>
                  <a:cubicBezTo>
                    <a:pt x="478" y="829"/>
                    <a:pt x="559" y="856"/>
                    <a:pt x="719" y="936"/>
                  </a:cubicBezTo>
                  <a:cubicBezTo>
                    <a:pt x="777" y="961"/>
                    <a:pt x="840" y="973"/>
                    <a:pt x="902" y="973"/>
                  </a:cubicBezTo>
                  <a:cubicBezTo>
                    <a:pt x="1042" y="973"/>
                    <a:pt x="1180" y="913"/>
                    <a:pt x="1253" y="803"/>
                  </a:cubicBezTo>
                  <a:cubicBezTo>
                    <a:pt x="1334" y="589"/>
                    <a:pt x="1280" y="322"/>
                    <a:pt x="1120" y="215"/>
                  </a:cubicBezTo>
                  <a:cubicBezTo>
                    <a:pt x="986" y="161"/>
                    <a:pt x="879" y="81"/>
                    <a:pt x="746" y="54"/>
                  </a:cubicBezTo>
                  <a:cubicBezTo>
                    <a:pt x="659" y="17"/>
                    <a:pt x="581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267;p60">
              <a:extLst>
                <a:ext uri="{FF2B5EF4-FFF2-40B4-BE49-F238E27FC236}">
                  <a16:creationId xmlns:a16="http://schemas.microsoft.com/office/drawing/2014/main" id="{58525D90-8DF3-5E77-4C23-3B11CD08340D}"/>
                </a:ext>
              </a:extLst>
            </p:cNvPr>
            <p:cNvSpPr/>
            <p:nvPr/>
          </p:nvSpPr>
          <p:spPr>
            <a:xfrm>
              <a:off x="4680550" y="1529600"/>
              <a:ext cx="38525" cy="18825"/>
            </a:xfrm>
            <a:custGeom>
              <a:avLst/>
              <a:gdLst/>
              <a:ahLst/>
              <a:cxnLst/>
              <a:rect l="l" t="t" r="r" b="b"/>
              <a:pathLst>
                <a:path w="1541" h="753" extrusionOk="0">
                  <a:moveTo>
                    <a:pt x="107" y="0"/>
                  </a:moveTo>
                  <a:cubicBezTo>
                    <a:pt x="27" y="0"/>
                    <a:pt x="0" y="54"/>
                    <a:pt x="0" y="134"/>
                  </a:cubicBezTo>
                  <a:cubicBezTo>
                    <a:pt x="156" y="600"/>
                    <a:pt x="543" y="752"/>
                    <a:pt x="880" y="752"/>
                  </a:cubicBezTo>
                  <a:cubicBezTo>
                    <a:pt x="1239" y="752"/>
                    <a:pt x="1540" y="579"/>
                    <a:pt x="1444" y="428"/>
                  </a:cubicBezTo>
                  <a:cubicBezTo>
                    <a:pt x="1424" y="389"/>
                    <a:pt x="1402" y="375"/>
                    <a:pt x="1374" y="375"/>
                  </a:cubicBezTo>
                  <a:cubicBezTo>
                    <a:pt x="1326" y="375"/>
                    <a:pt x="1262" y="420"/>
                    <a:pt x="1176" y="455"/>
                  </a:cubicBezTo>
                  <a:cubicBezTo>
                    <a:pt x="1069" y="501"/>
                    <a:pt x="959" y="523"/>
                    <a:pt x="853" y="523"/>
                  </a:cubicBezTo>
                  <a:cubicBezTo>
                    <a:pt x="591" y="523"/>
                    <a:pt x="355" y="389"/>
                    <a:pt x="241" y="161"/>
                  </a:cubicBezTo>
                  <a:cubicBezTo>
                    <a:pt x="188" y="80"/>
                    <a:pt x="188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68;p60">
              <a:extLst>
                <a:ext uri="{FF2B5EF4-FFF2-40B4-BE49-F238E27FC236}">
                  <a16:creationId xmlns:a16="http://schemas.microsoft.com/office/drawing/2014/main" id="{330C20E3-9EAA-CADD-9069-8C7AA81448C9}"/>
                </a:ext>
              </a:extLst>
            </p:cNvPr>
            <p:cNvSpPr/>
            <p:nvPr/>
          </p:nvSpPr>
          <p:spPr>
            <a:xfrm>
              <a:off x="4748025" y="1543275"/>
              <a:ext cx="36700" cy="31600"/>
            </a:xfrm>
            <a:custGeom>
              <a:avLst/>
              <a:gdLst/>
              <a:ahLst/>
              <a:cxnLst/>
              <a:rect l="l" t="t" r="r" b="b"/>
              <a:pathLst>
                <a:path w="1468" h="1264" extrusionOk="0">
                  <a:moveTo>
                    <a:pt x="853" y="0"/>
                  </a:moveTo>
                  <a:cubicBezTo>
                    <a:pt x="803" y="0"/>
                    <a:pt x="750" y="5"/>
                    <a:pt x="695" y="14"/>
                  </a:cubicBezTo>
                  <a:cubicBezTo>
                    <a:pt x="535" y="41"/>
                    <a:pt x="1" y="255"/>
                    <a:pt x="1" y="415"/>
                  </a:cubicBezTo>
                  <a:cubicBezTo>
                    <a:pt x="1" y="481"/>
                    <a:pt x="41" y="527"/>
                    <a:pt x="98" y="527"/>
                  </a:cubicBezTo>
                  <a:cubicBezTo>
                    <a:pt x="133" y="527"/>
                    <a:pt x="174" y="510"/>
                    <a:pt x="214" y="469"/>
                  </a:cubicBezTo>
                  <a:cubicBezTo>
                    <a:pt x="453" y="290"/>
                    <a:pt x="674" y="219"/>
                    <a:pt x="847" y="219"/>
                  </a:cubicBezTo>
                  <a:cubicBezTo>
                    <a:pt x="984" y="219"/>
                    <a:pt x="1091" y="264"/>
                    <a:pt x="1150" y="335"/>
                  </a:cubicBezTo>
                  <a:cubicBezTo>
                    <a:pt x="1310" y="549"/>
                    <a:pt x="1150" y="843"/>
                    <a:pt x="936" y="1030"/>
                  </a:cubicBezTo>
                  <a:cubicBezTo>
                    <a:pt x="835" y="1131"/>
                    <a:pt x="948" y="1263"/>
                    <a:pt x="1056" y="1263"/>
                  </a:cubicBezTo>
                  <a:cubicBezTo>
                    <a:pt x="1090" y="1263"/>
                    <a:pt x="1124" y="1250"/>
                    <a:pt x="1150" y="1217"/>
                  </a:cubicBezTo>
                  <a:cubicBezTo>
                    <a:pt x="1310" y="1030"/>
                    <a:pt x="1444" y="816"/>
                    <a:pt x="1444" y="576"/>
                  </a:cubicBezTo>
                  <a:cubicBezTo>
                    <a:pt x="1467" y="247"/>
                    <a:pt x="1222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69;p60">
              <a:extLst>
                <a:ext uri="{FF2B5EF4-FFF2-40B4-BE49-F238E27FC236}">
                  <a16:creationId xmlns:a16="http://schemas.microsoft.com/office/drawing/2014/main" id="{3472B532-96A8-C6D1-3E59-64887C63EBE3}"/>
                </a:ext>
              </a:extLst>
            </p:cNvPr>
            <p:cNvSpPr/>
            <p:nvPr/>
          </p:nvSpPr>
          <p:spPr>
            <a:xfrm>
              <a:off x="4720625" y="1574850"/>
              <a:ext cx="32775" cy="31100"/>
            </a:xfrm>
            <a:custGeom>
              <a:avLst/>
              <a:gdLst/>
              <a:ahLst/>
              <a:cxnLst/>
              <a:rect l="l" t="t" r="r" b="b"/>
              <a:pathLst>
                <a:path w="1311" h="1244" extrusionOk="0">
                  <a:moveTo>
                    <a:pt x="636" y="1"/>
                  </a:moveTo>
                  <a:cubicBezTo>
                    <a:pt x="315" y="1"/>
                    <a:pt x="1" y="208"/>
                    <a:pt x="1" y="622"/>
                  </a:cubicBezTo>
                  <a:cubicBezTo>
                    <a:pt x="1" y="1036"/>
                    <a:pt x="328" y="1244"/>
                    <a:pt x="656" y="1244"/>
                  </a:cubicBezTo>
                  <a:cubicBezTo>
                    <a:pt x="983" y="1244"/>
                    <a:pt x="1310" y="1036"/>
                    <a:pt x="1310" y="622"/>
                  </a:cubicBezTo>
                  <a:cubicBezTo>
                    <a:pt x="1284" y="208"/>
                    <a:pt x="956" y="1"/>
                    <a:pt x="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" name="Picture 13">
            <a:extLst>
              <a:ext uri="{FF2B5EF4-FFF2-40B4-BE49-F238E27FC236}">
                <a16:creationId xmlns:a16="http://schemas.microsoft.com/office/drawing/2014/main" id="{329AB144-8C06-9266-0ACC-7D283287C14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505722">
            <a:off x="6661300" y="2421462"/>
            <a:ext cx="423739" cy="238835"/>
          </a:xfrm>
          <a:prstGeom prst="rect">
            <a:avLst/>
          </a:prstGeom>
        </p:spPr>
      </p:pic>
      <p:pic>
        <p:nvPicPr>
          <p:cNvPr id="41" name="Picture 13">
            <a:extLst>
              <a:ext uri="{FF2B5EF4-FFF2-40B4-BE49-F238E27FC236}">
                <a16:creationId xmlns:a16="http://schemas.microsoft.com/office/drawing/2014/main" id="{DB883BA9-7A34-5F22-72F5-A6D7F6AA4074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505722">
            <a:off x="390780" y="3830759"/>
            <a:ext cx="423739" cy="238835"/>
          </a:xfrm>
          <a:prstGeom prst="rect">
            <a:avLst/>
          </a:prstGeom>
        </p:spPr>
      </p:pic>
      <p:pic>
        <p:nvPicPr>
          <p:cNvPr id="42" name="Picture 13">
            <a:extLst>
              <a:ext uri="{FF2B5EF4-FFF2-40B4-BE49-F238E27FC236}">
                <a16:creationId xmlns:a16="http://schemas.microsoft.com/office/drawing/2014/main" id="{A3EFF3B9-3103-8994-CAA3-15B6096343AE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rot="505722">
            <a:off x="3664919" y="46667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Hình ảnh 21">
            <a:extLst>
              <a:ext uri="{FF2B5EF4-FFF2-40B4-BE49-F238E27FC236}">
                <a16:creationId xmlns:a16="http://schemas.microsoft.com/office/drawing/2014/main" id="{37FC61CD-493D-5EE4-B483-53A918C1A4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0988" y="857145"/>
            <a:ext cx="6591300" cy="2124075"/>
          </a:xfrm>
          <a:prstGeom prst="rect">
            <a:avLst/>
          </a:prstGeom>
        </p:spPr>
      </p:pic>
      <p:pic>
        <p:nvPicPr>
          <p:cNvPr id="32" name="Picture 7">
            <a:extLst>
              <a:ext uri="{FF2B5EF4-FFF2-40B4-BE49-F238E27FC236}">
                <a16:creationId xmlns:a16="http://schemas.microsoft.com/office/drawing/2014/main" id="{BF544BF1-CFC3-0C93-4876-6D4FC17568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386263" y="216455"/>
            <a:ext cx="758160" cy="758160"/>
          </a:xfrm>
          <a:prstGeom prst="rect">
            <a:avLst/>
          </a:prstGeom>
        </p:spPr>
      </p:pic>
      <p:sp>
        <p:nvSpPr>
          <p:cNvPr id="33" name="Hộp Văn bản 32">
            <a:extLst>
              <a:ext uri="{FF2B5EF4-FFF2-40B4-BE49-F238E27FC236}">
                <a16:creationId xmlns:a16="http://schemas.microsoft.com/office/drawing/2014/main" id="{0D9491BA-F8C0-AED9-5310-D9DE886F8245}"/>
              </a:ext>
            </a:extLst>
          </p:cNvPr>
          <p:cNvSpPr txBox="1"/>
          <p:nvPr/>
        </p:nvSpPr>
        <p:spPr>
          <a:xfrm>
            <a:off x="5247063" y="403299"/>
            <a:ext cx="9177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SỐ?</a:t>
            </a:r>
          </a:p>
        </p:txBody>
      </p:sp>
      <p:sp>
        <p:nvSpPr>
          <p:cNvPr id="37" name="Hộp Văn bản 36">
            <a:extLst>
              <a:ext uri="{FF2B5EF4-FFF2-40B4-BE49-F238E27FC236}">
                <a16:creationId xmlns:a16="http://schemas.microsoft.com/office/drawing/2014/main" id="{0C919B0E-C031-8132-7C59-4DEF0C8FC246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294968" y="3173456"/>
            <a:ext cx="8782664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Có 24 quả cam, xếp đều vào 4 túi. Mỗi túi có        quả cam. </a:t>
            </a:r>
          </a:p>
          <a:p>
            <a:pPr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Ta có phép chia</a:t>
            </a:r>
            <a:endParaRPr lang="en-US" sz="2400" dirty="0">
              <a:latin typeface="+mj-lt"/>
            </a:endParaRPr>
          </a:p>
        </p:txBody>
      </p:sp>
      <p:pic>
        <p:nvPicPr>
          <p:cNvPr id="26" name="Hình ảnh 25">
            <a:extLst>
              <a:ext uri="{FF2B5EF4-FFF2-40B4-BE49-F238E27FC236}">
                <a16:creationId xmlns:a16="http://schemas.microsoft.com/office/drawing/2014/main" id="{26CC68E9-7069-3951-D9A9-D639B6B1BAF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54249" y="3756077"/>
            <a:ext cx="2382325" cy="597812"/>
          </a:xfrm>
          <a:prstGeom prst="rect">
            <a:avLst/>
          </a:prstGeom>
        </p:spPr>
      </p:pic>
      <p:pic>
        <p:nvPicPr>
          <p:cNvPr id="27" name="Hình ảnh 26">
            <a:extLst>
              <a:ext uri="{FF2B5EF4-FFF2-40B4-BE49-F238E27FC236}">
                <a16:creationId xmlns:a16="http://schemas.microsoft.com/office/drawing/2014/main" id="{8A97D9A1-ECE0-639D-5633-BC9783CB7AC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59549" y="3210190"/>
            <a:ext cx="597553" cy="588499"/>
          </a:xfrm>
          <a:prstGeom prst="rect">
            <a:avLst/>
          </a:prstGeom>
        </p:spPr>
      </p:pic>
      <p:sp>
        <p:nvSpPr>
          <p:cNvPr id="25" name="Hình chữ nhật: Góc Tròn 24">
            <a:extLst>
              <a:ext uri="{FF2B5EF4-FFF2-40B4-BE49-F238E27FC236}">
                <a16:creationId xmlns:a16="http://schemas.microsoft.com/office/drawing/2014/main" id="{A47E0F53-9238-F263-7D3F-D5F1454D46B3}"/>
              </a:ext>
            </a:extLst>
          </p:cNvPr>
          <p:cNvSpPr/>
          <p:nvPr/>
        </p:nvSpPr>
        <p:spPr>
          <a:xfrm>
            <a:off x="6459549" y="3210854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42" name="Hình chữ nhật: Góc Tròn 41">
            <a:extLst>
              <a:ext uri="{FF2B5EF4-FFF2-40B4-BE49-F238E27FC236}">
                <a16:creationId xmlns:a16="http://schemas.microsoft.com/office/drawing/2014/main" id="{8E7C5FBB-6586-5734-65F6-E1235B720E9B}"/>
              </a:ext>
            </a:extLst>
          </p:cNvPr>
          <p:cNvSpPr/>
          <p:nvPr/>
        </p:nvSpPr>
        <p:spPr>
          <a:xfrm>
            <a:off x="2654249" y="3778290"/>
            <a:ext cx="591501" cy="535805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24</a:t>
            </a:r>
          </a:p>
        </p:txBody>
      </p:sp>
      <p:sp>
        <p:nvSpPr>
          <p:cNvPr id="43" name="Hình chữ nhật: Góc Tròn 42">
            <a:extLst>
              <a:ext uri="{FF2B5EF4-FFF2-40B4-BE49-F238E27FC236}">
                <a16:creationId xmlns:a16="http://schemas.microsoft.com/office/drawing/2014/main" id="{343B5CC0-F622-DE74-C887-0360458A04D7}"/>
              </a:ext>
            </a:extLst>
          </p:cNvPr>
          <p:cNvSpPr/>
          <p:nvPr/>
        </p:nvSpPr>
        <p:spPr>
          <a:xfrm>
            <a:off x="3519922" y="3767246"/>
            <a:ext cx="591501" cy="53580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44" name="Hình chữ nhật: Góc Tròn 43">
            <a:extLst>
              <a:ext uri="{FF2B5EF4-FFF2-40B4-BE49-F238E27FC236}">
                <a16:creationId xmlns:a16="http://schemas.microsoft.com/office/drawing/2014/main" id="{7C768AD1-5B8F-7B4C-EB26-A2CADA405138}"/>
              </a:ext>
            </a:extLst>
          </p:cNvPr>
          <p:cNvSpPr/>
          <p:nvPr/>
        </p:nvSpPr>
        <p:spPr>
          <a:xfrm>
            <a:off x="4427513" y="3778289"/>
            <a:ext cx="591500" cy="53580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6</a:t>
            </a:r>
          </a:p>
        </p:txBody>
      </p:sp>
      <p:grpSp>
        <p:nvGrpSpPr>
          <p:cNvPr id="45" name="Google Shape;12007;p53">
            <a:extLst>
              <a:ext uri="{FF2B5EF4-FFF2-40B4-BE49-F238E27FC236}">
                <a16:creationId xmlns:a16="http://schemas.microsoft.com/office/drawing/2014/main" id="{EDD78227-E01B-803C-4F1A-63ADBD0EAC15}"/>
              </a:ext>
            </a:extLst>
          </p:cNvPr>
          <p:cNvGrpSpPr/>
          <p:nvPr/>
        </p:nvGrpSpPr>
        <p:grpSpPr>
          <a:xfrm>
            <a:off x="7654381" y="3976323"/>
            <a:ext cx="871830" cy="1042434"/>
            <a:chOff x="5986050" y="1413400"/>
            <a:chExt cx="420950" cy="501725"/>
          </a:xfrm>
        </p:grpSpPr>
        <p:sp>
          <p:nvSpPr>
            <p:cNvPr id="46" name="Google Shape;12008;p53">
              <a:extLst>
                <a:ext uri="{FF2B5EF4-FFF2-40B4-BE49-F238E27FC236}">
                  <a16:creationId xmlns:a16="http://schemas.microsoft.com/office/drawing/2014/main" id="{C0CBB2D6-38F3-A519-9353-C49832D6C182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009;p53">
              <a:extLst>
                <a:ext uri="{FF2B5EF4-FFF2-40B4-BE49-F238E27FC236}">
                  <a16:creationId xmlns:a16="http://schemas.microsoft.com/office/drawing/2014/main" id="{9581EC38-FC74-44AA-17D3-08E3F4AA9B2C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010;p53">
              <a:extLst>
                <a:ext uri="{FF2B5EF4-FFF2-40B4-BE49-F238E27FC236}">
                  <a16:creationId xmlns:a16="http://schemas.microsoft.com/office/drawing/2014/main" id="{1F3541B3-7846-26CA-2CD0-A05184C4D7BB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011;p53">
              <a:extLst>
                <a:ext uri="{FF2B5EF4-FFF2-40B4-BE49-F238E27FC236}">
                  <a16:creationId xmlns:a16="http://schemas.microsoft.com/office/drawing/2014/main" id="{4ADDF201-B3B6-2FB9-4171-ABDAEF1E84A6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012;p53">
              <a:extLst>
                <a:ext uri="{FF2B5EF4-FFF2-40B4-BE49-F238E27FC236}">
                  <a16:creationId xmlns:a16="http://schemas.microsoft.com/office/drawing/2014/main" id="{6E428EF1-29C1-84CC-38EE-A27808180F49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013;p53">
              <a:extLst>
                <a:ext uri="{FF2B5EF4-FFF2-40B4-BE49-F238E27FC236}">
                  <a16:creationId xmlns:a16="http://schemas.microsoft.com/office/drawing/2014/main" id="{56AEDA47-1244-4910-56B2-D8E29A805DC8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014;p53">
              <a:extLst>
                <a:ext uri="{FF2B5EF4-FFF2-40B4-BE49-F238E27FC236}">
                  <a16:creationId xmlns:a16="http://schemas.microsoft.com/office/drawing/2014/main" id="{EBB3775C-71DA-C417-E851-59BF601119D3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015;p53">
              <a:extLst>
                <a:ext uri="{FF2B5EF4-FFF2-40B4-BE49-F238E27FC236}">
                  <a16:creationId xmlns:a16="http://schemas.microsoft.com/office/drawing/2014/main" id="{0578F0D0-7591-0FC7-7B86-BF86A5E981BB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016;p53">
              <a:extLst>
                <a:ext uri="{FF2B5EF4-FFF2-40B4-BE49-F238E27FC236}">
                  <a16:creationId xmlns:a16="http://schemas.microsoft.com/office/drawing/2014/main" id="{2A719283-031F-60F2-B2DC-F3D5FF1A076E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017;p53">
              <a:extLst>
                <a:ext uri="{FF2B5EF4-FFF2-40B4-BE49-F238E27FC236}">
                  <a16:creationId xmlns:a16="http://schemas.microsoft.com/office/drawing/2014/main" id="{2AAB10C2-E1A2-270A-9BED-F527C5797267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018;p53">
              <a:extLst>
                <a:ext uri="{FF2B5EF4-FFF2-40B4-BE49-F238E27FC236}">
                  <a16:creationId xmlns:a16="http://schemas.microsoft.com/office/drawing/2014/main" id="{528F2CE4-6E17-DB87-166D-44594BB508CB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019;p53">
              <a:extLst>
                <a:ext uri="{FF2B5EF4-FFF2-40B4-BE49-F238E27FC236}">
                  <a16:creationId xmlns:a16="http://schemas.microsoft.com/office/drawing/2014/main" id="{7BF73E1E-E1F4-5801-5C71-64D6CB0EC707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" name="Picture 13">
            <a:extLst>
              <a:ext uri="{FF2B5EF4-FFF2-40B4-BE49-F238E27FC236}">
                <a16:creationId xmlns:a16="http://schemas.microsoft.com/office/drawing/2014/main" id="{82AB88F8-5419-7D63-2F48-704DD77CF68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8008228" y="2652604"/>
            <a:ext cx="423739" cy="238835"/>
          </a:xfrm>
          <a:prstGeom prst="rect">
            <a:avLst/>
          </a:prstGeom>
        </p:spPr>
      </p:pic>
      <p:pic>
        <p:nvPicPr>
          <p:cNvPr id="29" name="Picture 13">
            <a:extLst>
              <a:ext uri="{FF2B5EF4-FFF2-40B4-BE49-F238E27FC236}">
                <a16:creationId xmlns:a16="http://schemas.microsoft.com/office/drawing/2014/main" id="{ED2EAF26-DAC8-281C-1637-3C7E2DE1EA86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6319371" y="648986"/>
            <a:ext cx="423739" cy="238835"/>
          </a:xfrm>
          <a:prstGeom prst="rect">
            <a:avLst/>
          </a:prstGeom>
        </p:spPr>
      </p:pic>
      <p:pic>
        <p:nvPicPr>
          <p:cNvPr id="30" name="Picture 13">
            <a:extLst>
              <a:ext uri="{FF2B5EF4-FFF2-40B4-BE49-F238E27FC236}">
                <a16:creationId xmlns:a16="http://schemas.microsoft.com/office/drawing/2014/main" id="{0543B737-D32C-03FD-390D-673C5941A6D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586672" y="280873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25" grpId="0" animBg="1"/>
      <p:bldP spid="42" grpId="0" animBg="1"/>
      <p:bldP spid="43" grpId="0" animBg="1"/>
      <p:bldP spid="4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Hình ảnh 15">
            <a:extLst>
              <a:ext uri="{FF2B5EF4-FFF2-40B4-BE49-F238E27FC236}">
                <a16:creationId xmlns:a16="http://schemas.microsoft.com/office/drawing/2014/main" id="{5FEB7E3B-18D2-2FC0-C6B2-4C673787364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3274" y="191728"/>
            <a:ext cx="6262445" cy="287224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7" name="Hộp Văn bản 26">
            <a:extLst>
              <a:ext uri="{FF2B5EF4-FFF2-40B4-BE49-F238E27FC236}">
                <a16:creationId xmlns:a16="http://schemas.microsoft.com/office/drawing/2014/main" id="{75B5E85E-CD3A-7928-7EA8-94A9AF197280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/>
        </p:nvSpPr>
        <p:spPr>
          <a:xfrm>
            <a:off x="66367" y="3063977"/>
            <a:ext cx="9011265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l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 12 chiếc ghế, xếp mỗi hàng 4 chiếc ghế. Số ghế đó đủ xếp thành        hàng ghế. Ta có phép chia </a:t>
            </a:r>
            <a:endParaRPr lang="en-US" sz="24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0" name="Hình ảnh 19">
            <a:extLst>
              <a:ext uri="{FF2B5EF4-FFF2-40B4-BE49-F238E27FC236}">
                <a16:creationId xmlns:a16="http://schemas.microsoft.com/office/drawing/2014/main" id="{1E026EAD-5727-E97C-A0F6-7A9FA860BB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7850" y="3635477"/>
            <a:ext cx="622714" cy="584974"/>
          </a:xfrm>
          <a:prstGeom prst="rect">
            <a:avLst/>
          </a:prstGeom>
        </p:spPr>
      </p:pic>
      <p:sp>
        <p:nvSpPr>
          <p:cNvPr id="28" name="Hình chữ nhật: Góc Tròn 27">
            <a:extLst>
              <a:ext uri="{FF2B5EF4-FFF2-40B4-BE49-F238E27FC236}">
                <a16:creationId xmlns:a16="http://schemas.microsoft.com/office/drawing/2014/main" id="{D937EDEA-1139-F4D5-D72A-769225468B69}"/>
              </a:ext>
            </a:extLst>
          </p:cNvPr>
          <p:cNvSpPr/>
          <p:nvPr/>
        </p:nvSpPr>
        <p:spPr>
          <a:xfrm>
            <a:off x="950431" y="3629901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pic>
        <p:nvPicPr>
          <p:cNvPr id="21" name="Hình ảnh 20">
            <a:extLst>
              <a:ext uri="{FF2B5EF4-FFF2-40B4-BE49-F238E27FC236}">
                <a16:creationId xmlns:a16="http://schemas.microsoft.com/office/drawing/2014/main" id="{6F0C0EE2-A8BF-0DF2-32BF-BB3EA1B8A13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60978" y="3653889"/>
            <a:ext cx="2349036" cy="584974"/>
          </a:xfrm>
          <a:prstGeom prst="rect">
            <a:avLst/>
          </a:prstGeom>
        </p:spPr>
      </p:pic>
      <p:sp>
        <p:nvSpPr>
          <p:cNvPr id="31" name="Hình chữ nhật: Góc Tròn 30">
            <a:extLst>
              <a:ext uri="{FF2B5EF4-FFF2-40B4-BE49-F238E27FC236}">
                <a16:creationId xmlns:a16="http://schemas.microsoft.com/office/drawing/2014/main" id="{4000016D-0465-1184-87F0-5ACB9E75D903}"/>
              </a:ext>
            </a:extLst>
          </p:cNvPr>
          <p:cNvSpPr/>
          <p:nvPr/>
        </p:nvSpPr>
        <p:spPr>
          <a:xfrm>
            <a:off x="5263299" y="366028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12</a:t>
            </a:r>
          </a:p>
        </p:txBody>
      </p:sp>
      <p:sp>
        <p:nvSpPr>
          <p:cNvPr id="32" name="Hình chữ nhật: Góc Tròn 31">
            <a:extLst>
              <a:ext uri="{FF2B5EF4-FFF2-40B4-BE49-F238E27FC236}">
                <a16:creationId xmlns:a16="http://schemas.microsoft.com/office/drawing/2014/main" id="{B1A47CA0-1A50-4C99-B189-D622DBA456E9}"/>
              </a:ext>
            </a:extLst>
          </p:cNvPr>
          <p:cNvSpPr/>
          <p:nvPr/>
        </p:nvSpPr>
        <p:spPr>
          <a:xfrm>
            <a:off x="6122116" y="366784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4</a:t>
            </a:r>
          </a:p>
        </p:txBody>
      </p:sp>
      <p:sp>
        <p:nvSpPr>
          <p:cNvPr id="33" name="Hình chữ nhật: Góc Tròn 32">
            <a:extLst>
              <a:ext uri="{FF2B5EF4-FFF2-40B4-BE49-F238E27FC236}">
                <a16:creationId xmlns:a16="http://schemas.microsoft.com/office/drawing/2014/main" id="{9E9EDD7A-DE29-FD55-3464-CFB64F50E89B}"/>
              </a:ext>
            </a:extLst>
          </p:cNvPr>
          <p:cNvSpPr/>
          <p:nvPr/>
        </p:nvSpPr>
        <p:spPr>
          <a:xfrm>
            <a:off x="7012462" y="3660288"/>
            <a:ext cx="597552" cy="557056"/>
          </a:xfrm>
          <a:prstGeom prst="round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chemeClr val="tx1"/>
                </a:solidFill>
              </a:rPr>
              <a:t>3</a:t>
            </a:r>
          </a:p>
        </p:txBody>
      </p:sp>
      <p:grpSp>
        <p:nvGrpSpPr>
          <p:cNvPr id="34" name="Google Shape;12007;p53">
            <a:extLst>
              <a:ext uri="{FF2B5EF4-FFF2-40B4-BE49-F238E27FC236}">
                <a16:creationId xmlns:a16="http://schemas.microsoft.com/office/drawing/2014/main" id="{F8A28D35-0501-BFC9-ADCD-564A11471A7D}"/>
              </a:ext>
            </a:extLst>
          </p:cNvPr>
          <p:cNvGrpSpPr/>
          <p:nvPr/>
        </p:nvGrpSpPr>
        <p:grpSpPr>
          <a:xfrm>
            <a:off x="3111909" y="2029521"/>
            <a:ext cx="652507" cy="934905"/>
            <a:chOff x="5986050" y="1413400"/>
            <a:chExt cx="420950" cy="501725"/>
          </a:xfrm>
        </p:grpSpPr>
        <p:sp>
          <p:nvSpPr>
            <p:cNvPr id="35" name="Google Shape;12008;p53">
              <a:extLst>
                <a:ext uri="{FF2B5EF4-FFF2-40B4-BE49-F238E27FC236}">
                  <a16:creationId xmlns:a16="http://schemas.microsoft.com/office/drawing/2014/main" id="{8F341D68-9433-C28B-3343-6C4388ECB2EF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09;p53">
              <a:extLst>
                <a:ext uri="{FF2B5EF4-FFF2-40B4-BE49-F238E27FC236}">
                  <a16:creationId xmlns:a16="http://schemas.microsoft.com/office/drawing/2014/main" id="{6ACE4028-A142-EE19-5AAC-7739B9FC4C4B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10;p53">
              <a:extLst>
                <a:ext uri="{FF2B5EF4-FFF2-40B4-BE49-F238E27FC236}">
                  <a16:creationId xmlns:a16="http://schemas.microsoft.com/office/drawing/2014/main" id="{61FD27F8-E140-03B9-16C9-143BED55881F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11;p53">
              <a:extLst>
                <a:ext uri="{FF2B5EF4-FFF2-40B4-BE49-F238E27FC236}">
                  <a16:creationId xmlns:a16="http://schemas.microsoft.com/office/drawing/2014/main" id="{CF8B217D-2739-8D44-67BE-3BE40FF45BAA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012;p53">
              <a:extLst>
                <a:ext uri="{FF2B5EF4-FFF2-40B4-BE49-F238E27FC236}">
                  <a16:creationId xmlns:a16="http://schemas.microsoft.com/office/drawing/2014/main" id="{41997518-D136-283A-E481-0B2A0169C083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013;p53">
              <a:extLst>
                <a:ext uri="{FF2B5EF4-FFF2-40B4-BE49-F238E27FC236}">
                  <a16:creationId xmlns:a16="http://schemas.microsoft.com/office/drawing/2014/main" id="{E41F85B9-2487-57F9-4AC7-CBEEC488363F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014;p53">
              <a:extLst>
                <a:ext uri="{FF2B5EF4-FFF2-40B4-BE49-F238E27FC236}">
                  <a16:creationId xmlns:a16="http://schemas.microsoft.com/office/drawing/2014/main" id="{A6710245-DDF0-99FB-44C0-780AC113D1A8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015;p53">
              <a:extLst>
                <a:ext uri="{FF2B5EF4-FFF2-40B4-BE49-F238E27FC236}">
                  <a16:creationId xmlns:a16="http://schemas.microsoft.com/office/drawing/2014/main" id="{6D439780-7D62-5BB8-0912-D9A20BDDCD69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016;p53">
              <a:extLst>
                <a:ext uri="{FF2B5EF4-FFF2-40B4-BE49-F238E27FC236}">
                  <a16:creationId xmlns:a16="http://schemas.microsoft.com/office/drawing/2014/main" id="{B833AD62-E7E0-6356-35E9-3A0A434A6F95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017;p53">
              <a:extLst>
                <a:ext uri="{FF2B5EF4-FFF2-40B4-BE49-F238E27FC236}">
                  <a16:creationId xmlns:a16="http://schemas.microsoft.com/office/drawing/2014/main" id="{A38F57EA-FCD0-4344-57D2-B6D2E05262AE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018;p53">
              <a:extLst>
                <a:ext uri="{FF2B5EF4-FFF2-40B4-BE49-F238E27FC236}">
                  <a16:creationId xmlns:a16="http://schemas.microsoft.com/office/drawing/2014/main" id="{7BEC5315-BB10-3A81-D1A5-9FEF1760AAEA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019;p53">
              <a:extLst>
                <a:ext uri="{FF2B5EF4-FFF2-40B4-BE49-F238E27FC236}">
                  <a16:creationId xmlns:a16="http://schemas.microsoft.com/office/drawing/2014/main" id="{D8D5D859-17B3-DD4D-7E1C-CF36736EE580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3" name="Picture 13">
            <a:extLst>
              <a:ext uri="{FF2B5EF4-FFF2-40B4-BE49-F238E27FC236}">
                <a16:creationId xmlns:a16="http://schemas.microsoft.com/office/drawing/2014/main" id="{B631263E-774B-4DF3-1D6B-3E63F525F0A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6661300" y="2421462"/>
            <a:ext cx="423739" cy="238835"/>
          </a:xfrm>
          <a:prstGeom prst="rect">
            <a:avLst/>
          </a:prstGeom>
        </p:spPr>
      </p:pic>
      <p:pic>
        <p:nvPicPr>
          <p:cNvPr id="24" name="Picture 13">
            <a:extLst>
              <a:ext uri="{FF2B5EF4-FFF2-40B4-BE49-F238E27FC236}">
                <a16:creationId xmlns:a16="http://schemas.microsoft.com/office/drawing/2014/main" id="{E15F44B1-6094-0BBA-DA1F-5B955E5FF9D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3923017" y="1354248"/>
            <a:ext cx="423739" cy="238835"/>
          </a:xfrm>
          <a:prstGeom prst="rect">
            <a:avLst/>
          </a:prstGeom>
        </p:spPr>
      </p:pic>
      <p:pic>
        <p:nvPicPr>
          <p:cNvPr id="25" name="Picture 13">
            <a:extLst>
              <a:ext uri="{FF2B5EF4-FFF2-40B4-BE49-F238E27FC236}">
                <a16:creationId xmlns:a16="http://schemas.microsoft.com/office/drawing/2014/main" id="{6E375623-D1E2-BBA5-E706-EE87DC6B1FE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235919" y="82825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31" grpId="0" animBg="1"/>
      <p:bldP spid="32" grpId="0" animBg="1"/>
      <p:bldP spid="3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ong bóng Ý nghĩ: Hình đám mây 5">
            <a:extLst>
              <a:ext uri="{FF2B5EF4-FFF2-40B4-BE49-F238E27FC236}">
                <a16:creationId xmlns:a16="http://schemas.microsoft.com/office/drawing/2014/main" id="{EC117B1C-2849-E6BD-C5D1-ED93758ED7B9}"/>
              </a:ext>
            </a:extLst>
          </p:cNvPr>
          <p:cNvSpPr/>
          <p:nvPr/>
        </p:nvSpPr>
        <p:spPr>
          <a:xfrm>
            <a:off x="302343" y="140109"/>
            <a:ext cx="5515896" cy="2824316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Nếu có 36 quả cam xếp đều vào 4 túi thì mỗi túi có bao nhiêu quả cam? Ta có phép chia nào?</a:t>
            </a:r>
            <a:endParaRPr lang="en-US" sz="24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DBB9E5F7-C758-4162-30B8-619B3915BAD1}"/>
                  </a:ext>
                </a:extLst>
              </p:cNvPr>
              <p:cNvSpPr txBox="1"/>
              <p:nvPr/>
            </p:nvSpPr>
            <p:spPr>
              <a:xfrm>
                <a:off x="4210664" y="3468886"/>
                <a:ext cx="2816925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36 :4=9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quả</a:t>
                </a:r>
                <a:r>
                  <a:rPr lang="en-US" sz="2400" dirty="0"/>
                  <a:t> cam)</a:t>
                </a:r>
              </a:p>
            </p:txBody>
          </p:sp>
        </mc:Choice>
        <mc:Fallback xmlns="">
          <p:sp>
            <p:nvSpPr>
              <p:cNvPr id="9" name="Hộp Văn bản 8">
                <a:extLst>
                  <a:ext uri="{FF2B5EF4-FFF2-40B4-BE49-F238E27FC236}">
                    <a16:creationId xmlns:a16="http://schemas.microsoft.com/office/drawing/2014/main" id="{DBB9E5F7-C758-4162-30B8-619B3915BA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0664" y="3468886"/>
                <a:ext cx="2816925" cy="369332"/>
              </a:xfrm>
              <a:prstGeom prst="rect">
                <a:avLst/>
              </a:prstGeom>
              <a:blipFill>
                <a:blip r:embed="rId3"/>
                <a:stretch>
                  <a:fillRect l="-3896" t="-22951" r="-5411" b="-508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Mũi tên: Phải 9">
            <a:extLst>
              <a:ext uri="{FF2B5EF4-FFF2-40B4-BE49-F238E27FC236}">
                <a16:creationId xmlns:a16="http://schemas.microsoft.com/office/drawing/2014/main" id="{40B3C197-9DEB-13CF-C8AF-2FD62A50EEF3}"/>
              </a:ext>
            </a:extLst>
          </p:cNvPr>
          <p:cNvSpPr/>
          <p:nvPr/>
        </p:nvSpPr>
        <p:spPr>
          <a:xfrm>
            <a:off x="2971800" y="3440061"/>
            <a:ext cx="978408" cy="42698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oogle Shape;12629;p71">
            <a:extLst>
              <a:ext uri="{FF2B5EF4-FFF2-40B4-BE49-F238E27FC236}">
                <a16:creationId xmlns:a16="http://schemas.microsoft.com/office/drawing/2014/main" id="{9C6584F4-B207-AB57-8F76-BD674A7B1159}"/>
              </a:ext>
            </a:extLst>
          </p:cNvPr>
          <p:cNvGrpSpPr/>
          <p:nvPr/>
        </p:nvGrpSpPr>
        <p:grpSpPr>
          <a:xfrm>
            <a:off x="6362107" y="1991740"/>
            <a:ext cx="417446" cy="416683"/>
            <a:chOff x="7986150" y="3757475"/>
            <a:chExt cx="437850" cy="437050"/>
          </a:xfrm>
        </p:grpSpPr>
        <p:sp>
          <p:nvSpPr>
            <p:cNvPr id="14" name="Google Shape;12630;p71">
              <a:extLst>
                <a:ext uri="{FF2B5EF4-FFF2-40B4-BE49-F238E27FC236}">
                  <a16:creationId xmlns:a16="http://schemas.microsoft.com/office/drawing/2014/main" id="{BD112C7C-9D24-8946-867D-0637B0EEA431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5" name="Google Shape;12631;p71">
              <a:extLst>
                <a:ext uri="{FF2B5EF4-FFF2-40B4-BE49-F238E27FC236}">
                  <a16:creationId xmlns:a16="http://schemas.microsoft.com/office/drawing/2014/main" id="{EE423E2A-DCFB-09D6-AAF1-199C808F45F6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6" name="Google Shape;12632;p71">
              <a:extLst>
                <a:ext uri="{FF2B5EF4-FFF2-40B4-BE49-F238E27FC236}">
                  <a16:creationId xmlns:a16="http://schemas.microsoft.com/office/drawing/2014/main" id="{3FC5A65A-AE75-DD0C-CB26-29B7B295E524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7" name="Google Shape;12633;p71">
              <a:extLst>
                <a:ext uri="{FF2B5EF4-FFF2-40B4-BE49-F238E27FC236}">
                  <a16:creationId xmlns:a16="http://schemas.microsoft.com/office/drawing/2014/main" id="{87D4F84C-1EEE-3F0F-6590-1A8A639B1749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" name="Google Shape;12634;p71">
              <a:extLst>
                <a:ext uri="{FF2B5EF4-FFF2-40B4-BE49-F238E27FC236}">
                  <a16:creationId xmlns:a16="http://schemas.microsoft.com/office/drawing/2014/main" id="{948CAC00-2858-8072-7460-76492FD81348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" name="Google Shape;12635;p71">
              <a:extLst>
                <a:ext uri="{FF2B5EF4-FFF2-40B4-BE49-F238E27FC236}">
                  <a16:creationId xmlns:a16="http://schemas.microsoft.com/office/drawing/2014/main" id="{352C1731-9495-D4E7-54EC-C901923BFE89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" name="Google Shape;12636;p71">
              <a:extLst>
                <a:ext uri="{FF2B5EF4-FFF2-40B4-BE49-F238E27FC236}">
                  <a16:creationId xmlns:a16="http://schemas.microsoft.com/office/drawing/2014/main" id="{46531F66-AB32-111A-6547-625C7896F175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" name="Google Shape;12637;p71">
              <a:extLst>
                <a:ext uri="{FF2B5EF4-FFF2-40B4-BE49-F238E27FC236}">
                  <a16:creationId xmlns:a16="http://schemas.microsoft.com/office/drawing/2014/main" id="{2BBD14F6-918B-A8AD-0CDB-6F35C4738886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" name="Google Shape;12638;p71">
              <a:extLst>
                <a:ext uri="{FF2B5EF4-FFF2-40B4-BE49-F238E27FC236}">
                  <a16:creationId xmlns:a16="http://schemas.microsoft.com/office/drawing/2014/main" id="{EDB18E76-C3CF-B3F8-9797-084992AE8E4F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" name="Google Shape;12639;p71">
              <a:extLst>
                <a:ext uri="{FF2B5EF4-FFF2-40B4-BE49-F238E27FC236}">
                  <a16:creationId xmlns:a16="http://schemas.microsoft.com/office/drawing/2014/main" id="{E044D25C-FCB5-FECE-9187-BBB1FAF27063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" name="Google Shape;12640;p71">
              <a:extLst>
                <a:ext uri="{FF2B5EF4-FFF2-40B4-BE49-F238E27FC236}">
                  <a16:creationId xmlns:a16="http://schemas.microsoft.com/office/drawing/2014/main" id="{6D188482-D0C3-22AF-209F-6BD04FB0540B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" name="Google Shape;12641;p71">
              <a:extLst>
                <a:ext uri="{FF2B5EF4-FFF2-40B4-BE49-F238E27FC236}">
                  <a16:creationId xmlns:a16="http://schemas.microsoft.com/office/drawing/2014/main" id="{D8340F31-D7E1-5257-2210-D92D3E8D1FB1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6" name="Google Shape;12642;p71">
              <a:extLst>
                <a:ext uri="{FF2B5EF4-FFF2-40B4-BE49-F238E27FC236}">
                  <a16:creationId xmlns:a16="http://schemas.microsoft.com/office/drawing/2014/main" id="{782CBD26-AEA0-E3B0-174F-D1AA8726B915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7" name="Google Shape;12643;p71">
              <a:extLst>
                <a:ext uri="{FF2B5EF4-FFF2-40B4-BE49-F238E27FC236}">
                  <a16:creationId xmlns:a16="http://schemas.microsoft.com/office/drawing/2014/main" id="{FCB96952-1951-5DC1-5683-3E241F567F0F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" name="Google Shape;12644;p71">
              <a:extLst>
                <a:ext uri="{FF2B5EF4-FFF2-40B4-BE49-F238E27FC236}">
                  <a16:creationId xmlns:a16="http://schemas.microsoft.com/office/drawing/2014/main" id="{81BBB262-5722-2584-46A7-9FE1ED669FE0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" name="Google Shape;12645;p71">
              <a:extLst>
                <a:ext uri="{FF2B5EF4-FFF2-40B4-BE49-F238E27FC236}">
                  <a16:creationId xmlns:a16="http://schemas.microsoft.com/office/drawing/2014/main" id="{C1707C81-A42C-A8F1-C559-C89CD99FC8CA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30" name="Picture 13">
            <a:extLst>
              <a:ext uri="{FF2B5EF4-FFF2-40B4-BE49-F238E27FC236}">
                <a16:creationId xmlns:a16="http://schemas.microsoft.com/office/drawing/2014/main" id="{83BD921E-338E-5571-F27F-94FBE9A00F9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5407256" y="2332885"/>
            <a:ext cx="423739" cy="238835"/>
          </a:xfrm>
          <a:prstGeom prst="rect">
            <a:avLst/>
          </a:prstGeom>
        </p:spPr>
      </p:pic>
      <p:pic>
        <p:nvPicPr>
          <p:cNvPr id="31" name="Picture 13">
            <a:extLst>
              <a:ext uri="{FF2B5EF4-FFF2-40B4-BE49-F238E27FC236}">
                <a16:creationId xmlns:a16="http://schemas.microsoft.com/office/drawing/2014/main" id="{E2A115B4-1FC1-18DB-F0F9-44E3D4E6374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268874" y="3683317"/>
            <a:ext cx="423739" cy="238835"/>
          </a:xfrm>
          <a:prstGeom prst="rect">
            <a:avLst/>
          </a:prstGeom>
        </p:spPr>
      </p:pic>
      <p:pic>
        <p:nvPicPr>
          <p:cNvPr id="32" name="Picture 13">
            <a:extLst>
              <a:ext uri="{FF2B5EF4-FFF2-40B4-BE49-F238E27FC236}">
                <a16:creationId xmlns:a16="http://schemas.microsoft.com/office/drawing/2014/main" id="{6550C5FA-DE38-8592-C31B-0C9D4EA7CE1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272389" y="3681473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ong bóng Ý nghĩ: Hình đám mây 4">
            <a:extLst>
              <a:ext uri="{FF2B5EF4-FFF2-40B4-BE49-F238E27FC236}">
                <a16:creationId xmlns:a16="http://schemas.microsoft.com/office/drawing/2014/main" id="{0EF3AC18-B0DD-2487-36F2-239983B03DC2}"/>
              </a:ext>
            </a:extLst>
          </p:cNvPr>
          <p:cNvSpPr/>
          <p:nvPr/>
        </p:nvSpPr>
        <p:spPr>
          <a:xfrm>
            <a:off x="-125360" y="1159592"/>
            <a:ext cx="5825612" cy="2824316"/>
          </a:xfrm>
          <a:prstGeom prst="cloudCallou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</a:rPr>
              <a:t>Nếu có 28 chiếc ghế, xếp mỗi hàng 4 chiếc. Số ghế đó đủ xếp mấy hàng ghế? Ta có phép chia nào?</a:t>
            </a:r>
            <a:endParaRPr lang="en-US" sz="2400" dirty="0">
              <a:latin typeface="+mj-lt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DF6D09D0-D533-8F39-A257-DC857857EBEE}"/>
                  </a:ext>
                </a:extLst>
              </p:cNvPr>
              <p:cNvSpPr txBox="1"/>
              <p:nvPr/>
            </p:nvSpPr>
            <p:spPr>
              <a:xfrm>
                <a:off x="5869857" y="3585751"/>
                <a:ext cx="2921121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28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4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7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hàng</a:t>
                </a:r>
                <a:r>
                  <a:rPr lang="en-US" sz="2400" dirty="0"/>
                  <a:t> </a:t>
                </a:r>
                <a:r>
                  <a:rPr lang="en-US" sz="2400" dirty="0" err="1"/>
                  <a:t>ghế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8" name="Hộp Văn bản 7">
                <a:extLst>
                  <a:ext uri="{FF2B5EF4-FFF2-40B4-BE49-F238E27FC236}">
                    <a16:creationId xmlns:a16="http://schemas.microsoft.com/office/drawing/2014/main" id="{DF6D09D0-D533-8F39-A257-DC857857EB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69857" y="3585751"/>
                <a:ext cx="2921121" cy="369332"/>
              </a:xfrm>
              <a:prstGeom prst="rect">
                <a:avLst/>
              </a:prstGeom>
              <a:blipFill>
                <a:blip r:embed="rId3"/>
                <a:stretch>
                  <a:fillRect l="-3758" t="-22951" r="-5637" b="-5082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Mũi tên: Phải 8">
            <a:extLst>
              <a:ext uri="{FF2B5EF4-FFF2-40B4-BE49-F238E27FC236}">
                <a16:creationId xmlns:a16="http://schemas.microsoft.com/office/drawing/2014/main" id="{02488703-955D-CB9E-2704-F8EFCF1B0A79}"/>
              </a:ext>
            </a:extLst>
          </p:cNvPr>
          <p:cNvSpPr/>
          <p:nvPr/>
        </p:nvSpPr>
        <p:spPr>
          <a:xfrm>
            <a:off x="4630993" y="3556926"/>
            <a:ext cx="978408" cy="426982"/>
          </a:xfrm>
          <a:prstGeom prst="right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oogle Shape;12845;p72">
            <a:extLst>
              <a:ext uri="{FF2B5EF4-FFF2-40B4-BE49-F238E27FC236}">
                <a16:creationId xmlns:a16="http://schemas.microsoft.com/office/drawing/2014/main" id="{A702001A-6358-1431-504F-86FA66CCC517}"/>
              </a:ext>
            </a:extLst>
          </p:cNvPr>
          <p:cNvGrpSpPr/>
          <p:nvPr/>
        </p:nvGrpSpPr>
        <p:grpSpPr>
          <a:xfrm>
            <a:off x="6782633" y="2038587"/>
            <a:ext cx="1095568" cy="617378"/>
            <a:chOff x="3332050" y="3887350"/>
            <a:chExt cx="616700" cy="347525"/>
          </a:xfrm>
        </p:grpSpPr>
        <p:sp>
          <p:nvSpPr>
            <p:cNvPr id="11" name="Google Shape;12846;p72">
              <a:extLst>
                <a:ext uri="{FF2B5EF4-FFF2-40B4-BE49-F238E27FC236}">
                  <a16:creationId xmlns:a16="http://schemas.microsoft.com/office/drawing/2014/main" id="{D9008243-F867-1922-DB0F-E45EDA2E4F27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847;p72">
              <a:extLst>
                <a:ext uri="{FF2B5EF4-FFF2-40B4-BE49-F238E27FC236}">
                  <a16:creationId xmlns:a16="http://schemas.microsoft.com/office/drawing/2014/main" id="{DF934DD2-5A8B-F441-304B-29F2E51F2295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848;p72">
              <a:extLst>
                <a:ext uri="{FF2B5EF4-FFF2-40B4-BE49-F238E27FC236}">
                  <a16:creationId xmlns:a16="http://schemas.microsoft.com/office/drawing/2014/main" id="{1A1B4CCD-DFF0-0275-1DBD-752D1464BE1E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849;p72">
              <a:extLst>
                <a:ext uri="{FF2B5EF4-FFF2-40B4-BE49-F238E27FC236}">
                  <a16:creationId xmlns:a16="http://schemas.microsoft.com/office/drawing/2014/main" id="{32AF1B1F-E315-F7A0-7651-56CAC515C18C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50;p72">
              <a:extLst>
                <a:ext uri="{FF2B5EF4-FFF2-40B4-BE49-F238E27FC236}">
                  <a16:creationId xmlns:a16="http://schemas.microsoft.com/office/drawing/2014/main" id="{3526F623-C9AC-35EB-F592-621D1A77DC88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51;p72">
              <a:extLst>
                <a:ext uri="{FF2B5EF4-FFF2-40B4-BE49-F238E27FC236}">
                  <a16:creationId xmlns:a16="http://schemas.microsoft.com/office/drawing/2014/main" id="{1DE1320E-C729-B6F8-2A1A-1EEB136719D5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52;p72">
              <a:extLst>
                <a:ext uri="{FF2B5EF4-FFF2-40B4-BE49-F238E27FC236}">
                  <a16:creationId xmlns:a16="http://schemas.microsoft.com/office/drawing/2014/main" id="{7B51D094-4699-8E1C-BD64-68D43B90E7BF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53;p72">
              <a:extLst>
                <a:ext uri="{FF2B5EF4-FFF2-40B4-BE49-F238E27FC236}">
                  <a16:creationId xmlns:a16="http://schemas.microsoft.com/office/drawing/2014/main" id="{15DD1CFD-D2DA-65C5-61E6-99BF5FC8DC20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54;p72">
              <a:extLst>
                <a:ext uri="{FF2B5EF4-FFF2-40B4-BE49-F238E27FC236}">
                  <a16:creationId xmlns:a16="http://schemas.microsoft.com/office/drawing/2014/main" id="{0163390D-E508-EE3D-E2CE-30D1067C8760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5;p72">
              <a:extLst>
                <a:ext uri="{FF2B5EF4-FFF2-40B4-BE49-F238E27FC236}">
                  <a16:creationId xmlns:a16="http://schemas.microsoft.com/office/drawing/2014/main" id="{9A63C65A-DEF4-5921-F425-1BE5BB9D771D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56;p72">
              <a:extLst>
                <a:ext uri="{FF2B5EF4-FFF2-40B4-BE49-F238E27FC236}">
                  <a16:creationId xmlns:a16="http://schemas.microsoft.com/office/drawing/2014/main" id="{B69B5268-1BE0-369A-4E1F-9C2277643951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2" name="Picture 13">
            <a:extLst>
              <a:ext uri="{FF2B5EF4-FFF2-40B4-BE49-F238E27FC236}">
                <a16:creationId xmlns:a16="http://schemas.microsoft.com/office/drawing/2014/main" id="{A04EAD7A-2507-B687-0365-FC48C76F255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7191920" y="1189357"/>
            <a:ext cx="423739" cy="238835"/>
          </a:xfrm>
          <a:prstGeom prst="rect">
            <a:avLst/>
          </a:prstGeom>
        </p:spPr>
      </p:pic>
      <p:pic>
        <p:nvPicPr>
          <p:cNvPr id="23" name="Picture 13">
            <a:extLst>
              <a:ext uri="{FF2B5EF4-FFF2-40B4-BE49-F238E27FC236}">
                <a16:creationId xmlns:a16="http://schemas.microsoft.com/office/drawing/2014/main" id="{8278C1C7-6F8B-5C8A-4317-123EE1A6037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4528108" y="4088030"/>
            <a:ext cx="423739" cy="238835"/>
          </a:xfrm>
          <a:prstGeom prst="rect">
            <a:avLst/>
          </a:prstGeom>
        </p:spPr>
      </p:pic>
      <p:pic>
        <p:nvPicPr>
          <p:cNvPr id="24" name="Picture 13">
            <a:extLst>
              <a:ext uri="{FF2B5EF4-FFF2-40B4-BE49-F238E27FC236}">
                <a16:creationId xmlns:a16="http://schemas.microsoft.com/office/drawing/2014/main" id="{591D5F6C-B3A2-6350-5D64-15266802B34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352023" y="2978369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Hình ảnh 20">
            <a:extLst>
              <a:ext uri="{FF2B5EF4-FFF2-40B4-BE49-F238E27FC236}">
                <a16:creationId xmlns:a16="http://schemas.microsoft.com/office/drawing/2014/main" id="{768A7A9C-47C9-E6C2-9B2D-DCA23A012B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3330" y="1904508"/>
            <a:ext cx="7956755" cy="4161995"/>
          </a:xfrm>
          <a:prstGeom prst="rect">
            <a:avLst/>
          </a:prstGeom>
        </p:spPr>
      </p:pic>
      <p:pic>
        <p:nvPicPr>
          <p:cNvPr id="141" name="Picture 8">
            <a:extLst>
              <a:ext uri="{FF2B5EF4-FFF2-40B4-BE49-F238E27FC236}">
                <a16:creationId xmlns:a16="http://schemas.microsoft.com/office/drawing/2014/main" id="{6F69861A-CE20-3CD9-C026-37E30CA8DF4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53330" y="759243"/>
            <a:ext cx="807656" cy="807656"/>
          </a:xfrm>
          <a:prstGeom prst="rect">
            <a:avLst/>
          </a:prstGeom>
        </p:spPr>
      </p:pic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0FACCAF9-C0BD-71D8-958F-1AE884F5C355}"/>
              </a:ext>
            </a:extLst>
          </p:cNvPr>
          <p:cNvSpPr txBox="1"/>
          <p:nvPr/>
        </p:nvSpPr>
        <p:spPr>
          <a:xfrm flipH="1">
            <a:off x="1260986" y="421634"/>
            <a:ext cx="6740014" cy="16858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err="1"/>
              <a:t>Bác</a:t>
            </a:r>
            <a:r>
              <a:rPr lang="en-US" sz="2400" dirty="0"/>
              <a:t> </a:t>
            </a:r>
            <a:r>
              <a:rPr lang="en-US" sz="2400" dirty="0" err="1"/>
              <a:t>sĩ</a:t>
            </a:r>
            <a:r>
              <a:rPr lang="en-US" sz="2400" dirty="0"/>
              <a:t> </a:t>
            </a:r>
            <a:r>
              <a:rPr lang="en-US" sz="2400" dirty="0" err="1"/>
              <a:t>đưa</a:t>
            </a:r>
            <a:r>
              <a:rPr lang="en-US" sz="2400" dirty="0"/>
              <a:t> </a:t>
            </a:r>
            <a:r>
              <a:rPr lang="en-US" sz="2400" dirty="0" err="1"/>
              <a:t>cho</a:t>
            </a:r>
            <a:r>
              <a:rPr lang="en-US" sz="2400" dirty="0"/>
              <a:t> Nam </a:t>
            </a:r>
            <a:r>
              <a:rPr lang="en-US" sz="2400" dirty="0" err="1"/>
              <a:t>lọ</a:t>
            </a:r>
            <a:r>
              <a:rPr lang="en-US" sz="2400" dirty="0"/>
              <a:t>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20 </a:t>
            </a:r>
            <a:r>
              <a:rPr lang="en-US" sz="2400" dirty="0" err="1"/>
              <a:t>viên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dặn</a:t>
            </a:r>
            <a:r>
              <a:rPr lang="en-US" sz="2400" dirty="0"/>
              <a:t> Nam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4 </a:t>
            </a:r>
            <a:r>
              <a:rPr lang="en-US" sz="2400" dirty="0" err="1"/>
              <a:t>viên</a:t>
            </a:r>
            <a:r>
              <a:rPr lang="en-US" sz="2400" dirty="0"/>
              <a:t>. </a:t>
            </a:r>
            <a:r>
              <a:rPr lang="en-US" sz="2400" dirty="0" err="1"/>
              <a:t>Hỏi</a:t>
            </a:r>
            <a:r>
              <a:rPr lang="en-US" sz="2400" dirty="0"/>
              <a:t> Nam </a:t>
            </a:r>
            <a:r>
              <a:rPr lang="en-US" sz="2400" dirty="0" err="1"/>
              <a:t>cần</a:t>
            </a:r>
            <a:r>
              <a:rPr lang="en-US" sz="2400" dirty="0"/>
              <a:t> </a:t>
            </a:r>
            <a:r>
              <a:rPr lang="en-US" sz="2400" dirty="0" err="1"/>
              <a:t>uống</a:t>
            </a:r>
            <a:r>
              <a:rPr lang="en-US" sz="2400" dirty="0"/>
              <a:t> </a:t>
            </a:r>
            <a:r>
              <a:rPr lang="en-US" sz="2400" dirty="0" err="1"/>
              <a:t>hết</a:t>
            </a:r>
            <a:r>
              <a:rPr lang="en-US" sz="2400" dirty="0"/>
              <a:t> </a:t>
            </a:r>
            <a:r>
              <a:rPr lang="en-US" sz="2400" dirty="0" err="1"/>
              <a:t>lọ</a:t>
            </a:r>
            <a:r>
              <a:rPr lang="en-US" sz="2400" dirty="0"/>
              <a:t> </a:t>
            </a:r>
            <a:r>
              <a:rPr lang="en-US" sz="2400" dirty="0" err="1"/>
              <a:t>thuốc</a:t>
            </a:r>
            <a:r>
              <a:rPr lang="en-US" sz="2400" dirty="0"/>
              <a:t> </a:t>
            </a:r>
            <a:r>
              <a:rPr lang="en-US" sz="2400" dirty="0" err="1"/>
              <a:t>đó</a:t>
            </a:r>
            <a:r>
              <a:rPr lang="en-US" sz="2400" dirty="0"/>
              <a:t> </a:t>
            </a:r>
            <a:r>
              <a:rPr lang="en-US" sz="2400" dirty="0" err="1"/>
              <a:t>trong</a:t>
            </a:r>
            <a:r>
              <a:rPr lang="en-US" sz="2400" dirty="0"/>
              <a:t> </a:t>
            </a:r>
            <a:r>
              <a:rPr lang="en-US" sz="2400" dirty="0" err="1"/>
              <a:t>mấy</a:t>
            </a:r>
            <a:r>
              <a:rPr lang="en-US" sz="2400" dirty="0"/>
              <a:t> </a:t>
            </a:r>
            <a:r>
              <a:rPr lang="en-US" sz="2400" dirty="0" err="1"/>
              <a:t>ngày</a:t>
            </a:r>
            <a:r>
              <a:rPr lang="en-US" sz="2400" dirty="0"/>
              <a:t>? </a:t>
            </a:r>
          </a:p>
        </p:txBody>
      </p:sp>
      <p:grpSp>
        <p:nvGrpSpPr>
          <p:cNvPr id="144" name="Google Shape;12007;p53">
            <a:extLst>
              <a:ext uri="{FF2B5EF4-FFF2-40B4-BE49-F238E27FC236}">
                <a16:creationId xmlns:a16="http://schemas.microsoft.com/office/drawing/2014/main" id="{886638D7-FBF9-B666-965C-1D0428A24B9A}"/>
              </a:ext>
            </a:extLst>
          </p:cNvPr>
          <p:cNvGrpSpPr/>
          <p:nvPr/>
        </p:nvGrpSpPr>
        <p:grpSpPr>
          <a:xfrm>
            <a:off x="7011184" y="1904508"/>
            <a:ext cx="871830" cy="1042434"/>
            <a:chOff x="5986050" y="1413400"/>
            <a:chExt cx="420950" cy="501725"/>
          </a:xfrm>
        </p:grpSpPr>
        <p:sp>
          <p:nvSpPr>
            <p:cNvPr id="145" name="Google Shape;12008;p53">
              <a:extLst>
                <a:ext uri="{FF2B5EF4-FFF2-40B4-BE49-F238E27FC236}">
                  <a16:creationId xmlns:a16="http://schemas.microsoft.com/office/drawing/2014/main" id="{8C72A509-7D83-6C6F-4D76-00F1F3FF6B0C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009;p53">
              <a:extLst>
                <a:ext uri="{FF2B5EF4-FFF2-40B4-BE49-F238E27FC236}">
                  <a16:creationId xmlns:a16="http://schemas.microsoft.com/office/drawing/2014/main" id="{7FE1D8A2-E0E9-0965-5D53-851DFC6FC5F3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010;p53">
              <a:extLst>
                <a:ext uri="{FF2B5EF4-FFF2-40B4-BE49-F238E27FC236}">
                  <a16:creationId xmlns:a16="http://schemas.microsoft.com/office/drawing/2014/main" id="{17450166-5F05-D0F3-A5DC-398EE732B18C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011;p53">
              <a:extLst>
                <a:ext uri="{FF2B5EF4-FFF2-40B4-BE49-F238E27FC236}">
                  <a16:creationId xmlns:a16="http://schemas.microsoft.com/office/drawing/2014/main" id="{F18056E3-BBE3-4BE1-4357-38DF702DD502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012;p53">
              <a:extLst>
                <a:ext uri="{FF2B5EF4-FFF2-40B4-BE49-F238E27FC236}">
                  <a16:creationId xmlns:a16="http://schemas.microsoft.com/office/drawing/2014/main" id="{FB50BF68-564B-00AE-A1B6-EC153245B93E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013;p53">
              <a:extLst>
                <a:ext uri="{FF2B5EF4-FFF2-40B4-BE49-F238E27FC236}">
                  <a16:creationId xmlns:a16="http://schemas.microsoft.com/office/drawing/2014/main" id="{132BCED4-017E-A789-C8B7-55C3BC6DA67F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014;p53">
              <a:extLst>
                <a:ext uri="{FF2B5EF4-FFF2-40B4-BE49-F238E27FC236}">
                  <a16:creationId xmlns:a16="http://schemas.microsoft.com/office/drawing/2014/main" id="{CD085636-77EA-978D-F0E7-74F7C22717DA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015;p53">
              <a:extLst>
                <a:ext uri="{FF2B5EF4-FFF2-40B4-BE49-F238E27FC236}">
                  <a16:creationId xmlns:a16="http://schemas.microsoft.com/office/drawing/2014/main" id="{FF294850-EE1A-C687-0607-BBC7860145DE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016;p53">
              <a:extLst>
                <a:ext uri="{FF2B5EF4-FFF2-40B4-BE49-F238E27FC236}">
                  <a16:creationId xmlns:a16="http://schemas.microsoft.com/office/drawing/2014/main" id="{C050B24D-EF32-B5DD-8FD2-B9AC70DB858C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017;p53">
              <a:extLst>
                <a:ext uri="{FF2B5EF4-FFF2-40B4-BE49-F238E27FC236}">
                  <a16:creationId xmlns:a16="http://schemas.microsoft.com/office/drawing/2014/main" id="{3C27D672-AC16-EC14-C82B-4A897D40D053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018;p53">
              <a:extLst>
                <a:ext uri="{FF2B5EF4-FFF2-40B4-BE49-F238E27FC236}">
                  <a16:creationId xmlns:a16="http://schemas.microsoft.com/office/drawing/2014/main" id="{F8198E30-67C9-BEC0-D088-3527D6F0B37F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019;p53">
              <a:extLst>
                <a:ext uri="{FF2B5EF4-FFF2-40B4-BE49-F238E27FC236}">
                  <a16:creationId xmlns:a16="http://schemas.microsoft.com/office/drawing/2014/main" id="{56FAD07F-E690-5969-AF6C-68AC8AB76EE8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Picture 13">
            <a:extLst>
              <a:ext uri="{FF2B5EF4-FFF2-40B4-BE49-F238E27FC236}">
                <a16:creationId xmlns:a16="http://schemas.microsoft.com/office/drawing/2014/main" id="{DFE73BE0-81C7-5DBF-51C0-B79BE38D0E1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6183560" y="2341961"/>
            <a:ext cx="423739" cy="238835"/>
          </a:xfrm>
          <a:prstGeom prst="rect">
            <a:avLst/>
          </a:prstGeom>
        </p:spPr>
      </p:pic>
      <p:pic>
        <p:nvPicPr>
          <p:cNvPr id="19" name="Picture 13">
            <a:extLst>
              <a:ext uri="{FF2B5EF4-FFF2-40B4-BE49-F238E27FC236}">
                <a16:creationId xmlns:a16="http://schemas.microsoft.com/office/drawing/2014/main" id="{0FFE5DA4-8A15-49D0-F2AD-2F18D11C7DE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 rot="505722">
            <a:off x="645288" y="3468598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9BD953F5-CF42-8734-C136-1437BA7077D4}"/>
                  </a:ext>
                </a:extLst>
              </p:cNvPr>
              <p:cNvSpPr txBox="1"/>
              <p:nvPr/>
            </p:nvSpPr>
            <p:spPr>
              <a:xfrm>
                <a:off x="2164326" y="2287569"/>
                <a:ext cx="6905932" cy="18910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Nam cần uống hết lọ thuốc trong số ngày là:</a:t>
                </a:r>
                <a:endParaRPr lang="en-US" sz="2400" dirty="0"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</a:t>
                </a:r>
                <a14:m>
                  <m:oMath xmlns:m="http://schemas.openxmlformats.org/officeDocument/2006/math">
                    <m:r>
                      <a:rPr lang="nl-NL" sz="2400" i="1" dirty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20</m:t>
                    </m:r>
                    <m:r>
                      <a:rPr lang="nl-NL" sz="2400" i="1" dirty="0" smtClean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 : </m:t>
                    </m:r>
                    <m:r>
                      <a:rPr lang="nl-NL" sz="2400" i="1" dirty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4</m:t>
                    </m:r>
                    <m:r>
                      <a:rPr lang="nl-NL" sz="2400" i="1" dirty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 = </m:t>
                    </m:r>
                    <m:r>
                      <a:rPr lang="nl-NL" sz="2400" i="1" dirty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5</m:t>
                    </m:r>
                    <m:r>
                      <a:rPr lang="nl-NL" sz="2400" i="1" dirty="0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m:t> </m:t>
                    </m:r>
                  </m:oMath>
                </a14:m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(ngày)</a:t>
                </a:r>
                <a:endParaRPr lang="en-US" sz="2400" dirty="0"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 algn="just">
                  <a:lnSpc>
                    <a:spcPct val="150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nl-NL" sz="2400" dirty="0">
                    <a:effectLst/>
                    <a:latin typeface="+mn-lt"/>
                    <a:ea typeface="Calibri" panose="020F0502020204030204" pitchFamily="34" charset="0"/>
                    <a:cs typeface="Times New Roman" panose="02020603050405020304" pitchFamily="18" charset="0"/>
                  </a:rPr>
                  <a:t>		Đáp số: 5 ngày.</a:t>
                </a:r>
                <a:endParaRPr lang="en-US" sz="2400" dirty="0">
                  <a:effectLst/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1" name="Hộp Văn bản 10">
                <a:extLst>
                  <a:ext uri="{FF2B5EF4-FFF2-40B4-BE49-F238E27FC236}">
                    <a16:creationId xmlns:a16="http://schemas.microsoft.com/office/drawing/2014/main" id="{9BD953F5-CF42-8734-C136-1437BA7077D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4326" y="2287569"/>
                <a:ext cx="6905932" cy="1891030"/>
              </a:xfrm>
              <a:prstGeom prst="rect">
                <a:avLst/>
              </a:prstGeom>
              <a:blipFill>
                <a:blip r:embed="rId3"/>
                <a:stretch>
                  <a:fillRect l="-1324" b="-677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50389225-7238-72D1-1D2E-CFDFB239FF2E}"/>
              </a:ext>
            </a:extLst>
          </p:cNvPr>
          <p:cNvSpPr txBox="1"/>
          <p:nvPr/>
        </p:nvSpPr>
        <p:spPr>
          <a:xfrm>
            <a:off x="4461387" y="1659193"/>
            <a:ext cx="14622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u="sng" dirty="0" err="1">
                <a:latin typeface="+mj-lt"/>
              </a:rPr>
              <a:t>Bài</a:t>
            </a:r>
            <a:r>
              <a:rPr lang="en-US" sz="2800" b="1" u="sng" dirty="0">
                <a:latin typeface="+mj-lt"/>
              </a:rPr>
              <a:t> </a:t>
            </a:r>
            <a:r>
              <a:rPr lang="en-US" sz="2800" b="1" u="sng" dirty="0" err="1">
                <a:latin typeface="+mj-lt"/>
              </a:rPr>
              <a:t>giải</a:t>
            </a:r>
            <a:endParaRPr lang="en-US" sz="2800" b="1" u="sng" dirty="0">
              <a:latin typeface="+mj-lt"/>
            </a:endParaRPr>
          </a:p>
        </p:txBody>
      </p:sp>
      <p:grpSp>
        <p:nvGrpSpPr>
          <p:cNvPr id="13" name="Google Shape;12007;p53">
            <a:extLst>
              <a:ext uri="{FF2B5EF4-FFF2-40B4-BE49-F238E27FC236}">
                <a16:creationId xmlns:a16="http://schemas.microsoft.com/office/drawing/2014/main" id="{EAEF81F8-348A-5FC3-1F9C-AE6A46D6FFFE}"/>
              </a:ext>
            </a:extLst>
          </p:cNvPr>
          <p:cNvGrpSpPr/>
          <p:nvPr/>
        </p:nvGrpSpPr>
        <p:grpSpPr>
          <a:xfrm>
            <a:off x="1895136" y="3241321"/>
            <a:ext cx="871830" cy="1042434"/>
            <a:chOff x="5986050" y="1413400"/>
            <a:chExt cx="420950" cy="501725"/>
          </a:xfrm>
        </p:grpSpPr>
        <p:sp>
          <p:nvSpPr>
            <p:cNvPr id="14" name="Google Shape;12008;p53">
              <a:extLst>
                <a:ext uri="{FF2B5EF4-FFF2-40B4-BE49-F238E27FC236}">
                  <a16:creationId xmlns:a16="http://schemas.microsoft.com/office/drawing/2014/main" id="{CDB6505F-31E4-933E-A936-4B2052993C38}"/>
                </a:ext>
              </a:extLst>
            </p:cNvPr>
            <p:cNvSpPr/>
            <p:nvPr/>
          </p:nvSpPr>
          <p:spPr>
            <a:xfrm>
              <a:off x="6104325" y="175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AA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009;p53">
              <a:extLst>
                <a:ext uri="{FF2B5EF4-FFF2-40B4-BE49-F238E27FC236}">
                  <a16:creationId xmlns:a16="http://schemas.microsoft.com/office/drawing/2014/main" id="{1BF37A15-E1B5-B233-5760-92988F59EA38}"/>
                </a:ext>
              </a:extLst>
            </p:cNvPr>
            <p:cNvSpPr/>
            <p:nvPr/>
          </p:nvSpPr>
          <p:spPr>
            <a:xfrm>
              <a:off x="5986725" y="1747225"/>
              <a:ext cx="126975" cy="151050"/>
            </a:xfrm>
            <a:custGeom>
              <a:avLst/>
              <a:gdLst/>
              <a:ahLst/>
              <a:cxnLst/>
              <a:rect l="l" t="t" r="r" b="b"/>
              <a:pathLst>
                <a:path w="5079" h="6042" extrusionOk="0">
                  <a:moveTo>
                    <a:pt x="4789" y="1"/>
                  </a:moveTo>
                  <a:cubicBezTo>
                    <a:pt x="4769" y="1"/>
                    <a:pt x="4750" y="3"/>
                    <a:pt x="4731" y="8"/>
                  </a:cubicBezTo>
                  <a:cubicBezTo>
                    <a:pt x="4303" y="141"/>
                    <a:pt x="3982" y="382"/>
                    <a:pt x="3795" y="809"/>
                  </a:cubicBezTo>
                  <a:cubicBezTo>
                    <a:pt x="3528" y="1477"/>
                    <a:pt x="4036" y="2440"/>
                    <a:pt x="3982" y="3134"/>
                  </a:cubicBezTo>
                  <a:cubicBezTo>
                    <a:pt x="3715" y="4791"/>
                    <a:pt x="0" y="2734"/>
                    <a:pt x="1203" y="5540"/>
                  </a:cubicBezTo>
                  <a:cubicBezTo>
                    <a:pt x="1230" y="5647"/>
                    <a:pt x="1230" y="5753"/>
                    <a:pt x="1257" y="5860"/>
                  </a:cubicBezTo>
                  <a:cubicBezTo>
                    <a:pt x="1306" y="5990"/>
                    <a:pt x="1404" y="6041"/>
                    <a:pt x="1502" y="6041"/>
                  </a:cubicBezTo>
                  <a:cubicBezTo>
                    <a:pt x="1667" y="6041"/>
                    <a:pt x="1831" y="5894"/>
                    <a:pt x="1764" y="5727"/>
                  </a:cubicBezTo>
                  <a:cubicBezTo>
                    <a:pt x="1738" y="5647"/>
                    <a:pt x="1738" y="5540"/>
                    <a:pt x="1711" y="5486"/>
                  </a:cubicBezTo>
                  <a:cubicBezTo>
                    <a:pt x="1631" y="5139"/>
                    <a:pt x="1069" y="4471"/>
                    <a:pt x="1844" y="4337"/>
                  </a:cubicBezTo>
                  <a:cubicBezTo>
                    <a:pt x="2566" y="4230"/>
                    <a:pt x="4544" y="4604"/>
                    <a:pt x="4383" y="2787"/>
                  </a:cubicBezTo>
                  <a:cubicBezTo>
                    <a:pt x="4303" y="1771"/>
                    <a:pt x="3715" y="836"/>
                    <a:pt x="4704" y="408"/>
                  </a:cubicBezTo>
                  <a:cubicBezTo>
                    <a:pt x="4864" y="328"/>
                    <a:pt x="5078" y="302"/>
                    <a:pt x="4998" y="114"/>
                  </a:cubicBezTo>
                  <a:cubicBezTo>
                    <a:pt x="4976" y="48"/>
                    <a:pt x="4882" y="1"/>
                    <a:pt x="4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010;p53">
              <a:extLst>
                <a:ext uri="{FF2B5EF4-FFF2-40B4-BE49-F238E27FC236}">
                  <a16:creationId xmlns:a16="http://schemas.microsoft.com/office/drawing/2014/main" id="{873658BA-7170-3EF4-1F76-04C9B903F009}"/>
                </a:ext>
              </a:extLst>
            </p:cNvPr>
            <p:cNvSpPr/>
            <p:nvPr/>
          </p:nvSpPr>
          <p:spPr>
            <a:xfrm>
              <a:off x="6111000" y="1753475"/>
              <a:ext cx="86200" cy="157100"/>
            </a:xfrm>
            <a:custGeom>
              <a:avLst/>
              <a:gdLst/>
              <a:ahLst/>
              <a:cxnLst/>
              <a:rect l="l" t="t" r="r" b="b"/>
              <a:pathLst>
                <a:path w="3448" h="6284" extrusionOk="0">
                  <a:moveTo>
                    <a:pt x="2019" y="0"/>
                  </a:moveTo>
                  <a:cubicBezTo>
                    <a:pt x="1923" y="0"/>
                    <a:pt x="1827" y="86"/>
                    <a:pt x="1818" y="265"/>
                  </a:cubicBezTo>
                  <a:cubicBezTo>
                    <a:pt x="1764" y="399"/>
                    <a:pt x="1737" y="533"/>
                    <a:pt x="1497" y="827"/>
                  </a:cubicBezTo>
                  <a:cubicBezTo>
                    <a:pt x="1530" y="785"/>
                    <a:pt x="1543" y="767"/>
                    <a:pt x="1542" y="767"/>
                  </a:cubicBezTo>
                  <a:lnTo>
                    <a:pt x="1542" y="767"/>
                  </a:lnTo>
                  <a:cubicBezTo>
                    <a:pt x="1534" y="767"/>
                    <a:pt x="1084" y="1316"/>
                    <a:pt x="1016" y="1655"/>
                  </a:cubicBezTo>
                  <a:cubicBezTo>
                    <a:pt x="936" y="1949"/>
                    <a:pt x="1016" y="2350"/>
                    <a:pt x="1283" y="2590"/>
                  </a:cubicBezTo>
                  <a:cubicBezTo>
                    <a:pt x="1470" y="2804"/>
                    <a:pt x="1844" y="2858"/>
                    <a:pt x="2112" y="3018"/>
                  </a:cubicBezTo>
                  <a:cubicBezTo>
                    <a:pt x="3368" y="4087"/>
                    <a:pt x="0" y="5022"/>
                    <a:pt x="1711" y="6225"/>
                  </a:cubicBezTo>
                  <a:cubicBezTo>
                    <a:pt x="1761" y="6266"/>
                    <a:pt x="1814" y="6283"/>
                    <a:pt x="1864" y="6283"/>
                  </a:cubicBezTo>
                  <a:cubicBezTo>
                    <a:pt x="2077" y="6283"/>
                    <a:pt x="2238" y="5966"/>
                    <a:pt x="1978" y="5771"/>
                  </a:cubicBezTo>
                  <a:cubicBezTo>
                    <a:pt x="1871" y="5690"/>
                    <a:pt x="1764" y="5610"/>
                    <a:pt x="1737" y="5503"/>
                  </a:cubicBezTo>
                  <a:cubicBezTo>
                    <a:pt x="1737" y="4996"/>
                    <a:pt x="3448" y="4167"/>
                    <a:pt x="2673" y="2991"/>
                  </a:cubicBezTo>
                  <a:cubicBezTo>
                    <a:pt x="2299" y="2430"/>
                    <a:pt x="1818" y="2564"/>
                    <a:pt x="1497" y="2216"/>
                  </a:cubicBezTo>
                  <a:cubicBezTo>
                    <a:pt x="1176" y="1735"/>
                    <a:pt x="1737" y="1281"/>
                    <a:pt x="2031" y="827"/>
                  </a:cubicBezTo>
                  <a:cubicBezTo>
                    <a:pt x="2377" y="290"/>
                    <a:pt x="2197" y="0"/>
                    <a:pt x="20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011;p53">
              <a:extLst>
                <a:ext uri="{FF2B5EF4-FFF2-40B4-BE49-F238E27FC236}">
                  <a16:creationId xmlns:a16="http://schemas.microsoft.com/office/drawing/2014/main" id="{ECE2D61D-EEBB-50E0-F92A-C461CAD68EEF}"/>
                </a:ext>
              </a:extLst>
            </p:cNvPr>
            <p:cNvSpPr/>
            <p:nvPr/>
          </p:nvSpPr>
          <p:spPr>
            <a:xfrm>
              <a:off x="6218550" y="1753225"/>
              <a:ext cx="68850" cy="161900"/>
            </a:xfrm>
            <a:custGeom>
              <a:avLst/>
              <a:gdLst/>
              <a:ahLst/>
              <a:cxnLst/>
              <a:rect l="l" t="t" r="r" b="b"/>
              <a:pathLst>
                <a:path w="2754" h="6476" extrusionOk="0">
                  <a:moveTo>
                    <a:pt x="531" y="0"/>
                  </a:moveTo>
                  <a:cubicBezTo>
                    <a:pt x="461" y="0"/>
                    <a:pt x="389" y="40"/>
                    <a:pt x="348" y="142"/>
                  </a:cubicBezTo>
                  <a:cubicBezTo>
                    <a:pt x="1" y="1024"/>
                    <a:pt x="776" y="1157"/>
                    <a:pt x="1177" y="1478"/>
                  </a:cubicBezTo>
                  <a:cubicBezTo>
                    <a:pt x="1391" y="1638"/>
                    <a:pt x="1604" y="1986"/>
                    <a:pt x="1578" y="2280"/>
                  </a:cubicBezTo>
                  <a:cubicBezTo>
                    <a:pt x="1551" y="2440"/>
                    <a:pt x="1417" y="2600"/>
                    <a:pt x="1310" y="2761"/>
                  </a:cubicBezTo>
                  <a:cubicBezTo>
                    <a:pt x="268" y="4284"/>
                    <a:pt x="1150" y="4738"/>
                    <a:pt x="1872" y="5647"/>
                  </a:cubicBezTo>
                  <a:cubicBezTo>
                    <a:pt x="1952" y="5754"/>
                    <a:pt x="2005" y="5834"/>
                    <a:pt x="1979" y="5968"/>
                  </a:cubicBezTo>
                  <a:cubicBezTo>
                    <a:pt x="1925" y="6075"/>
                    <a:pt x="1872" y="6101"/>
                    <a:pt x="1872" y="6208"/>
                  </a:cubicBezTo>
                  <a:cubicBezTo>
                    <a:pt x="1872" y="6342"/>
                    <a:pt x="2005" y="6476"/>
                    <a:pt x="2139" y="6476"/>
                  </a:cubicBezTo>
                  <a:cubicBezTo>
                    <a:pt x="2460" y="6476"/>
                    <a:pt x="2754" y="5861"/>
                    <a:pt x="2353" y="5326"/>
                  </a:cubicBezTo>
                  <a:cubicBezTo>
                    <a:pt x="1845" y="4578"/>
                    <a:pt x="936" y="4338"/>
                    <a:pt x="1711" y="3108"/>
                  </a:cubicBezTo>
                  <a:cubicBezTo>
                    <a:pt x="1925" y="2761"/>
                    <a:pt x="2192" y="2440"/>
                    <a:pt x="2005" y="1932"/>
                  </a:cubicBezTo>
                  <a:cubicBezTo>
                    <a:pt x="1578" y="623"/>
                    <a:pt x="375" y="1157"/>
                    <a:pt x="723" y="222"/>
                  </a:cubicBezTo>
                  <a:cubicBezTo>
                    <a:pt x="756" y="106"/>
                    <a:pt x="645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012;p53">
              <a:extLst>
                <a:ext uri="{FF2B5EF4-FFF2-40B4-BE49-F238E27FC236}">
                  <a16:creationId xmlns:a16="http://schemas.microsoft.com/office/drawing/2014/main" id="{7B28B800-3E58-0411-E0BB-6E3011901877}"/>
                </a:ext>
              </a:extLst>
            </p:cNvPr>
            <p:cNvSpPr/>
            <p:nvPr/>
          </p:nvSpPr>
          <p:spPr>
            <a:xfrm>
              <a:off x="6276025" y="1740725"/>
              <a:ext cx="130975" cy="105475"/>
            </a:xfrm>
            <a:custGeom>
              <a:avLst/>
              <a:gdLst/>
              <a:ahLst/>
              <a:cxnLst/>
              <a:rect l="l" t="t" r="r" b="b"/>
              <a:pathLst>
                <a:path w="5239" h="4219" extrusionOk="0">
                  <a:moveTo>
                    <a:pt x="214" y="0"/>
                  </a:moveTo>
                  <a:cubicBezTo>
                    <a:pt x="107" y="0"/>
                    <a:pt x="0" y="107"/>
                    <a:pt x="0" y="187"/>
                  </a:cubicBezTo>
                  <a:cubicBezTo>
                    <a:pt x="117" y="1583"/>
                    <a:pt x="483" y="1879"/>
                    <a:pt x="917" y="1879"/>
                  </a:cubicBezTo>
                  <a:cubicBezTo>
                    <a:pt x="1238" y="1879"/>
                    <a:pt x="1596" y="1718"/>
                    <a:pt x="1919" y="1718"/>
                  </a:cubicBezTo>
                  <a:cubicBezTo>
                    <a:pt x="2063" y="1718"/>
                    <a:pt x="2201" y="1750"/>
                    <a:pt x="2325" y="1844"/>
                  </a:cubicBezTo>
                  <a:cubicBezTo>
                    <a:pt x="2780" y="2245"/>
                    <a:pt x="2646" y="2539"/>
                    <a:pt x="2619" y="3047"/>
                  </a:cubicBezTo>
                  <a:cubicBezTo>
                    <a:pt x="2549" y="3707"/>
                    <a:pt x="3143" y="4055"/>
                    <a:pt x="3577" y="4055"/>
                  </a:cubicBezTo>
                  <a:cubicBezTo>
                    <a:pt x="3636" y="4055"/>
                    <a:pt x="3691" y="4048"/>
                    <a:pt x="3742" y="4036"/>
                  </a:cubicBezTo>
                  <a:cubicBezTo>
                    <a:pt x="4089" y="3982"/>
                    <a:pt x="4223" y="3795"/>
                    <a:pt x="4490" y="3742"/>
                  </a:cubicBezTo>
                  <a:cubicBezTo>
                    <a:pt x="4517" y="3795"/>
                    <a:pt x="4544" y="3902"/>
                    <a:pt x="4597" y="4009"/>
                  </a:cubicBezTo>
                  <a:cubicBezTo>
                    <a:pt x="4612" y="4143"/>
                    <a:pt x="4717" y="4218"/>
                    <a:pt x="4831" y="4218"/>
                  </a:cubicBezTo>
                  <a:cubicBezTo>
                    <a:pt x="4922" y="4218"/>
                    <a:pt x="5019" y="4170"/>
                    <a:pt x="5078" y="4063"/>
                  </a:cubicBezTo>
                  <a:cubicBezTo>
                    <a:pt x="5238" y="3902"/>
                    <a:pt x="5105" y="3501"/>
                    <a:pt x="4944" y="3368"/>
                  </a:cubicBezTo>
                  <a:cubicBezTo>
                    <a:pt x="4864" y="3234"/>
                    <a:pt x="4731" y="3207"/>
                    <a:pt x="4544" y="3181"/>
                  </a:cubicBezTo>
                  <a:cubicBezTo>
                    <a:pt x="4521" y="3178"/>
                    <a:pt x="4499" y="3176"/>
                    <a:pt x="4477" y="3176"/>
                  </a:cubicBezTo>
                  <a:cubicBezTo>
                    <a:pt x="4149" y="3176"/>
                    <a:pt x="3927" y="3481"/>
                    <a:pt x="3605" y="3481"/>
                  </a:cubicBezTo>
                  <a:cubicBezTo>
                    <a:pt x="3547" y="3481"/>
                    <a:pt x="3487" y="3471"/>
                    <a:pt x="3421" y="3448"/>
                  </a:cubicBezTo>
                  <a:cubicBezTo>
                    <a:pt x="3207" y="3341"/>
                    <a:pt x="3181" y="3261"/>
                    <a:pt x="3181" y="3181"/>
                  </a:cubicBezTo>
                  <a:cubicBezTo>
                    <a:pt x="3154" y="2833"/>
                    <a:pt x="3475" y="1764"/>
                    <a:pt x="2379" y="1337"/>
                  </a:cubicBezTo>
                  <a:cubicBezTo>
                    <a:pt x="2234" y="1277"/>
                    <a:pt x="2097" y="1254"/>
                    <a:pt x="1968" y="1254"/>
                  </a:cubicBezTo>
                  <a:cubicBezTo>
                    <a:pt x="1552" y="1254"/>
                    <a:pt x="1221" y="1491"/>
                    <a:pt x="966" y="1491"/>
                  </a:cubicBezTo>
                  <a:cubicBezTo>
                    <a:pt x="733" y="1491"/>
                    <a:pt x="564" y="1293"/>
                    <a:pt x="455" y="535"/>
                  </a:cubicBezTo>
                  <a:cubicBezTo>
                    <a:pt x="401" y="294"/>
                    <a:pt x="455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013;p53">
              <a:extLst>
                <a:ext uri="{FF2B5EF4-FFF2-40B4-BE49-F238E27FC236}">
                  <a16:creationId xmlns:a16="http://schemas.microsoft.com/office/drawing/2014/main" id="{E9968DAE-99BC-2E01-B6AF-DE7EF68E8F77}"/>
                </a:ext>
              </a:extLst>
            </p:cNvPr>
            <p:cNvSpPr/>
            <p:nvPr/>
          </p:nvSpPr>
          <p:spPr>
            <a:xfrm>
              <a:off x="5986050" y="1413400"/>
              <a:ext cx="374175" cy="376775"/>
            </a:xfrm>
            <a:custGeom>
              <a:avLst/>
              <a:gdLst/>
              <a:ahLst/>
              <a:cxnLst/>
              <a:rect l="l" t="t" r="r" b="b"/>
              <a:pathLst>
                <a:path w="14967" h="15071" extrusionOk="0">
                  <a:moveTo>
                    <a:pt x="7295" y="1"/>
                  </a:moveTo>
                  <a:cubicBezTo>
                    <a:pt x="3675" y="1"/>
                    <a:pt x="107" y="2300"/>
                    <a:pt x="1" y="7000"/>
                  </a:cubicBezTo>
                  <a:cubicBezTo>
                    <a:pt x="1" y="7615"/>
                    <a:pt x="54" y="8203"/>
                    <a:pt x="188" y="8817"/>
                  </a:cubicBezTo>
                  <a:cubicBezTo>
                    <a:pt x="615" y="10581"/>
                    <a:pt x="1765" y="11998"/>
                    <a:pt x="3528" y="12559"/>
                  </a:cubicBezTo>
                  <a:cubicBezTo>
                    <a:pt x="2725" y="13078"/>
                    <a:pt x="2611" y="14141"/>
                    <a:pt x="3260" y="14141"/>
                  </a:cubicBezTo>
                  <a:cubicBezTo>
                    <a:pt x="3345" y="14141"/>
                    <a:pt x="3443" y="14123"/>
                    <a:pt x="3555" y="14082"/>
                  </a:cubicBezTo>
                  <a:cubicBezTo>
                    <a:pt x="3555" y="14471"/>
                    <a:pt x="3743" y="14593"/>
                    <a:pt x="4035" y="14593"/>
                  </a:cubicBezTo>
                  <a:cubicBezTo>
                    <a:pt x="4125" y="14593"/>
                    <a:pt x="4224" y="14582"/>
                    <a:pt x="4330" y="14563"/>
                  </a:cubicBezTo>
                  <a:cubicBezTo>
                    <a:pt x="4411" y="14547"/>
                    <a:pt x="4483" y="14521"/>
                    <a:pt x="4556" y="14521"/>
                  </a:cubicBezTo>
                  <a:cubicBezTo>
                    <a:pt x="4604" y="14521"/>
                    <a:pt x="4652" y="14532"/>
                    <a:pt x="4704" y="14563"/>
                  </a:cubicBezTo>
                  <a:cubicBezTo>
                    <a:pt x="4945" y="14617"/>
                    <a:pt x="5292" y="14697"/>
                    <a:pt x="5559" y="14724"/>
                  </a:cubicBezTo>
                  <a:cubicBezTo>
                    <a:pt x="5894" y="14777"/>
                    <a:pt x="6007" y="14804"/>
                    <a:pt x="6071" y="14804"/>
                  </a:cubicBezTo>
                  <a:cubicBezTo>
                    <a:pt x="6134" y="14804"/>
                    <a:pt x="6147" y="14777"/>
                    <a:pt x="6281" y="14724"/>
                  </a:cubicBezTo>
                  <a:cubicBezTo>
                    <a:pt x="6361" y="14697"/>
                    <a:pt x="6628" y="14590"/>
                    <a:pt x="6735" y="14563"/>
                  </a:cubicBezTo>
                  <a:cubicBezTo>
                    <a:pt x="6869" y="14670"/>
                    <a:pt x="6896" y="14750"/>
                    <a:pt x="7029" y="14857"/>
                  </a:cubicBezTo>
                  <a:cubicBezTo>
                    <a:pt x="7163" y="14991"/>
                    <a:pt x="7350" y="15071"/>
                    <a:pt x="7484" y="15071"/>
                  </a:cubicBezTo>
                  <a:cubicBezTo>
                    <a:pt x="7697" y="15071"/>
                    <a:pt x="7911" y="14884"/>
                    <a:pt x="8072" y="14697"/>
                  </a:cubicBezTo>
                  <a:cubicBezTo>
                    <a:pt x="8152" y="14617"/>
                    <a:pt x="8179" y="14563"/>
                    <a:pt x="8232" y="14536"/>
                  </a:cubicBezTo>
                  <a:cubicBezTo>
                    <a:pt x="8339" y="14483"/>
                    <a:pt x="8472" y="14483"/>
                    <a:pt x="8579" y="14483"/>
                  </a:cubicBezTo>
                  <a:lnTo>
                    <a:pt x="9194" y="14483"/>
                  </a:lnTo>
                  <a:cubicBezTo>
                    <a:pt x="9458" y="14549"/>
                    <a:pt x="9541" y="14597"/>
                    <a:pt x="9756" y="14597"/>
                  </a:cubicBezTo>
                  <a:cubicBezTo>
                    <a:pt x="9802" y="14597"/>
                    <a:pt x="9854" y="14595"/>
                    <a:pt x="9916" y="14590"/>
                  </a:cubicBezTo>
                  <a:cubicBezTo>
                    <a:pt x="10156" y="14590"/>
                    <a:pt x="10317" y="14483"/>
                    <a:pt x="10450" y="14269"/>
                  </a:cubicBezTo>
                  <a:cubicBezTo>
                    <a:pt x="10504" y="14162"/>
                    <a:pt x="10530" y="14055"/>
                    <a:pt x="10610" y="13949"/>
                  </a:cubicBezTo>
                  <a:lnTo>
                    <a:pt x="10637" y="13922"/>
                  </a:lnTo>
                  <a:cubicBezTo>
                    <a:pt x="10673" y="13893"/>
                    <a:pt x="10716" y="13882"/>
                    <a:pt x="10763" y="13882"/>
                  </a:cubicBezTo>
                  <a:cubicBezTo>
                    <a:pt x="10893" y="13882"/>
                    <a:pt x="11054" y="13970"/>
                    <a:pt x="11172" y="14029"/>
                  </a:cubicBezTo>
                  <a:lnTo>
                    <a:pt x="11386" y="14136"/>
                  </a:lnTo>
                  <a:cubicBezTo>
                    <a:pt x="11492" y="14162"/>
                    <a:pt x="11573" y="14189"/>
                    <a:pt x="11679" y="14189"/>
                  </a:cubicBezTo>
                  <a:lnTo>
                    <a:pt x="11706" y="14189"/>
                  </a:lnTo>
                  <a:cubicBezTo>
                    <a:pt x="11947" y="14162"/>
                    <a:pt x="12107" y="14002"/>
                    <a:pt x="12214" y="13761"/>
                  </a:cubicBezTo>
                  <a:cubicBezTo>
                    <a:pt x="12375" y="13822"/>
                    <a:pt x="12552" y="13856"/>
                    <a:pt x="12728" y="13856"/>
                  </a:cubicBezTo>
                  <a:cubicBezTo>
                    <a:pt x="13019" y="13856"/>
                    <a:pt x="13307" y="13764"/>
                    <a:pt x="13523" y="13548"/>
                  </a:cubicBezTo>
                  <a:cubicBezTo>
                    <a:pt x="13630" y="13467"/>
                    <a:pt x="13711" y="13280"/>
                    <a:pt x="13764" y="13120"/>
                  </a:cubicBezTo>
                  <a:cubicBezTo>
                    <a:pt x="13791" y="12960"/>
                    <a:pt x="13791" y="12799"/>
                    <a:pt x="13764" y="12586"/>
                  </a:cubicBezTo>
                  <a:cubicBezTo>
                    <a:pt x="13711" y="12479"/>
                    <a:pt x="13684" y="12398"/>
                    <a:pt x="13630" y="12292"/>
                  </a:cubicBezTo>
                  <a:cubicBezTo>
                    <a:pt x="13417" y="11891"/>
                    <a:pt x="13016" y="11517"/>
                    <a:pt x="12642" y="11276"/>
                  </a:cubicBezTo>
                  <a:cubicBezTo>
                    <a:pt x="14299" y="10581"/>
                    <a:pt x="14967" y="8844"/>
                    <a:pt x="14913" y="7053"/>
                  </a:cubicBezTo>
                  <a:cubicBezTo>
                    <a:pt x="14724" y="2387"/>
                    <a:pt x="10983" y="1"/>
                    <a:pt x="7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014;p53">
              <a:extLst>
                <a:ext uri="{FF2B5EF4-FFF2-40B4-BE49-F238E27FC236}">
                  <a16:creationId xmlns:a16="http://schemas.microsoft.com/office/drawing/2014/main" id="{15643400-EE6C-9D92-3E41-E3AD2AAB1DF7}"/>
                </a:ext>
              </a:extLst>
            </p:cNvPr>
            <p:cNvSpPr/>
            <p:nvPr/>
          </p:nvSpPr>
          <p:spPr>
            <a:xfrm>
              <a:off x="6014900" y="1472675"/>
              <a:ext cx="309925" cy="247950"/>
            </a:xfrm>
            <a:custGeom>
              <a:avLst/>
              <a:gdLst/>
              <a:ahLst/>
              <a:cxnLst/>
              <a:rect l="l" t="t" r="r" b="b"/>
              <a:pathLst>
                <a:path w="12397" h="9918" extrusionOk="0">
                  <a:moveTo>
                    <a:pt x="6711" y="1"/>
                  </a:moveTo>
                  <a:cubicBezTo>
                    <a:pt x="3449" y="1"/>
                    <a:pt x="1" y="2028"/>
                    <a:pt x="397" y="5832"/>
                  </a:cubicBezTo>
                  <a:cubicBezTo>
                    <a:pt x="717" y="8682"/>
                    <a:pt x="2950" y="9918"/>
                    <a:pt x="5599" y="9918"/>
                  </a:cubicBezTo>
                  <a:cubicBezTo>
                    <a:pt x="6924" y="9918"/>
                    <a:pt x="8352" y="9609"/>
                    <a:pt x="9697" y="9039"/>
                  </a:cubicBezTo>
                  <a:cubicBezTo>
                    <a:pt x="11087" y="8451"/>
                    <a:pt x="11888" y="7702"/>
                    <a:pt x="12209" y="6259"/>
                  </a:cubicBezTo>
                  <a:cubicBezTo>
                    <a:pt x="12396" y="5217"/>
                    <a:pt x="12263" y="3934"/>
                    <a:pt x="11862" y="2945"/>
                  </a:cubicBezTo>
                  <a:cubicBezTo>
                    <a:pt x="11100" y="955"/>
                    <a:pt x="8949" y="1"/>
                    <a:pt x="67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015;p53">
              <a:extLst>
                <a:ext uri="{FF2B5EF4-FFF2-40B4-BE49-F238E27FC236}">
                  <a16:creationId xmlns:a16="http://schemas.microsoft.com/office/drawing/2014/main" id="{EAF92AA4-A37B-FE88-ABC9-6A9279E597DE}"/>
                </a:ext>
              </a:extLst>
            </p:cNvPr>
            <p:cNvSpPr/>
            <p:nvPr/>
          </p:nvSpPr>
          <p:spPr>
            <a:xfrm>
              <a:off x="6065475" y="1611450"/>
              <a:ext cx="42200" cy="23425"/>
            </a:xfrm>
            <a:custGeom>
              <a:avLst/>
              <a:gdLst/>
              <a:ahLst/>
              <a:cxnLst/>
              <a:rect l="l" t="t" r="r" b="b"/>
              <a:pathLst>
                <a:path w="1688" h="937" extrusionOk="0">
                  <a:moveTo>
                    <a:pt x="689" y="0"/>
                  </a:moveTo>
                  <a:cubicBezTo>
                    <a:pt x="310" y="0"/>
                    <a:pt x="0" y="243"/>
                    <a:pt x="57" y="815"/>
                  </a:cubicBezTo>
                  <a:cubicBezTo>
                    <a:pt x="57" y="901"/>
                    <a:pt x="114" y="936"/>
                    <a:pt x="172" y="936"/>
                  </a:cubicBezTo>
                  <a:cubicBezTo>
                    <a:pt x="241" y="936"/>
                    <a:pt x="312" y="887"/>
                    <a:pt x="298" y="815"/>
                  </a:cubicBezTo>
                  <a:cubicBezTo>
                    <a:pt x="245" y="548"/>
                    <a:pt x="298" y="334"/>
                    <a:pt x="565" y="254"/>
                  </a:cubicBezTo>
                  <a:cubicBezTo>
                    <a:pt x="587" y="252"/>
                    <a:pt x="608" y="251"/>
                    <a:pt x="630" y="251"/>
                  </a:cubicBezTo>
                  <a:cubicBezTo>
                    <a:pt x="902" y="251"/>
                    <a:pt x="1167" y="403"/>
                    <a:pt x="1340" y="601"/>
                  </a:cubicBezTo>
                  <a:cubicBezTo>
                    <a:pt x="1397" y="658"/>
                    <a:pt x="1440" y="715"/>
                    <a:pt x="1499" y="715"/>
                  </a:cubicBezTo>
                  <a:cubicBezTo>
                    <a:pt x="1523" y="715"/>
                    <a:pt x="1549" y="705"/>
                    <a:pt x="1581" y="682"/>
                  </a:cubicBezTo>
                  <a:cubicBezTo>
                    <a:pt x="1661" y="655"/>
                    <a:pt x="1688" y="548"/>
                    <a:pt x="1634" y="494"/>
                  </a:cubicBezTo>
                  <a:cubicBezTo>
                    <a:pt x="1398" y="184"/>
                    <a:pt x="1018" y="0"/>
                    <a:pt x="6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016;p53">
              <a:extLst>
                <a:ext uri="{FF2B5EF4-FFF2-40B4-BE49-F238E27FC236}">
                  <a16:creationId xmlns:a16="http://schemas.microsoft.com/office/drawing/2014/main" id="{7722E3E6-AD9C-0510-C4FE-B9E1F89EF8A6}"/>
                </a:ext>
              </a:extLst>
            </p:cNvPr>
            <p:cNvSpPr/>
            <p:nvPr/>
          </p:nvSpPr>
          <p:spPr>
            <a:xfrm>
              <a:off x="6256725" y="1585075"/>
              <a:ext cx="49150" cy="24575"/>
            </a:xfrm>
            <a:custGeom>
              <a:avLst/>
              <a:gdLst/>
              <a:ahLst/>
              <a:cxnLst/>
              <a:rect l="l" t="t" r="r" b="b"/>
              <a:pathLst>
                <a:path w="1966" h="983" extrusionOk="0">
                  <a:moveTo>
                    <a:pt x="1012" y="0"/>
                  </a:moveTo>
                  <a:cubicBezTo>
                    <a:pt x="831" y="0"/>
                    <a:pt x="630" y="74"/>
                    <a:pt x="425" y="267"/>
                  </a:cubicBezTo>
                  <a:cubicBezTo>
                    <a:pt x="291" y="374"/>
                    <a:pt x="158" y="587"/>
                    <a:pt x="51" y="801"/>
                  </a:cubicBezTo>
                  <a:cubicBezTo>
                    <a:pt x="1" y="918"/>
                    <a:pt x="75" y="982"/>
                    <a:pt x="158" y="982"/>
                  </a:cubicBezTo>
                  <a:cubicBezTo>
                    <a:pt x="208" y="982"/>
                    <a:pt x="261" y="959"/>
                    <a:pt x="291" y="908"/>
                  </a:cubicBezTo>
                  <a:cubicBezTo>
                    <a:pt x="435" y="541"/>
                    <a:pt x="741" y="240"/>
                    <a:pt x="1027" y="240"/>
                  </a:cubicBezTo>
                  <a:cubicBezTo>
                    <a:pt x="1219" y="240"/>
                    <a:pt x="1402" y="377"/>
                    <a:pt x="1521" y="721"/>
                  </a:cubicBezTo>
                  <a:cubicBezTo>
                    <a:pt x="1547" y="774"/>
                    <a:pt x="1627" y="801"/>
                    <a:pt x="1681" y="801"/>
                  </a:cubicBezTo>
                  <a:cubicBezTo>
                    <a:pt x="1965" y="740"/>
                    <a:pt x="1586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017;p53">
              <a:extLst>
                <a:ext uri="{FF2B5EF4-FFF2-40B4-BE49-F238E27FC236}">
                  <a16:creationId xmlns:a16="http://schemas.microsoft.com/office/drawing/2014/main" id="{9504B9A1-57B6-C2F1-A20F-1959222E5895}"/>
                </a:ext>
              </a:extLst>
            </p:cNvPr>
            <p:cNvSpPr/>
            <p:nvPr/>
          </p:nvSpPr>
          <p:spPr>
            <a:xfrm>
              <a:off x="6172475" y="1614450"/>
              <a:ext cx="31425" cy="20975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1069" y="0"/>
                  </a:moveTo>
                  <a:cubicBezTo>
                    <a:pt x="909" y="0"/>
                    <a:pt x="962" y="161"/>
                    <a:pt x="909" y="348"/>
                  </a:cubicBezTo>
                  <a:cubicBezTo>
                    <a:pt x="855" y="428"/>
                    <a:pt x="828" y="508"/>
                    <a:pt x="668" y="535"/>
                  </a:cubicBezTo>
                  <a:cubicBezTo>
                    <a:pt x="641" y="539"/>
                    <a:pt x="614" y="542"/>
                    <a:pt x="588" y="542"/>
                  </a:cubicBezTo>
                  <a:cubicBezTo>
                    <a:pt x="463" y="542"/>
                    <a:pt x="356" y="490"/>
                    <a:pt x="267" y="401"/>
                  </a:cubicBezTo>
                  <a:cubicBezTo>
                    <a:pt x="240" y="379"/>
                    <a:pt x="211" y="370"/>
                    <a:pt x="184" y="370"/>
                  </a:cubicBezTo>
                  <a:cubicBezTo>
                    <a:pt x="80" y="370"/>
                    <a:pt x="1" y="509"/>
                    <a:pt x="107" y="615"/>
                  </a:cubicBezTo>
                  <a:cubicBezTo>
                    <a:pt x="279" y="768"/>
                    <a:pt x="474" y="839"/>
                    <a:pt x="655" y="839"/>
                  </a:cubicBezTo>
                  <a:cubicBezTo>
                    <a:pt x="980" y="839"/>
                    <a:pt x="1256" y="609"/>
                    <a:pt x="1256" y="214"/>
                  </a:cubicBezTo>
                  <a:cubicBezTo>
                    <a:pt x="1256" y="80"/>
                    <a:pt x="1149" y="0"/>
                    <a:pt x="1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018;p53">
              <a:extLst>
                <a:ext uri="{FF2B5EF4-FFF2-40B4-BE49-F238E27FC236}">
                  <a16:creationId xmlns:a16="http://schemas.microsoft.com/office/drawing/2014/main" id="{7BEA5880-FA3C-9047-6955-F7D29E9050D8}"/>
                </a:ext>
              </a:extLst>
            </p:cNvPr>
            <p:cNvSpPr/>
            <p:nvPr/>
          </p:nvSpPr>
          <p:spPr>
            <a:xfrm>
              <a:off x="6074250" y="1640825"/>
              <a:ext cx="39100" cy="38125"/>
            </a:xfrm>
            <a:custGeom>
              <a:avLst/>
              <a:gdLst/>
              <a:ahLst/>
              <a:cxnLst/>
              <a:rect l="l" t="t" r="r" b="b"/>
              <a:pathLst>
                <a:path w="1564" h="1525" extrusionOk="0">
                  <a:moveTo>
                    <a:pt x="785" y="1"/>
                  </a:moveTo>
                  <a:cubicBezTo>
                    <a:pt x="395" y="1"/>
                    <a:pt x="0" y="255"/>
                    <a:pt x="0" y="763"/>
                  </a:cubicBezTo>
                  <a:cubicBezTo>
                    <a:pt x="0" y="1270"/>
                    <a:pt x="388" y="1524"/>
                    <a:pt x="775" y="1524"/>
                  </a:cubicBezTo>
                  <a:cubicBezTo>
                    <a:pt x="1163" y="1524"/>
                    <a:pt x="1550" y="1270"/>
                    <a:pt x="1550" y="763"/>
                  </a:cubicBezTo>
                  <a:cubicBezTo>
                    <a:pt x="1564" y="255"/>
                    <a:pt x="1176" y="1"/>
                    <a:pt x="7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019;p53">
              <a:extLst>
                <a:ext uri="{FF2B5EF4-FFF2-40B4-BE49-F238E27FC236}">
                  <a16:creationId xmlns:a16="http://schemas.microsoft.com/office/drawing/2014/main" id="{2351BECE-FDC5-BA9C-FAF1-2A1B29589EFE}"/>
                </a:ext>
              </a:extLst>
            </p:cNvPr>
            <p:cNvSpPr/>
            <p:nvPr/>
          </p:nvSpPr>
          <p:spPr>
            <a:xfrm>
              <a:off x="6250625" y="162045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03" y="1"/>
                  </a:moveTo>
                  <a:cubicBezTo>
                    <a:pt x="402" y="1"/>
                    <a:pt x="1" y="268"/>
                    <a:pt x="1" y="803"/>
                  </a:cubicBezTo>
                  <a:cubicBezTo>
                    <a:pt x="1" y="1337"/>
                    <a:pt x="402" y="1604"/>
                    <a:pt x="803" y="1604"/>
                  </a:cubicBezTo>
                  <a:cubicBezTo>
                    <a:pt x="1203" y="1604"/>
                    <a:pt x="1604" y="1337"/>
                    <a:pt x="1604" y="803"/>
                  </a:cubicBezTo>
                  <a:cubicBezTo>
                    <a:pt x="1604" y="268"/>
                    <a:pt x="1203" y="1"/>
                    <a:pt x="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2845;p72">
            <a:extLst>
              <a:ext uri="{FF2B5EF4-FFF2-40B4-BE49-F238E27FC236}">
                <a16:creationId xmlns:a16="http://schemas.microsoft.com/office/drawing/2014/main" id="{610C1D94-0722-EAB1-31CA-E85F92DCD5DC}"/>
              </a:ext>
            </a:extLst>
          </p:cNvPr>
          <p:cNvGrpSpPr/>
          <p:nvPr/>
        </p:nvGrpSpPr>
        <p:grpSpPr>
          <a:xfrm>
            <a:off x="7342738" y="3175676"/>
            <a:ext cx="1095568" cy="617378"/>
            <a:chOff x="3332050" y="3887350"/>
            <a:chExt cx="616700" cy="347525"/>
          </a:xfrm>
        </p:grpSpPr>
        <p:sp>
          <p:nvSpPr>
            <p:cNvPr id="27" name="Google Shape;12846;p72">
              <a:extLst>
                <a:ext uri="{FF2B5EF4-FFF2-40B4-BE49-F238E27FC236}">
                  <a16:creationId xmlns:a16="http://schemas.microsoft.com/office/drawing/2014/main" id="{B2D295EC-09AE-D785-7844-9E4EBE50A208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847;p72">
              <a:extLst>
                <a:ext uri="{FF2B5EF4-FFF2-40B4-BE49-F238E27FC236}">
                  <a16:creationId xmlns:a16="http://schemas.microsoft.com/office/drawing/2014/main" id="{ED336D0D-5210-E81F-3F00-5BE86DD6A4F1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848;p72">
              <a:extLst>
                <a:ext uri="{FF2B5EF4-FFF2-40B4-BE49-F238E27FC236}">
                  <a16:creationId xmlns:a16="http://schemas.microsoft.com/office/drawing/2014/main" id="{4B79C1F2-1600-2F8F-D7F9-7BA1A45CA3FF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849;p72">
              <a:extLst>
                <a:ext uri="{FF2B5EF4-FFF2-40B4-BE49-F238E27FC236}">
                  <a16:creationId xmlns:a16="http://schemas.microsoft.com/office/drawing/2014/main" id="{F262B829-E434-1224-15A3-EE4CBA39732A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850;p72">
              <a:extLst>
                <a:ext uri="{FF2B5EF4-FFF2-40B4-BE49-F238E27FC236}">
                  <a16:creationId xmlns:a16="http://schemas.microsoft.com/office/drawing/2014/main" id="{5CAA2022-158B-CA0C-FC3B-8C953C6954A8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851;p72">
              <a:extLst>
                <a:ext uri="{FF2B5EF4-FFF2-40B4-BE49-F238E27FC236}">
                  <a16:creationId xmlns:a16="http://schemas.microsoft.com/office/drawing/2014/main" id="{16031FEC-DBC1-D896-3570-5E5EF0D7C49D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852;p72">
              <a:extLst>
                <a:ext uri="{FF2B5EF4-FFF2-40B4-BE49-F238E27FC236}">
                  <a16:creationId xmlns:a16="http://schemas.microsoft.com/office/drawing/2014/main" id="{CD98FA09-D333-E5AC-36DA-02C2E7E94CC7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853;p72">
              <a:extLst>
                <a:ext uri="{FF2B5EF4-FFF2-40B4-BE49-F238E27FC236}">
                  <a16:creationId xmlns:a16="http://schemas.microsoft.com/office/drawing/2014/main" id="{9AF71AEF-0373-D00D-B637-EC9785B319F2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854;p72">
              <a:extLst>
                <a:ext uri="{FF2B5EF4-FFF2-40B4-BE49-F238E27FC236}">
                  <a16:creationId xmlns:a16="http://schemas.microsoft.com/office/drawing/2014/main" id="{11CFB446-0BA1-CFF3-D32B-E6A944351DD0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855;p72">
              <a:extLst>
                <a:ext uri="{FF2B5EF4-FFF2-40B4-BE49-F238E27FC236}">
                  <a16:creationId xmlns:a16="http://schemas.microsoft.com/office/drawing/2014/main" id="{87771C9B-CB70-DA93-7739-B81BCB6D51D5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856;p72">
              <a:extLst>
                <a:ext uri="{FF2B5EF4-FFF2-40B4-BE49-F238E27FC236}">
                  <a16:creationId xmlns:a16="http://schemas.microsoft.com/office/drawing/2014/main" id="{48152387-2FEB-B061-2896-6924798F58FB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8" name="Picture 13">
            <a:extLst>
              <a:ext uri="{FF2B5EF4-FFF2-40B4-BE49-F238E27FC236}">
                <a16:creationId xmlns:a16="http://schemas.microsoft.com/office/drawing/2014/main" id="{4997EC34-233C-CE22-1AEC-49E221DD857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3291293" y="1390592"/>
            <a:ext cx="423739" cy="238835"/>
          </a:xfrm>
          <a:prstGeom prst="rect">
            <a:avLst/>
          </a:prstGeom>
        </p:spPr>
      </p:pic>
      <p:pic>
        <p:nvPicPr>
          <p:cNvPr id="39" name="Picture 13">
            <a:extLst>
              <a:ext uri="{FF2B5EF4-FFF2-40B4-BE49-F238E27FC236}">
                <a16:creationId xmlns:a16="http://schemas.microsoft.com/office/drawing/2014/main" id="{69FB6367-C798-F21E-1EF8-70994609C0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985680" y="1801385"/>
            <a:ext cx="423739" cy="238835"/>
          </a:xfrm>
          <a:prstGeom prst="rect">
            <a:avLst/>
          </a:prstGeom>
        </p:spPr>
      </p:pic>
      <p:pic>
        <p:nvPicPr>
          <p:cNvPr id="40" name="Picture 13">
            <a:extLst>
              <a:ext uri="{FF2B5EF4-FFF2-40B4-BE49-F238E27FC236}">
                <a16:creationId xmlns:a16="http://schemas.microsoft.com/office/drawing/2014/main" id="{8CC15C1E-914F-87FC-936D-06690CB9134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7055141" y="418778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Hình chữ nhật: Góc Tròn 21">
            <a:extLst>
              <a:ext uri="{FF2B5EF4-FFF2-40B4-BE49-F238E27FC236}">
                <a16:creationId xmlns:a16="http://schemas.microsoft.com/office/drawing/2014/main" id="{B71A2398-C7C3-B55B-0585-ED0311183B43}"/>
              </a:ext>
            </a:extLst>
          </p:cNvPr>
          <p:cNvSpPr/>
          <p:nvPr/>
        </p:nvSpPr>
        <p:spPr>
          <a:xfrm>
            <a:off x="2898058" y="228600"/>
            <a:ext cx="2669458" cy="951271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rgbClr val="F8F8F8"/>
                </a:solidFill>
              </a:rPr>
              <a:t>Bài</a:t>
            </a:r>
            <a:r>
              <a:rPr lang="en-US" sz="2400" dirty="0">
                <a:solidFill>
                  <a:srgbClr val="F8F8F8"/>
                </a:solidFill>
              </a:rPr>
              <a:t> </a:t>
            </a:r>
            <a:r>
              <a:rPr lang="en-US" sz="2400" dirty="0" err="1">
                <a:solidFill>
                  <a:srgbClr val="F8F8F8"/>
                </a:solidFill>
              </a:rPr>
              <a:t>tập</a:t>
            </a:r>
            <a:r>
              <a:rPr lang="en-US" sz="2400" dirty="0">
                <a:solidFill>
                  <a:srgbClr val="F8F8F8"/>
                </a:solidFill>
              </a:rPr>
              <a:t>: </a:t>
            </a:r>
            <a:r>
              <a:rPr lang="en-US" sz="2400" dirty="0" err="1">
                <a:solidFill>
                  <a:srgbClr val="F8F8F8"/>
                </a:solidFill>
              </a:rPr>
              <a:t>Số</a:t>
            </a:r>
            <a:r>
              <a:rPr lang="en-US" sz="2400" dirty="0">
                <a:solidFill>
                  <a:srgbClr val="F8F8F8"/>
                </a:solidFill>
              </a:rPr>
              <a:t>?</a:t>
            </a:r>
          </a:p>
        </p:txBody>
      </p:sp>
      <p:sp>
        <p:nvSpPr>
          <p:cNvPr id="41" name="Hộp Văn bản 40">
            <a:extLst>
              <a:ext uri="{FF2B5EF4-FFF2-40B4-BE49-F238E27FC236}">
                <a16:creationId xmlns:a16="http://schemas.microsoft.com/office/drawing/2014/main" id="{DC319D14-95EE-73C5-FCAF-4C175373F691}"/>
              </a:ext>
            </a:extLst>
          </p:cNvPr>
          <p:cNvSpPr txBox="1"/>
          <p:nvPr/>
        </p:nvSpPr>
        <p:spPr>
          <a:xfrm>
            <a:off x="903339" y="1460545"/>
            <a:ext cx="6983360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a)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16 con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thỏ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… con.</a:t>
            </a:r>
          </a:p>
        </p:txBody>
      </p:sp>
      <p:sp>
        <p:nvSpPr>
          <p:cNvPr id="44" name="Hộp Văn bản 43">
            <a:extLst>
              <a:ext uri="{FF2B5EF4-FFF2-40B4-BE49-F238E27FC236}">
                <a16:creationId xmlns:a16="http://schemas.microsoft.com/office/drawing/2014/main" id="{ACC1D016-1581-8506-A276-6A174DA8799D}"/>
              </a:ext>
            </a:extLst>
          </p:cNvPr>
          <p:cNvSpPr txBox="1"/>
          <p:nvPr/>
        </p:nvSpPr>
        <p:spPr>
          <a:xfrm>
            <a:off x="903339" y="2696086"/>
            <a:ext cx="6983360" cy="17243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50000"/>
              </a:lnSpc>
              <a:spcBef>
                <a:spcPts val="300"/>
              </a:spcBef>
              <a:spcAft>
                <a:spcPts val="300"/>
              </a:spcAft>
            </a:pP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b)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40 con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thỏ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chuồng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4 con.</a:t>
            </a:r>
          </a:p>
          <a:p>
            <a:pPr>
              <a:lnSpc>
                <a:spcPct val="150000"/>
              </a:lnSpc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tất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cả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….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chuồng</a:t>
            </a:r>
            <a:endParaRPr lang="en-US" sz="2400" dirty="0">
              <a:latin typeface="+mj-lt"/>
            </a:endParaRPr>
          </a:p>
        </p:txBody>
      </p:sp>
      <p:sp>
        <p:nvSpPr>
          <p:cNvPr id="27" name="Hộp Văn bản 26">
            <a:extLst>
              <a:ext uri="{FF2B5EF4-FFF2-40B4-BE49-F238E27FC236}">
                <a16:creationId xmlns:a16="http://schemas.microsoft.com/office/drawing/2014/main" id="{44E54A3E-D6AD-A01B-AE00-9D3FA57798F6}"/>
              </a:ext>
            </a:extLst>
          </p:cNvPr>
          <p:cNvSpPr txBox="1"/>
          <p:nvPr/>
        </p:nvSpPr>
        <p:spPr>
          <a:xfrm>
            <a:off x="1393723" y="2110085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46" name="Hộp Văn bản 45">
            <a:extLst>
              <a:ext uri="{FF2B5EF4-FFF2-40B4-BE49-F238E27FC236}">
                <a16:creationId xmlns:a16="http://schemas.microsoft.com/office/drawing/2014/main" id="{ED5ECADB-1741-6222-C5EF-1CD435D76960}"/>
              </a:ext>
            </a:extLst>
          </p:cNvPr>
          <p:cNvSpPr txBox="1"/>
          <p:nvPr/>
        </p:nvSpPr>
        <p:spPr>
          <a:xfrm>
            <a:off x="2231924" y="3889502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10</a:t>
            </a:r>
          </a:p>
        </p:txBody>
      </p:sp>
      <p:grpSp>
        <p:nvGrpSpPr>
          <p:cNvPr id="47" name="Google Shape;11921;p52">
            <a:extLst>
              <a:ext uri="{FF2B5EF4-FFF2-40B4-BE49-F238E27FC236}">
                <a16:creationId xmlns:a16="http://schemas.microsoft.com/office/drawing/2014/main" id="{0ACB21E8-E6BA-E1F6-1DB9-E52AD2062435}"/>
              </a:ext>
            </a:extLst>
          </p:cNvPr>
          <p:cNvGrpSpPr/>
          <p:nvPr/>
        </p:nvGrpSpPr>
        <p:grpSpPr>
          <a:xfrm>
            <a:off x="6988978" y="3452713"/>
            <a:ext cx="1170227" cy="1197841"/>
            <a:chOff x="5050238" y="2460832"/>
            <a:chExt cx="774523" cy="793640"/>
          </a:xfrm>
        </p:grpSpPr>
        <p:sp>
          <p:nvSpPr>
            <p:cNvPr id="48" name="Google Shape;11922;p52">
              <a:extLst>
                <a:ext uri="{FF2B5EF4-FFF2-40B4-BE49-F238E27FC236}">
                  <a16:creationId xmlns:a16="http://schemas.microsoft.com/office/drawing/2014/main" id="{7B89773A-1D2C-4759-4E7B-453754A702EB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923;p52">
              <a:extLst>
                <a:ext uri="{FF2B5EF4-FFF2-40B4-BE49-F238E27FC236}">
                  <a16:creationId xmlns:a16="http://schemas.microsoft.com/office/drawing/2014/main" id="{C14FAA3C-EE08-A62B-BF1F-2C49FA913175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924;p52">
              <a:extLst>
                <a:ext uri="{FF2B5EF4-FFF2-40B4-BE49-F238E27FC236}">
                  <a16:creationId xmlns:a16="http://schemas.microsoft.com/office/drawing/2014/main" id="{4D833811-B812-6196-A12B-5BAE551D49F8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925;p52">
              <a:extLst>
                <a:ext uri="{FF2B5EF4-FFF2-40B4-BE49-F238E27FC236}">
                  <a16:creationId xmlns:a16="http://schemas.microsoft.com/office/drawing/2014/main" id="{37D4490C-A6F9-350D-CE16-4B04ED49A5C7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926;p52">
              <a:extLst>
                <a:ext uri="{FF2B5EF4-FFF2-40B4-BE49-F238E27FC236}">
                  <a16:creationId xmlns:a16="http://schemas.microsoft.com/office/drawing/2014/main" id="{1F0BB750-8C88-773E-40B0-AF9A4A4427C8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927;p52">
              <a:extLst>
                <a:ext uri="{FF2B5EF4-FFF2-40B4-BE49-F238E27FC236}">
                  <a16:creationId xmlns:a16="http://schemas.microsoft.com/office/drawing/2014/main" id="{A581F477-F8C3-8772-AE7C-902F67205F6E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928;p52">
              <a:extLst>
                <a:ext uri="{FF2B5EF4-FFF2-40B4-BE49-F238E27FC236}">
                  <a16:creationId xmlns:a16="http://schemas.microsoft.com/office/drawing/2014/main" id="{F7496B8E-E1DF-6BFA-2E39-13533E33FE08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929;p52">
              <a:extLst>
                <a:ext uri="{FF2B5EF4-FFF2-40B4-BE49-F238E27FC236}">
                  <a16:creationId xmlns:a16="http://schemas.microsoft.com/office/drawing/2014/main" id="{3DC02447-043B-3272-11BA-6EFB2EFA4EE7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930;p52">
              <a:extLst>
                <a:ext uri="{FF2B5EF4-FFF2-40B4-BE49-F238E27FC236}">
                  <a16:creationId xmlns:a16="http://schemas.microsoft.com/office/drawing/2014/main" id="{0135C2A6-5601-3272-5903-9E2B3C98EFF0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931;p52">
              <a:extLst>
                <a:ext uri="{FF2B5EF4-FFF2-40B4-BE49-F238E27FC236}">
                  <a16:creationId xmlns:a16="http://schemas.microsoft.com/office/drawing/2014/main" id="{13EE60DE-2B60-68CB-06B6-775A4A99055F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932;p52">
              <a:extLst>
                <a:ext uri="{FF2B5EF4-FFF2-40B4-BE49-F238E27FC236}">
                  <a16:creationId xmlns:a16="http://schemas.microsoft.com/office/drawing/2014/main" id="{BFEDB134-CFD0-5B69-B114-8ACDAD75F3E2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933;p52">
              <a:extLst>
                <a:ext uri="{FF2B5EF4-FFF2-40B4-BE49-F238E27FC236}">
                  <a16:creationId xmlns:a16="http://schemas.microsoft.com/office/drawing/2014/main" id="{E43A9072-7356-E75D-01FC-0048384320C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934;p52">
              <a:extLst>
                <a:ext uri="{FF2B5EF4-FFF2-40B4-BE49-F238E27FC236}">
                  <a16:creationId xmlns:a16="http://schemas.microsoft.com/office/drawing/2014/main" id="{E3921356-95D5-512D-1233-D7EECE232BDF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935;p52">
              <a:extLst>
                <a:ext uri="{FF2B5EF4-FFF2-40B4-BE49-F238E27FC236}">
                  <a16:creationId xmlns:a16="http://schemas.microsoft.com/office/drawing/2014/main" id="{F63F788A-1A62-FAE3-93BB-B6FD85EAEFA3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1936;p52">
              <a:extLst>
                <a:ext uri="{FF2B5EF4-FFF2-40B4-BE49-F238E27FC236}">
                  <a16:creationId xmlns:a16="http://schemas.microsoft.com/office/drawing/2014/main" id="{D9E1A3DF-D523-3ECC-B8CD-C15ABB2D216A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937;p52">
              <a:extLst>
                <a:ext uri="{FF2B5EF4-FFF2-40B4-BE49-F238E27FC236}">
                  <a16:creationId xmlns:a16="http://schemas.microsoft.com/office/drawing/2014/main" id="{00B4C7EF-CE93-3D53-E0BA-576A52CF9EB8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1938;p52">
              <a:extLst>
                <a:ext uri="{FF2B5EF4-FFF2-40B4-BE49-F238E27FC236}">
                  <a16:creationId xmlns:a16="http://schemas.microsoft.com/office/drawing/2014/main" id="{C7DBA1F3-9DCA-F128-0680-AFECA1C5210D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oogle Shape;12629;p71">
            <a:extLst>
              <a:ext uri="{FF2B5EF4-FFF2-40B4-BE49-F238E27FC236}">
                <a16:creationId xmlns:a16="http://schemas.microsoft.com/office/drawing/2014/main" id="{127C04A3-EC7B-A9ED-DFBD-20B3A75D484B}"/>
              </a:ext>
            </a:extLst>
          </p:cNvPr>
          <p:cNvGrpSpPr/>
          <p:nvPr/>
        </p:nvGrpSpPr>
        <p:grpSpPr>
          <a:xfrm>
            <a:off x="6310487" y="583268"/>
            <a:ext cx="417446" cy="416683"/>
            <a:chOff x="7986150" y="3757475"/>
            <a:chExt cx="437850" cy="437050"/>
          </a:xfrm>
        </p:grpSpPr>
        <p:sp>
          <p:nvSpPr>
            <p:cNvPr id="66" name="Google Shape;12630;p71">
              <a:extLst>
                <a:ext uri="{FF2B5EF4-FFF2-40B4-BE49-F238E27FC236}">
                  <a16:creationId xmlns:a16="http://schemas.microsoft.com/office/drawing/2014/main" id="{023C687C-794B-7E2C-9CC2-02FCE92E2097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31;p71">
              <a:extLst>
                <a:ext uri="{FF2B5EF4-FFF2-40B4-BE49-F238E27FC236}">
                  <a16:creationId xmlns:a16="http://schemas.microsoft.com/office/drawing/2014/main" id="{94E88B0B-97DA-57F8-0FE2-066D8C56414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32;p71">
              <a:extLst>
                <a:ext uri="{FF2B5EF4-FFF2-40B4-BE49-F238E27FC236}">
                  <a16:creationId xmlns:a16="http://schemas.microsoft.com/office/drawing/2014/main" id="{37E11672-B3CA-29DF-26FB-46399B325CB0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33;p71">
              <a:extLst>
                <a:ext uri="{FF2B5EF4-FFF2-40B4-BE49-F238E27FC236}">
                  <a16:creationId xmlns:a16="http://schemas.microsoft.com/office/drawing/2014/main" id="{ABBB170A-9467-2DE6-D5AD-EC72575A3B85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34;p71">
              <a:extLst>
                <a:ext uri="{FF2B5EF4-FFF2-40B4-BE49-F238E27FC236}">
                  <a16:creationId xmlns:a16="http://schemas.microsoft.com/office/drawing/2014/main" id="{86636E6B-C238-4110-4764-25EA22809109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1" name="Google Shape;12635;p71">
              <a:extLst>
                <a:ext uri="{FF2B5EF4-FFF2-40B4-BE49-F238E27FC236}">
                  <a16:creationId xmlns:a16="http://schemas.microsoft.com/office/drawing/2014/main" id="{7CB70306-36A3-7B14-8BD9-4331F07F2453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2" name="Google Shape;12636;p71">
              <a:extLst>
                <a:ext uri="{FF2B5EF4-FFF2-40B4-BE49-F238E27FC236}">
                  <a16:creationId xmlns:a16="http://schemas.microsoft.com/office/drawing/2014/main" id="{A23F0E10-A7E0-255D-E825-CEEB31CF04B0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37;p71">
              <a:extLst>
                <a:ext uri="{FF2B5EF4-FFF2-40B4-BE49-F238E27FC236}">
                  <a16:creationId xmlns:a16="http://schemas.microsoft.com/office/drawing/2014/main" id="{A0A90237-BB8B-612F-AB90-996283033B4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4" name="Google Shape;12638;p71">
              <a:extLst>
                <a:ext uri="{FF2B5EF4-FFF2-40B4-BE49-F238E27FC236}">
                  <a16:creationId xmlns:a16="http://schemas.microsoft.com/office/drawing/2014/main" id="{FBE48BCA-3451-B0CB-B02C-E945C3FB2AB7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5" name="Google Shape;12639;p71">
              <a:extLst>
                <a:ext uri="{FF2B5EF4-FFF2-40B4-BE49-F238E27FC236}">
                  <a16:creationId xmlns:a16="http://schemas.microsoft.com/office/drawing/2014/main" id="{6A8E3965-C6EB-8FCC-8AD6-194F530F315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40;p71">
              <a:extLst>
                <a:ext uri="{FF2B5EF4-FFF2-40B4-BE49-F238E27FC236}">
                  <a16:creationId xmlns:a16="http://schemas.microsoft.com/office/drawing/2014/main" id="{A30A65B3-3E79-1337-B58B-2E4AD445DAA5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41;p71">
              <a:extLst>
                <a:ext uri="{FF2B5EF4-FFF2-40B4-BE49-F238E27FC236}">
                  <a16:creationId xmlns:a16="http://schemas.microsoft.com/office/drawing/2014/main" id="{87720D35-14FD-9B2E-B702-C0F7C6B4C4B4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42;p71">
              <a:extLst>
                <a:ext uri="{FF2B5EF4-FFF2-40B4-BE49-F238E27FC236}">
                  <a16:creationId xmlns:a16="http://schemas.microsoft.com/office/drawing/2014/main" id="{5CEFEC30-1255-7AC6-F5D1-3A86B9680DDA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9" name="Google Shape;12643;p71">
              <a:extLst>
                <a:ext uri="{FF2B5EF4-FFF2-40B4-BE49-F238E27FC236}">
                  <a16:creationId xmlns:a16="http://schemas.microsoft.com/office/drawing/2014/main" id="{EA7C1BB5-B99E-45B1-AA39-374DE53D6D41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0" name="Google Shape;12644;p71">
              <a:extLst>
                <a:ext uri="{FF2B5EF4-FFF2-40B4-BE49-F238E27FC236}">
                  <a16:creationId xmlns:a16="http://schemas.microsoft.com/office/drawing/2014/main" id="{A988EFFF-3ED2-2C2C-DA96-8E3997EB93D8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45;p71">
              <a:extLst>
                <a:ext uri="{FF2B5EF4-FFF2-40B4-BE49-F238E27FC236}">
                  <a16:creationId xmlns:a16="http://schemas.microsoft.com/office/drawing/2014/main" id="{1214E378-5CBE-3DB3-27D4-D4195F9DE55D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42" name="Picture 13">
            <a:extLst>
              <a:ext uri="{FF2B5EF4-FFF2-40B4-BE49-F238E27FC236}">
                <a16:creationId xmlns:a16="http://schemas.microsoft.com/office/drawing/2014/main" id="{AE6EC33C-9036-499C-8B98-208D45ADA3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6661300" y="2421462"/>
            <a:ext cx="423739" cy="238835"/>
          </a:xfrm>
          <a:prstGeom prst="rect">
            <a:avLst/>
          </a:prstGeom>
        </p:spPr>
      </p:pic>
      <p:pic>
        <p:nvPicPr>
          <p:cNvPr id="43" name="Picture 13">
            <a:extLst>
              <a:ext uri="{FF2B5EF4-FFF2-40B4-BE49-F238E27FC236}">
                <a16:creationId xmlns:a16="http://schemas.microsoft.com/office/drawing/2014/main" id="{14686904-88E8-ABC9-8160-7572FC1A96A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807918" y="3834689"/>
            <a:ext cx="423739" cy="238835"/>
          </a:xfrm>
          <a:prstGeom prst="rect">
            <a:avLst/>
          </a:prstGeom>
        </p:spPr>
      </p:pic>
      <p:pic>
        <p:nvPicPr>
          <p:cNvPr id="45" name="Picture 13">
            <a:extLst>
              <a:ext uri="{FF2B5EF4-FFF2-40B4-BE49-F238E27FC236}">
                <a16:creationId xmlns:a16="http://schemas.microsoft.com/office/drawing/2014/main" id="{B2BA7BEA-F6AD-F55E-76A4-8B3229B2C8E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1792970" y="686065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41" grpId="0"/>
      <p:bldP spid="44" grpId="0"/>
      <p:bldP spid="27" grpId="0"/>
      <p:bldP spid="4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oogle Shape;12345;p64">
            <a:extLst>
              <a:ext uri="{FF2B5EF4-FFF2-40B4-BE49-F238E27FC236}">
                <a16:creationId xmlns:a16="http://schemas.microsoft.com/office/drawing/2014/main" id="{D46C3B24-E805-4A0C-2E5C-9D210BB597D2}"/>
              </a:ext>
            </a:extLst>
          </p:cNvPr>
          <p:cNvGrpSpPr/>
          <p:nvPr/>
        </p:nvGrpSpPr>
        <p:grpSpPr>
          <a:xfrm flipH="1">
            <a:off x="439671" y="4049557"/>
            <a:ext cx="960086" cy="960086"/>
            <a:chOff x="2260851" y="5143500"/>
            <a:chExt cx="1196667" cy="1196667"/>
          </a:xfrm>
        </p:grpSpPr>
        <p:sp>
          <p:nvSpPr>
            <p:cNvPr id="60" name="Google Shape;12346;p64">
              <a:extLst>
                <a:ext uri="{FF2B5EF4-FFF2-40B4-BE49-F238E27FC236}">
                  <a16:creationId xmlns:a16="http://schemas.microsoft.com/office/drawing/2014/main" id="{2E680278-2342-116C-A2BF-A58DF61F8332}"/>
                </a:ext>
              </a:extLst>
            </p:cNvPr>
            <p:cNvSpPr/>
            <p:nvPr/>
          </p:nvSpPr>
          <p:spPr>
            <a:xfrm>
              <a:off x="2650811" y="5662139"/>
              <a:ext cx="743390" cy="678028"/>
            </a:xfrm>
            <a:custGeom>
              <a:avLst/>
              <a:gdLst/>
              <a:ahLst/>
              <a:cxnLst/>
              <a:rect l="l" t="t" r="r" b="b"/>
              <a:pathLst>
                <a:path w="14347" h="13102" extrusionOk="0">
                  <a:moveTo>
                    <a:pt x="13309" y="0"/>
                  </a:moveTo>
                  <a:cubicBezTo>
                    <a:pt x="13149" y="0"/>
                    <a:pt x="12882" y="321"/>
                    <a:pt x="12801" y="455"/>
                  </a:cubicBezTo>
                  <a:cubicBezTo>
                    <a:pt x="12374" y="1123"/>
                    <a:pt x="12374" y="1844"/>
                    <a:pt x="12481" y="3528"/>
                  </a:cubicBezTo>
                  <a:cubicBezTo>
                    <a:pt x="12612" y="5941"/>
                    <a:pt x="12897" y="9331"/>
                    <a:pt x="10661" y="9331"/>
                  </a:cubicBezTo>
                  <a:cubicBezTo>
                    <a:pt x="10618" y="9331"/>
                    <a:pt x="10574" y="9330"/>
                    <a:pt x="10530" y="9327"/>
                  </a:cubicBezTo>
                  <a:cubicBezTo>
                    <a:pt x="11038" y="7136"/>
                    <a:pt x="9969" y="4918"/>
                    <a:pt x="9060" y="2860"/>
                  </a:cubicBezTo>
                  <a:cubicBezTo>
                    <a:pt x="9060" y="2807"/>
                    <a:pt x="9033" y="2726"/>
                    <a:pt x="9006" y="2673"/>
                  </a:cubicBezTo>
                  <a:cubicBezTo>
                    <a:pt x="8953" y="2593"/>
                    <a:pt x="8926" y="2486"/>
                    <a:pt x="8900" y="2406"/>
                  </a:cubicBezTo>
                  <a:lnTo>
                    <a:pt x="8900" y="2406"/>
                  </a:lnTo>
                  <a:lnTo>
                    <a:pt x="8926" y="2432"/>
                  </a:lnTo>
                  <a:cubicBezTo>
                    <a:pt x="8873" y="2299"/>
                    <a:pt x="8819" y="2165"/>
                    <a:pt x="8766" y="2032"/>
                  </a:cubicBezTo>
                  <a:cubicBezTo>
                    <a:pt x="8726" y="1941"/>
                    <a:pt x="8659" y="1903"/>
                    <a:pt x="8594" y="1903"/>
                  </a:cubicBezTo>
                  <a:cubicBezTo>
                    <a:pt x="8487" y="1903"/>
                    <a:pt x="8385" y="2005"/>
                    <a:pt x="8418" y="2138"/>
                  </a:cubicBezTo>
                  <a:cubicBezTo>
                    <a:pt x="8499" y="2325"/>
                    <a:pt x="8579" y="2513"/>
                    <a:pt x="8659" y="2700"/>
                  </a:cubicBezTo>
                  <a:cubicBezTo>
                    <a:pt x="5612" y="4250"/>
                    <a:pt x="3768" y="5773"/>
                    <a:pt x="1764" y="6094"/>
                  </a:cubicBezTo>
                  <a:cubicBezTo>
                    <a:pt x="1764" y="6040"/>
                    <a:pt x="1764" y="5987"/>
                    <a:pt x="1711" y="5907"/>
                  </a:cubicBezTo>
                  <a:cubicBezTo>
                    <a:pt x="1671" y="5867"/>
                    <a:pt x="1630" y="5851"/>
                    <a:pt x="1591" y="5851"/>
                  </a:cubicBezTo>
                  <a:cubicBezTo>
                    <a:pt x="1497" y="5851"/>
                    <a:pt x="1417" y="5946"/>
                    <a:pt x="1417" y="6040"/>
                  </a:cubicBezTo>
                  <a:cubicBezTo>
                    <a:pt x="1550" y="7243"/>
                    <a:pt x="1978" y="8365"/>
                    <a:pt x="2566" y="9568"/>
                  </a:cubicBezTo>
                  <a:cubicBezTo>
                    <a:pt x="2352" y="9568"/>
                    <a:pt x="1951" y="9621"/>
                    <a:pt x="1711" y="9621"/>
                  </a:cubicBezTo>
                  <a:cubicBezTo>
                    <a:pt x="1517" y="9580"/>
                    <a:pt x="1088" y="9417"/>
                    <a:pt x="767" y="9417"/>
                  </a:cubicBezTo>
                  <a:cubicBezTo>
                    <a:pt x="466" y="9417"/>
                    <a:pt x="260" y="9559"/>
                    <a:pt x="428" y="10076"/>
                  </a:cubicBezTo>
                  <a:cubicBezTo>
                    <a:pt x="161" y="10183"/>
                    <a:pt x="80" y="10450"/>
                    <a:pt x="294" y="10637"/>
                  </a:cubicBezTo>
                  <a:cubicBezTo>
                    <a:pt x="80" y="10744"/>
                    <a:pt x="0" y="11011"/>
                    <a:pt x="294" y="11252"/>
                  </a:cubicBezTo>
                  <a:cubicBezTo>
                    <a:pt x="241" y="11305"/>
                    <a:pt x="161" y="11385"/>
                    <a:pt x="161" y="11465"/>
                  </a:cubicBezTo>
                  <a:cubicBezTo>
                    <a:pt x="134" y="11492"/>
                    <a:pt x="107" y="11572"/>
                    <a:pt x="134" y="11652"/>
                  </a:cubicBezTo>
                  <a:cubicBezTo>
                    <a:pt x="821" y="12690"/>
                    <a:pt x="2273" y="13102"/>
                    <a:pt x="3849" y="13102"/>
                  </a:cubicBezTo>
                  <a:cubicBezTo>
                    <a:pt x="5644" y="13102"/>
                    <a:pt x="7599" y="12567"/>
                    <a:pt x="8766" y="11813"/>
                  </a:cubicBezTo>
                  <a:cubicBezTo>
                    <a:pt x="8926" y="11813"/>
                    <a:pt x="9755" y="11252"/>
                    <a:pt x="10156" y="10530"/>
                  </a:cubicBezTo>
                  <a:cubicBezTo>
                    <a:pt x="10289" y="10290"/>
                    <a:pt x="10396" y="9996"/>
                    <a:pt x="10503" y="9675"/>
                  </a:cubicBezTo>
                  <a:cubicBezTo>
                    <a:pt x="10587" y="9682"/>
                    <a:pt x="10668" y="9685"/>
                    <a:pt x="10746" y="9685"/>
                  </a:cubicBezTo>
                  <a:cubicBezTo>
                    <a:pt x="14346" y="9685"/>
                    <a:pt x="12413" y="2613"/>
                    <a:pt x="12988" y="1069"/>
                  </a:cubicBezTo>
                  <a:cubicBezTo>
                    <a:pt x="13176" y="695"/>
                    <a:pt x="13309" y="508"/>
                    <a:pt x="13496" y="321"/>
                  </a:cubicBezTo>
                  <a:cubicBezTo>
                    <a:pt x="13576" y="268"/>
                    <a:pt x="13496" y="0"/>
                    <a:pt x="13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347;p64">
              <a:extLst>
                <a:ext uri="{FF2B5EF4-FFF2-40B4-BE49-F238E27FC236}">
                  <a16:creationId xmlns:a16="http://schemas.microsoft.com/office/drawing/2014/main" id="{118FE607-0A95-7049-7B86-B009357E49AF}"/>
                </a:ext>
              </a:extLst>
            </p:cNvPr>
            <p:cNvSpPr/>
            <p:nvPr/>
          </p:nvSpPr>
          <p:spPr>
            <a:xfrm>
              <a:off x="2567700" y="5943866"/>
              <a:ext cx="234100" cy="323489"/>
            </a:xfrm>
            <a:custGeom>
              <a:avLst/>
              <a:gdLst/>
              <a:ahLst/>
              <a:cxnLst/>
              <a:rect l="l" t="t" r="r" b="b"/>
              <a:pathLst>
                <a:path w="4518" h="6251" extrusionOk="0">
                  <a:moveTo>
                    <a:pt x="2406" y="356"/>
                  </a:moveTo>
                  <a:cubicBezTo>
                    <a:pt x="2326" y="436"/>
                    <a:pt x="2219" y="570"/>
                    <a:pt x="2219" y="730"/>
                  </a:cubicBezTo>
                  <a:cubicBezTo>
                    <a:pt x="2219" y="570"/>
                    <a:pt x="2219" y="436"/>
                    <a:pt x="2058" y="409"/>
                  </a:cubicBezTo>
                  <a:cubicBezTo>
                    <a:pt x="2112" y="409"/>
                    <a:pt x="2352" y="356"/>
                    <a:pt x="2406" y="356"/>
                  </a:cubicBezTo>
                  <a:close/>
                  <a:moveTo>
                    <a:pt x="2815" y="1"/>
                  </a:moveTo>
                  <a:cubicBezTo>
                    <a:pt x="2067" y="1"/>
                    <a:pt x="1193" y="267"/>
                    <a:pt x="589" y="463"/>
                  </a:cubicBezTo>
                  <a:cubicBezTo>
                    <a:pt x="548" y="401"/>
                    <a:pt x="483" y="371"/>
                    <a:pt x="420" y="371"/>
                  </a:cubicBezTo>
                  <a:cubicBezTo>
                    <a:pt x="320" y="371"/>
                    <a:pt x="225" y="448"/>
                    <a:pt x="241" y="596"/>
                  </a:cubicBezTo>
                  <a:lnTo>
                    <a:pt x="321" y="997"/>
                  </a:lnTo>
                  <a:lnTo>
                    <a:pt x="321" y="970"/>
                  </a:lnTo>
                  <a:lnTo>
                    <a:pt x="321" y="970"/>
                  </a:lnTo>
                  <a:cubicBezTo>
                    <a:pt x="535" y="2841"/>
                    <a:pt x="589" y="4177"/>
                    <a:pt x="54" y="5808"/>
                  </a:cubicBezTo>
                  <a:cubicBezTo>
                    <a:pt x="1" y="5915"/>
                    <a:pt x="108" y="6048"/>
                    <a:pt x="241" y="6048"/>
                  </a:cubicBezTo>
                  <a:cubicBezTo>
                    <a:pt x="328" y="6070"/>
                    <a:pt x="397" y="6109"/>
                    <a:pt x="476" y="6109"/>
                  </a:cubicBezTo>
                  <a:cubicBezTo>
                    <a:pt x="495" y="6109"/>
                    <a:pt x="515" y="6107"/>
                    <a:pt x="535" y="6102"/>
                  </a:cubicBezTo>
                  <a:cubicBezTo>
                    <a:pt x="571" y="6173"/>
                    <a:pt x="618" y="6208"/>
                    <a:pt x="694" y="6208"/>
                  </a:cubicBezTo>
                  <a:cubicBezTo>
                    <a:pt x="731" y="6208"/>
                    <a:pt x="776" y="6200"/>
                    <a:pt x="829" y="6182"/>
                  </a:cubicBezTo>
                  <a:cubicBezTo>
                    <a:pt x="887" y="6230"/>
                    <a:pt x="942" y="6250"/>
                    <a:pt x="993" y="6250"/>
                  </a:cubicBezTo>
                  <a:cubicBezTo>
                    <a:pt x="1083" y="6250"/>
                    <a:pt x="1162" y="6187"/>
                    <a:pt x="1230" y="6102"/>
                  </a:cubicBezTo>
                  <a:cubicBezTo>
                    <a:pt x="1230" y="6102"/>
                    <a:pt x="1283" y="6102"/>
                    <a:pt x="1283" y="6075"/>
                  </a:cubicBezTo>
                  <a:cubicBezTo>
                    <a:pt x="1307" y="6094"/>
                    <a:pt x="1330" y="6103"/>
                    <a:pt x="1352" y="6103"/>
                  </a:cubicBezTo>
                  <a:cubicBezTo>
                    <a:pt x="1481" y="6103"/>
                    <a:pt x="1585" y="5807"/>
                    <a:pt x="1631" y="5647"/>
                  </a:cubicBezTo>
                  <a:cubicBezTo>
                    <a:pt x="1604" y="5514"/>
                    <a:pt x="1631" y="5380"/>
                    <a:pt x="1765" y="5300"/>
                  </a:cubicBezTo>
                  <a:cubicBezTo>
                    <a:pt x="1765" y="5273"/>
                    <a:pt x="1818" y="5193"/>
                    <a:pt x="1818" y="5166"/>
                  </a:cubicBezTo>
                  <a:cubicBezTo>
                    <a:pt x="1818" y="5139"/>
                    <a:pt x="1818" y="5139"/>
                    <a:pt x="1765" y="5113"/>
                  </a:cubicBezTo>
                  <a:cubicBezTo>
                    <a:pt x="1738" y="5006"/>
                    <a:pt x="1738" y="4846"/>
                    <a:pt x="1871" y="4765"/>
                  </a:cubicBezTo>
                  <a:cubicBezTo>
                    <a:pt x="1871" y="4658"/>
                    <a:pt x="1898" y="4605"/>
                    <a:pt x="1952" y="4525"/>
                  </a:cubicBezTo>
                  <a:cubicBezTo>
                    <a:pt x="1871" y="4391"/>
                    <a:pt x="1898" y="4204"/>
                    <a:pt x="2032" y="4124"/>
                  </a:cubicBezTo>
                  <a:cubicBezTo>
                    <a:pt x="2165" y="3108"/>
                    <a:pt x="2139" y="2173"/>
                    <a:pt x="2219" y="1238"/>
                  </a:cubicBezTo>
                  <a:cubicBezTo>
                    <a:pt x="2246" y="1238"/>
                    <a:pt x="2246" y="1184"/>
                    <a:pt x="2272" y="1184"/>
                  </a:cubicBezTo>
                  <a:cubicBezTo>
                    <a:pt x="2406" y="2627"/>
                    <a:pt x="2433" y="3429"/>
                    <a:pt x="2406" y="4070"/>
                  </a:cubicBezTo>
                  <a:cubicBezTo>
                    <a:pt x="2433" y="4070"/>
                    <a:pt x="2646" y="4097"/>
                    <a:pt x="2700" y="4097"/>
                  </a:cubicBezTo>
                  <a:lnTo>
                    <a:pt x="3021" y="4204"/>
                  </a:lnTo>
                  <a:cubicBezTo>
                    <a:pt x="3181" y="4311"/>
                    <a:pt x="3415" y="4344"/>
                    <a:pt x="3655" y="4344"/>
                  </a:cubicBezTo>
                  <a:cubicBezTo>
                    <a:pt x="3896" y="4344"/>
                    <a:pt x="4143" y="4311"/>
                    <a:pt x="4330" y="4284"/>
                  </a:cubicBezTo>
                  <a:cubicBezTo>
                    <a:pt x="4384" y="4284"/>
                    <a:pt x="4464" y="4177"/>
                    <a:pt x="4410" y="4097"/>
                  </a:cubicBezTo>
                  <a:cubicBezTo>
                    <a:pt x="4490" y="3135"/>
                    <a:pt x="4517" y="1024"/>
                    <a:pt x="3983" y="409"/>
                  </a:cubicBezTo>
                  <a:cubicBezTo>
                    <a:pt x="3713" y="108"/>
                    <a:pt x="3289" y="1"/>
                    <a:pt x="28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348;p64">
              <a:extLst>
                <a:ext uri="{FF2B5EF4-FFF2-40B4-BE49-F238E27FC236}">
                  <a16:creationId xmlns:a16="http://schemas.microsoft.com/office/drawing/2014/main" id="{2BF3C1A4-6393-5AAF-3927-E9085D625782}"/>
                </a:ext>
              </a:extLst>
            </p:cNvPr>
            <p:cNvSpPr/>
            <p:nvPr/>
          </p:nvSpPr>
          <p:spPr>
            <a:xfrm>
              <a:off x="2793406" y="6166960"/>
              <a:ext cx="1451" cy="52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0"/>
                  </a:moveTo>
                  <a:lnTo>
                    <a:pt x="2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87E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349;p64">
              <a:extLst>
                <a:ext uri="{FF2B5EF4-FFF2-40B4-BE49-F238E27FC236}">
                  <a16:creationId xmlns:a16="http://schemas.microsoft.com/office/drawing/2014/main" id="{A27B90F2-D3F6-5AEA-0F04-DC41052F306F}"/>
                </a:ext>
              </a:extLst>
            </p:cNvPr>
            <p:cNvSpPr/>
            <p:nvPr/>
          </p:nvSpPr>
          <p:spPr>
            <a:xfrm>
              <a:off x="2779571" y="6166960"/>
              <a:ext cx="6995" cy="1397"/>
            </a:xfrm>
            <a:custGeom>
              <a:avLst/>
              <a:gdLst/>
              <a:ahLst/>
              <a:cxnLst/>
              <a:rect l="l" t="t" r="r" b="b"/>
              <a:pathLst>
                <a:path w="135" h="27" extrusionOk="0">
                  <a:moveTo>
                    <a:pt x="134" y="0"/>
                  </a:moveTo>
                  <a:cubicBezTo>
                    <a:pt x="107" y="0"/>
                    <a:pt x="27" y="27"/>
                    <a:pt x="1" y="27"/>
                  </a:cubicBezTo>
                  <a:cubicBezTo>
                    <a:pt x="134" y="27"/>
                    <a:pt x="134" y="27"/>
                    <a:pt x="134" y="0"/>
                  </a:cubicBezTo>
                  <a:close/>
                </a:path>
              </a:pathLst>
            </a:custGeom>
            <a:solidFill>
              <a:srgbClr val="D87E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350;p64">
              <a:extLst>
                <a:ext uri="{FF2B5EF4-FFF2-40B4-BE49-F238E27FC236}">
                  <a16:creationId xmlns:a16="http://schemas.microsoft.com/office/drawing/2014/main" id="{E468ECBA-D54B-5615-E0FA-C33D0A23BE0A}"/>
                </a:ext>
              </a:extLst>
            </p:cNvPr>
            <p:cNvSpPr/>
            <p:nvPr/>
          </p:nvSpPr>
          <p:spPr>
            <a:xfrm>
              <a:off x="2260851" y="5143500"/>
              <a:ext cx="1003449" cy="854185"/>
            </a:xfrm>
            <a:custGeom>
              <a:avLst/>
              <a:gdLst/>
              <a:ahLst/>
              <a:cxnLst/>
              <a:rect l="l" t="t" r="r" b="b"/>
              <a:pathLst>
                <a:path w="19366" h="16506" extrusionOk="0">
                  <a:moveTo>
                    <a:pt x="9718" y="1"/>
                  </a:moveTo>
                  <a:cubicBezTo>
                    <a:pt x="5896" y="1"/>
                    <a:pt x="2502" y="1791"/>
                    <a:pt x="1246" y="4517"/>
                  </a:cubicBezTo>
                  <a:cubicBezTo>
                    <a:pt x="1112" y="4571"/>
                    <a:pt x="551" y="5853"/>
                    <a:pt x="391" y="7136"/>
                  </a:cubicBezTo>
                  <a:cubicBezTo>
                    <a:pt x="1" y="10229"/>
                    <a:pt x="1633" y="16505"/>
                    <a:pt x="8530" y="16505"/>
                  </a:cubicBezTo>
                  <a:cubicBezTo>
                    <a:pt x="8725" y="16505"/>
                    <a:pt x="8925" y="16500"/>
                    <a:pt x="9130" y="16490"/>
                  </a:cubicBezTo>
                  <a:cubicBezTo>
                    <a:pt x="9771" y="16463"/>
                    <a:pt x="10466" y="16356"/>
                    <a:pt x="11134" y="16196"/>
                  </a:cubicBezTo>
                  <a:cubicBezTo>
                    <a:pt x="13112" y="15688"/>
                    <a:pt x="15143" y="14566"/>
                    <a:pt x="16426" y="12935"/>
                  </a:cubicBezTo>
                  <a:cubicBezTo>
                    <a:pt x="19365" y="9141"/>
                    <a:pt x="18670" y="1"/>
                    <a:pt x="9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351;p64">
              <a:extLst>
                <a:ext uri="{FF2B5EF4-FFF2-40B4-BE49-F238E27FC236}">
                  <a16:creationId xmlns:a16="http://schemas.microsoft.com/office/drawing/2014/main" id="{5D3F23FF-D37F-1FE2-09ED-365C5130B58B}"/>
                </a:ext>
              </a:extLst>
            </p:cNvPr>
            <p:cNvSpPr/>
            <p:nvPr/>
          </p:nvSpPr>
          <p:spPr>
            <a:xfrm>
              <a:off x="3316841" y="5602678"/>
              <a:ext cx="140678" cy="110279"/>
            </a:xfrm>
            <a:custGeom>
              <a:avLst/>
              <a:gdLst/>
              <a:ahLst/>
              <a:cxnLst/>
              <a:rect l="l" t="t" r="r" b="b"/>
              <a:pathLst>
                <a:path w="2715" h="2131" extrusionOk="0">
                  <a:moveTo>
                    <a:pt x="1446" y="856"/>
                  </a:moveTo>
                  <a:cubicBezTo>
                    <a:pt x="1556" y="856"/>
                    <a:pt x="1665" y="876"/>
                    <a:pt x="1765" y="909"/>
                  </a:cubicBezTo>
                  <a:cubicBezTo>
                    <a:pt x="1718" y="902"/>
                    <a:pt x="1664" y="899"/>
                    <a:pt x="1606" y="899"/>
                  </a:cubicBezTo>
                  <a:cubicBezTo>
                    <a:pt x="1431" y="899"/>
                    <a:pt x="1210" y="929"/>
                    <a:pt x="990" y="989"/>
                  </a:cubicBezTo>
                  <a:cubicBezTo>
                    <a:pt x="1131" y="895"/>
                    <a:pt x="1290" y="856"/>
                    <a:pt x="1446" y="856"/>
                  </a:cubicBezTo>
                  <a:close/>
                  <a:moveTo>
                    <a:pt x="1631" y="0"/>
                  </a:moveTo>
                  <a:cubicBezTo>
                    <a:pt x="1150" y="0"/>
                    <a:pt x="615" y="214"/>
                    <a:pt x="322" y="561"/>
                  </a:cubicBezTo>
                  <a:cubicBezTo>
                    <a:pt x="188" y="749"/>
                    <a:pt x="1" y="1203"/>
                    <a:pt x="134" y="1363"/>
                  </a:cubicBezTo>
                  <a:cubicBezTo>
                    <a:pt x="134" y="1417"/>
                    <a:pt x="134" y="1443"/>
                    <a:pt x="188" y="1497"/>
                  </a:cubicBezTo>
                  <a:cubicBezTo>
                    <a:pt x="417" y="1966"/>
                    <a:pt x="843" y="2130"/>
                    <a:pt x="1276" y="2130"/>
                  </a:cubicBezTo>
                  <a:cubicBezTo>
                    <a:pt x="1952" y="2130"/>
                    <a:pt x="2647" y="1731"/>
                    <a:pt x="2647" y="1470"/>
                  </a:cubicBezTo>
                  <a:cubicBezTo>
                    <a:pt x="2714" y="1386"/>
                    <a:pt x="2643" y="1333"/>
                    <a:pt x="2561" y="1333"/>
                  </a:cubicBezTo>
                  <a:cubicBezTo>
                    <a:pt x="2513" y="1333"/>
                    <a:pt x="2462" y="1351"/>
                    <a:pt x="2433" y="1390"/>
                  </a:cubicBezTo>
                  <a:cubicBezTo>
                    <a:pt x="2171" y="1687"/>
                    <a:pt x="1760" y="1836"/>
                    <a:pt x="1388" y="1836"/>
                  </a:cubicBezTo>
                  <a:cubicBezTo>
                    <a:pt x="1190" y="1836"/>
                    <a:pt x="1004" y="1794"/>
                    <a:pt x="856" y="1711"/>
                  </a:cubicBezTo>
                  <a:lnTo>
                    <a:pt x="856" y="1711"/>
                  </a:lnTo>
                  <a:cubicBezTo>
                    <a:pt x="974" y="1730"/>
                    <a:pt x="1101" y="1738"/>
                    <a:pt x="1228" y="1738"/>
                  </a:cubicBezTo>
                  <a:cubicBezTo>
                    <a:pt x="1819" y="1738"/>
                    <a:pt x="2422" y="1547"/>
                    <a:pt x="2246" y="1283"/>
                  </a:cubicBezTo>
                  <a:cubicBezTo>
                    <a:pt x="2210" y="1212"/>
                    <a:pt x="2151" y="1188"/>
                    <a:pt x="2083" y="1188"/>
                  </a:cubicBezTo>
                  <a:cubicBezTo>
                    <a:pt x="2050" y="1188"/>
                    <a:pt x="2014" y="1194"/>
                    <a:pt x="1978" y="1203"/>
                  </a:cubicBezTo>
                  <a:cubicBezTo>
                    <a:pt x="2005" y="1203"/>
                    <a:pt x="1791" y="1310"/>
                    <a:pt x="1444" y="1337"/>
                  </a:cubicBezTo>
                  <a:cubicBezTo>
                    <a:pt x="1360" y="1361"/>
                    <a:pt x="1270" y="1374"/>
                    <a:pt x="1175" y="1374"/>
                  </a:cubicBezTo>
                  <a:cubicBezTo>
                    <a:pt x="1059" y="1374"/>
                    <a:pt x="935" y="1354"/>
                    <a:pt x="803" y="1310"/>
                  </a:cubicBezTo>
                  <a:cubicBezTo>
                    <a:pt x="909" y="1283"/>
                    <a:pt x="1043" y="1230"/>
                    <a:pt x="1150" y="1230"/>
                  </a:cubicBezTo>
                  <a:cubicBezTo>
                    <a:pt x="1243" y="1218"/>
                    <a:pt x="1328" y="1215"/>
                    <a:pt x="1404" y="1215"/>
                  </a:cubicBezTo>
                  <a:cubicBezTo>
                    <a:pt x="1476" y="1215"/>
                    <a:pt x="1540" y="1218"/>
                    <a:pt x="1596" y="1218"/>
                  </a:cubicBezTo>
                  <a:cubicBezTo>
                    <a:pt x="1755" y="1218"/>
                    <a:pt x="1845" y="1198"/>
                    <a:pt x="1845" y="1043"/>
                  </a:cubicBezTo>
                  <a:cubicBezTo>
                    <a:pt x="1845" y="962"/>
                    <a:pt x="1818" y="909"/>
                    <a:pt x="1738" y="882"/>
                  </a:cubicBezTo>
                  <a:lnTo>
                    <a:pt x="1738" y="882"/>
                  </a:lnTo>
                  <a:cubicBezTo>
                    <a:pt x="1824" y="904"/>
                    <a:pt x="1979" y="977"/>
                    <a:pt x="2064" y="977"/>
                  </a:cubicBezTo>
                  <a:cubicBezTo>
                    <a:pt x="2085" y="977"/>
                    <a:pt x="2102" y="973"/>
                    <a:pt x="2112" y="962"/>
                  </a:cubicBezTo>
                  <a:cubicBezTo>
                    <a:pt x="2219" y="936"/>
                    <a:pt x="2272" y="829"/>
                    <a:pt x="2246" y="749"/>
                  </a:cubicBezTo>
                  <a:cubicBezTo>
                    <a:pt x="2192" y="535"/>
                    <a:pt x="1604" y="455"/>
                    <a:pt x="1391" y="455"/>
                  </a:cubicBezTo>
                  <a:cubicBezTo>
                    <a:pt x="1469" y="439"/>
                    <a:pt x="1547" y="432"/>
                    <a:pt x="1625" y="432"/>
                  </a:cubicBezTo>
                  <a:cubicBezTo>
                    <a:pt x="1814" y="432"/>
                    <a:pt x="2003" y="470"/>
                    <a:pt x="2192" y="508"/>
                  </a:cubicBezTo>
                  <a:cubicBezTo>
                    <a:pt x="2200" y="516"/>
                    <a:pt x="2212" y="519"/>
                    <a:pt x="2227" y="519"/>
                  </a:cubicBezTo>
                  <a:cubicBezTo>
                    <a:pt x="2264" y="519"/>
                    <a:pt x="2315" y="500"/>
                    <a:pt x="2353" y="481"/>
                  </a:cubicBezTo>
                  <a:cubicBezTo>
                    <a:pt x="2486" y="374"/>
                    <a:pt x="2486" y="161"/>
                    <a:pt x="2326" y="107"/>
                  </a:cubicBezTo>
                  <a:cubicBezTo>
                    <a:pt x="2085" y="27"/>
                    <a:pt x="1845" y="0"/>
                    <a:pt x="16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352;p64">
              <a:extLst>
                <a:ext uri="{FF2B5EF4-FFF2-40B4-BE49-F238E27FC236}">
                  <a16:creationId xmlns:a16="http://schemas.microsoft.com/office/drawing/2014/main" id="{58A3F616-734C-50BB-E34F-77F527BB2178}"/>
                </a:ext>
              </a:extLst>
            </p:cNvPr>
            <p:cNvSpPr/>
            <p:nvPr/>
          </p:nvSpPr>
          <p:spPr>
            <a:xfrm>
              <a:off x="2351683" y="5280534"/>
              <a:ext cx="740903" cy="590468"/>
            </a:xfrm>
            <a:custGeom>
              <a:avLst/>
              <a:gdLst/>
              <a:ahLst/>
              <a:cxnLst/>
              <a:rect l="l" t="t" r="r" b="b"/>
              <a:pathLst>
                <a:path w="14299" h="11410" extrusionOk="0">
                  <a:moveTo>
                    <a:pt x="7224" y="1"/>
                  </a:moveTo>
                  <a:cubicBezTo>
                    <a:pt x="5837" y="1"/>
                    <a:pt x="4428" y="395"/>
                    <a:pt x="3288" y="1228"/>
                  </a:cubicBezTo>
                  <a:cubicBezTo>
                    <a:pt x="2996" y="748"/>
                    <a:pt x="2477" y="350"/>
                    <a:pt x="1971" y="350"/>
                  </a:cubicBezTo>
                  <a:cubicBezTo>
                    <a:pt x="1828" y="350"/>
                    <a:pt x="1686" y="382"/>
                    <a:pt x="1551" y="453"/>
                  </a:cubicBezTo>
                  <a:cubicBezTo>
                    <a:pt x="776" y="854"/>
                    <a:pt x="562" y="2404"/>
                    <a:pt x="1711" y="2992"/>
                  </a:cubicBezTo>
                  <a:cubicBezTo>
                    <a:pt x="1" y="5664"/>
                    <a:pt x="1043" y="11089"/>
                    <a:pt x="6147" y="11410"/>
                  </a:cubicBezTo>
                  <a:cubicBezTo>
                    <a:pt x="6174" y="11410"/>
                    <a:pt x="6201" y="11410"/>
                    <a:pt x="6254" y="11383"/>
                  </a:cubicBezTo>
                  <a:cubicBezTo>
                    <a:pt x="6548" y="11383"/>
                    <a:pt x="8499" y="11383"/>
                    <a:pt x="9622" y="11089"/>
                  </a:cubicBezTo>
                  <a:cubicBezTo>
                    <a:pt x="13256" y="10100"/>
                    <a:pt x="13871" y="6439"/>
                    <a:pt x="13123" y="4034"/>
                  </a:cubicBezTo>
                  <a:lnTo>
                    <a:pt x="13123" y="4034"/>
                  </a:lnTo>
                  <a:cubicBezTo>
                    <a:pt x="13133" y="4055"/>
                    <a:pt x="13154" y="4063"/>
                    <a:pt x="13181" y="4063"/>
                  </a:cubicBezTo>
                  <a:cubicBezTo>
                    <a:pt x="13293" y="4063"/>
                    <a:pt x="13518" y="3916"/>
                    <a:pt x="13604" y="3873"/>
                  </a:cubicBezTo>
                  <a:cubicBezTo>
                    <a:pt x="13924" y="3660"/>
                    <a:pt x="14138" y="3366"/>
                    <a:pt x="14191" y="3072"/>
                  </a:cubicBezTo>
                  <a:cubicBezTo>
                    <a:pt x="14298" y="2751"/>
                    <a:pt x="14245" y="2323"/>
                    <a:pt x="13978" y="2003"/>
                  </a:cubicBezTo>
                  <a:cubicBezTo>
                    <a:pt x="13726" y="1668"/>
                    <a:pt x="13373" y="1464"/>
                    <a:pt x="13001" y="1464"/>
                  </a:cubicBezTo>
                  <a:cubicBezTo>
                    <a:pt x="12661" y="1464"/>
                    <a:pt x="12306" y="1634"/>
                    <a:pt x="12000" y="2029"/>
                  </a:cubicBezTo>
                  <a:cubicBezTo>
                    <a:pt x="10912" y="712"/>
                    <a:pt x="9087" y="1"/>
                    <a:pt x="7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353;p64">
              <a:extLst>
                <a:ext uri="{FF2B5EF4-FFF2-40B4-BE49-F238E27FC236}">
                  <a16:creationId xmlns:a16="http://schemas.microsoft.com/office/drawing/2014/main" id="{4E4A5EC3-0D88-0E1B-BB9C-AF16ECBF3A45}"/>
                </a:ext>
              </a:extLst>
            </p:cNvPr>
            <p:cNvSpPr/>
            <p:nvPr/>
          </p:nvSpPr>
          <p:spPr>
            <a:xfrm>
              <a:off x="2350284" y="5376375"/>
              <a:ext cx="701109" cy="460834"/>
            </a:xfrm>
            <a:custGeom>
              <a:avLst/>
              <a:gdLst/>
              <a:ahLst/>
              <a:cxnLst/>
              <a:rect l="l" t="t" r="r" b="b"/>
              <a:pathLst>
                <a:path w="13531" h="8905" extrusionOk="0">
                  <a:moveTo>
                    <a:pt x="7363" y="1"/>
                  </a:moveTo>
                  <a:cubicBezTo>
                    <a:pt x="7021" y="1"/>
                    <a:pt x="6660" y="23"/>
                    <a:pt x="6281" y="71"/>
                  </a:cubicBezTo>
                  <a:cubicBezTo>
                    <a:pt x="1" y="846"/>
                    <a:pt x="776" y="7714"/>
                    <a:pt x="5346" y="8623"/>
                  </a:cubicBezTo>
                  <a:lnTo>
                    <a:pt x="5373" y="8623"/>
                  </a:lnTo>
                  <a:cubicBezTo>
                    <a:pt x="5966" y="8804"/>
                    <a:pt x="6701" y="8904"/>
                    <a:pt x="7459" y="8904"/>
                  </a:cubicBezTo>
                  <a:cubicBezTo>
                    <a:pt x="8817" y="8904"/>
                    <a:pt x="10251" y="8585"/>
                    <a:pt x="11092" y="7847"/>
                  </a:cubicBezTo>
                  <a:cubicBezTo>
                    <a:pt x="13531" y="5710"/>
                    <a:pt x="12800" y="1"/>
                    <a:pt x="73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354;p64">
              <a:extLst>
                <a:ext uri="{FF2B5EF4-FFF2-40B4-BE49-F238E27FC236}">
                  <a16:creationId xmlns:a16="http://schemas.microsoft.com/office/drawing/2014/main" id="{B12B2364-55A9-3796-356C-99DF40EAF1B3}"/>
                </a:ext>
              </a:extLst>
            </p:cNvPr>
            <p:cNvSpPr/>
            <p:nvPr/>
          </p:nvSpPr>
          <p:spPr>
            <a:xfrm>
              <a:off x="2434794" y="5346826"/>
              <a:ext cx="60934" cy="44298"/>
            </a:xfrm>
            <a:custGeom>
              <a:avLst/>
              <a:gdLst/>
              <a:ahLst/>
              <a:cxnLst/>
              <a:rect l="l" t="t" r="r" b="b"/>
              <a:pathLst>
                <a:path w="1176" h="856" extrusionOk="0">
                  <a:moveTo>
                    <a:pt x="508" y="0"/>
                  </a:moveTo>
                  <a:cubicBezTo>
                    <a:pt x="214" y="0"/>
                    <a:pt x="0" y="401"/>
                    <a:pt x="348" y="615"/>
                  </a:cubicBezTo>
                  <a:cubicBezTo>
                    <a:pt x="481" y="722"/>
                    <a:pt x="615" y="855"/>
                    <a:pt x="748" y="855"/>
                  </a:cubicBezTo>
                  <a:cubicBezTo>
                    <a:pt x="1042" y="855"/>
                    <a:pt x="1176" y="454"/>
                    <a:pt x="962" y="267"/>
                  </a:cubicBezTo>
                  <a:cubicBezTo>
                    <a:pt x="882" y="187"/>
                    <a:pt x="642" y="0"/>
                    <a:pt x="5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355;p64">
              <a:extLst>
                <a:ext uri="{FF2B5EF4-FFF2-40B4-BE49-F238E27FC236}">
                  <a16:creationId xmlns:a16="http://schemas.microsoft.com/office/drawing/2014/main" id="{1F56A780-97F3-31DB-B5D7-A901E1808D03}"/>
                </a:ext>
              </a:extLst>
            </p:cNvPr>
            <p:cNvSpPr/>
            <p:nvPr/>
          </p:nvSpPr>
          <p:spPr>
            <a:xfrm>
              <a:off x="2983256" y="5392469"/>
              <a:ext cx="80261" cy="54441"/>
            </a:xfrm>
            <a:custGeom>
              <a:avLst/>
              <a:gdLst/>
              <a:ahLst/>
              <a:cxnLst/>
              <a:rect l="l" t="t" r="r" b="b"/>
              <a:pathLst>
                <a:path w="1549" h="1052" extrusionOk="0">
                  <a:moveTo>
                    <a:pt x="1040" y="0"/>
                  </a:moveTo>
                  <a:cubicBezTo>
                    <a:pt x="880" y="0"/>
                    <a:pt x="506" y="294"/>
                    <a:pt x="372" y="401"/>
                  </a:cubicBezTo>
                  <a:cubicBezTo>
                    <a:pt x="0" y="664"/>
                    <a:pt x="291" y="1052"/>
                    <a:pt x="570" y="1052"/>
                  </a:cubicBezTo>
                  <a:cubicBezTo>
                    <a:pt x="632" y="1052"/>
                    <a:pt x="693" y="1032"/>
                    <a:pt x="746" y="989"/>
                  </a:cubicBezTo>
                  <a:cubicBezTo>
                    <a:pt x="907" y="855"/>
                    <a:pt x="1067" y="775"/>
                    <a:pt x="1254" y="615"/>
                  </a:cubicBezTo>
                  <a:cubicBezTo>
                    <a:pt x="1548" y="428"/>
                    <a:pt x="1388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356;p64">
              <a:extLst>
                <a:ext uri="{FF2B5EF4-FFF2-40B4-BE49-F238E27FC236}">
                  <a16:creationId xmlns:a16="http://schemas.microsoft.com/office/drawing/2014/main" id="{BE75F669-9B4F-DA82-02A5-7EDC85AA7F29}"/>
                </a:ext>
              </a:extLst>
            </p:cNvPr>
            <p:cNvSpPr/>
            <p:nvPr/>
          </p:nvSpPr>
          <p:spPr>
            <a:xfrm>
              <a:off x="2484640" y="5588861"/>
              <a:ext cx="41556" cy="41504"/>
            </a:xfrm>
            <a:custGeom>
              <a:avLst/>
              <a:gdLst/>
              <a:ahLst/>
              <a:cxnLst/>
              <a:rect l="l" t="t" r="r" b="b"/>
              <a:pathLst>
                <a:path w="802" h="802" extrusionOk="0">
                  <a:moveTo>
                    <a:pt x="391" y="0"/>
                  </a:moveTo>
                  <a:cubicBezTo>
                    <a:pt x="194" y="0"/>
                    <a:pt x="0" y="134"/>
                    <a:pt x="0" y="401"/>
                  </a:cubicBezTo>
                  <a:cubicBezTo>
                    <a:pt x="0" y="668"/>
                    <a:pt x="201" y="802"/>
                    <a:pt x="401" y="802"/>
                  </a:cubicBezTo>
                  <a:cubicBezTo>
                    <a:pt x="602" y="802"/>
                    <a:pt x="802" y="668"/>
                    <a:pt x="802" y="401"/>
                  </a:cubicBezTo>
                  <a:cubicBezTo>
                    <a:pt x="789" y="134"/>
                    <a:pt x="588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357;p64">
              <a:extLst>
                <a:ext uri="{FF2B5EF4-FFF2-40B4-BE49-F238E27FC236}">
                  <a16:creationId xmlns:a16="http://schemas.microsoft.com/office/drawing/2014/main" id="{6EB18CDB-F1FF-B42A-581C-270FA86E88C3}"/>
                </a:ext>
              </a:extLst>
            </p:cNvPr>
            <p:cNvSpPr/>
            <p:nvPr/>
          </p:nvSpPr>
          <p:spPr>
            <a:xfrm>
              <a:off x="2869574" y="5618203"/>
              <a:ext cx="41607" cy="42590"/>
            </a:xfrm>
            <a:custGeom>
              <a:avLst/>
              <a:gdLst/>
              <a:ahLst/>
              <a:cxnLst/>
              <a:rect l="l" t="t" r="r" b="b"/>
              <a:pathLst>
                <a:path w="803" h="823" extrusionOk="0">
                  <a:moveTo>
                    <a:pt x="392" y="1"/>
                  </a:moveTo>
                  <a:cubicBezTo>
                    <a:pt x="194" y="1"/>
                    <a:pt x="1" y="141"/>
                    <a:pt x="1" y="422"/>
                  </a:cubicBezTo>
                  <a:cubicBezTo>
                    <a:pt x="1" y="689"/>
                    <a:pt x="201" y="823"/>
                    <a:pt x="402" y="823"/>
                  </a:cubicBezTo>
                  <a:cubicBezTo>
                    <a:pt x="602" y="823"/>
                    <a:pt x="802" y="689"/>
                    <a:pt x="802" y="422"/>
                  </a:cubicBezTo>
                  <a:cubicBezTo>
                    <a:pt x="789" y="141"/>
                    <a:pt x="589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358;p64">
              <a:extLst>
                <a:ext uri="{FF2B5EF4-FFF2-40B4-BE49-F238E27FC236}">
                  <a16:creationId xmlns:a16="http://schemas.microsoft.com/office/drawing/2014/main" id="{E834C0EE-B527-D798-8455-9A9BF36B5C7E}"/>
                </a:ext>
              </a:extLst>
            </p:cNvPr>
            <p:cNvSpPr/>
            <p:nvPr/>
          </p:nvSpPr>
          <p:spPr>
            <a:xfrm>
              <a:off x="2630033" y="5655204"/>
              <a:ext cx="146636" cy="78919"/>
            </a:xfrm>
            <a:custGeom>
              <a:avLst/>
              <a:gdLst/>
              <a:ahLst/>
              <a:cxnLst/>
              <a:rect l="l" t="t" r="r" b="b"/>
              <a:pathLst>
                <a:path w="2830" h="1525" extrusionOk="0">
                  <a:moveTo>
                    <a:pt x="615" y="1"/>
                  </a:moveTo>
                  <a:cubicBezTo>
                    <a:pt x="613" y="1"/>
                    <a:pt x="611" y="1"/>
                    <a:pt x="609" y="1"/>
                  </a:cubicBezTo>
                  <a:lnTo>
                    <a:pt x="609" y="1"/>
                  </a:lnTo>
                  <a:cubicBezTo>
                    <a:pt x="611" y="1"/>
                    <a:pt x="613" y="1"/>
                    <a:pt x="615" y="1"/>
                  </a:cubicBezTo>
                  <a:close/>
                  <a:moveTo>
                    <a:pt x="609" y="1"/>
                  </a:moveTo>
                  <a:lnTo>
                    <a:pt x="609" y="1"/>
                  </a:lnTo>
                  <a:cubicBezTo>
                    <a:pt x="453" y="7"/>
                    <a:pt x="403" y="242"/>
                    <a:pt x="588" y="268"/>
                  </a:cubicBezTo>
                  <a:cubicBezTo>
                    <a:pt x="775" y="322"/>
                    <a:pt x="1016" y="375"/>
                    <a:pt x="1203" y="402"/>
                  </a:cubicBezTo>
                  <a:lnTo>
                    <a:pt x="1203" y="936"/>
                  </a:lnTo>
                  <a:lnTo>
                    <a:pt x="1176" y="963"/>
                  </a:lnTo>
                  <a:cubicBezTo>
                    <a:pt x="1037" y="1116"/>
                    <a:pt x="780" y="1241"/>
                    <a:pt x="575" y="1241"/>
                  </a:cubicBezTo>
                  <a:cubicBezTo>
                    <a:pt x="387" y="1241"/>
                    <a:pt x="242" y="1137"/>
                    <a:pt x="268" y="856"/>
                  </a:cubicBezTo>
                  <a:cubicBezTo>
                    <a:pt x="268" y="804"/>
                    <a:pt x="210" y="751"/>
                    <a:pt x="156" y="751"/>
                  </a:cubicBezTo>
                  <a:cubicBezTo>
                    <a:pt x="127" y="751"/>
                    <a:pt x="99" y="766"/>
                    <a:pt x="80" y="803"/>
                  </a:cubicBezTo>
                  <a:cubicBezTo>
                    <a:pt x="0" y="856"/>
                    <a:pt x="0" y="1203"/>
                    <a:pt x="241" y="1364"/>
                  </a:cubicBezTo>
                  <a:cubicBezTo>
                    <a:pt x="328" y="1441"/>
                    <a:pt x="456" y="1476"/>
                    <a:pt x="598" y="1476"/>
                  </a:cubicBezTo>
                  <a:cubicBezTo>
                    <a:pt x="851" y="1476"/>
                    <a:pt x="1149" y="1365"/>
                    <a:pt x="1337" y="1177"/>
                  </a:cubicBezTo>
                  <a:cubicBezTo>
                    <a:pt x="1474" y="1411"/>
                    <a:pt x="1733" y="1524"/>
                    <a:pt x="1995" y="1524"/>
                  </a:cubicBezTo>
                  <a:cubicBezTo>
                    <a:pt x="2241" y="1524"/>
                    <a:pt x="2491" y="1424"/>
                    <a:pt x="2646" y="1230"/>
                  </a:cubicBezTo>
                  <a:cubicBezTo>
                    <a:pt x="2726" y="1177"/>
                    <a:pt x="2753" y="1070"/>
                    <a:pt x="2780" y="990"/>
                  </a:cubicBezTo>
                  <a:cubicBezTo>
                    <a:pt x="2830" y="890"/>
                    <a:pt x="2755" y="810"/>
                    <a:pt x="2672" y="810"/>
                  </a:cubicBezTo>
                  <a:cubicBezTo>
                    <a:pt x="2622" y="810"/>
                    <a:pt x="2569" y="839"/>
                    <a:pt x="2539" y="909"/>
                  </a:cubicBezTo>
                  <a:cubicBezTo>
                    <a:pt x="2486" y="1070"/>
                    <a:pt x="2379" y="1177"/>
                    <a:pt x="2245" y="1230"/>
                  </a:cubicBezTo>
                  <a:cubicBezTo>
                    <a:pt x="2161" y="1261"/>
                    <a:pt x="2075" y="1276"/>
                    <a:pt x="1992" y="1276"/>
                  </a:cubicBezTo>
                  <a:cubicBezTo>
                    <a:pt x="1785" y="1276"/>
                    <a:pt x="1600" y="1181"/>
                    <a:pt x="1524" y="990"/>
                  </a:cubicBezTo>
                  <a:cubicBezTo>
                    <a:pt x="1524" y="963"/>
                    <a:pt x="1470" y="936"/>
                    <a:pt x="1470" y="909"/>
                  </a:cubicBezTo>
                  <a:lnTo>
                    <a:pt x="1470" y="428"/>
                  </a:lnTo>
                  <a:cubicBezTo>
                    <a:pt x="1568" y="438"/>
                    <a:pt x="1750" y="451"/>
                    <a:pt x="1943" y="451"/>
                  </a:cubicBezTo>
                  <a:cubicBezTo>
                    <a:pt x="2279" y="451"/>
                    <a:pt x="2646" y="411"/>
                    <a:pt x="2646" y="241"/>
                  </a:cubicBezTo>
                  <a:cubicBezTo>
                    <a:pt x="2646" y="119"/>
                    <a:pt x="2550" y="93"/>
                    <a:pt x="2423" y="93"/>
                  </a:cubicBezTo>
                  <a:cubicBezTo>
                    <a:pt x="2328" y="93"/>
                    <a:pt x="2215" y="108"/>
                    <a:pt x="2112" y="108"/>
                  </a:cubicBezTo>
                  <a:cubicBezTo>
                    <a:pt x="2036" y="110"/>
                    <a:pt x="1961" y="111"/>
                    <a:pt x="1887" y="111"/>
                  </a:cubicBezTo>
                  <a:cubicBezTo>
                    <a:pt x="1159" y="111"/>
                    <a:pt x="517" y="5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359;p64">
              <a:extLst>
                <a:ext uri="{FF2B5EF4-FFF2-40B4-BE49-F238E27FC236}">
                  <a16:creationId xmlns:a16="http://schemas.microsoft.com/office/drawing/2014/main" id="{6E1FE59C-73A6-0809-63B2-CF91670484E5}"/>
                </a:ext>
              </a:extLst>
            </p:cNvPr>
            <p:cNvSpPr/>
            <p:nvPr/>
          </p:nvSpPr>
          <p:spPr>
            <a:xfrm>
              <a:off x="2456919" y="5645527"/>
              <a:ext cx="106687" cy="81661"/>
            </a:xfrm>
            <a:custGeom>
              <a:avLst/>
              <a:gdLst/>
              <a:ahLst/>
              <a:cxnLst/>
              <a:rect l="l" t="t" r="r" b="b"/>
              <a:pathLst>
                <a:path w="2059" h="1578" extrusionOk="0">
                  <a:moveTo>
                    <a:pt x="1043" y="1"/>
                  </a:moveTo>
                  <a:cubicBezTo>
                    <a:pt x="1" y="1"/>
                    <a:pt x="1" y="1578"/>
                    <a:pt x="1043" y="1578"/>
                  </a:cubicBezTo>
                  <a:cubicBezTo>
                    <a:pt x="2059" y="1551"/>
                    <a:pt x="2059" y="1"/>
                    <a:pt x="10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360;p64">
              <a:extLst>
                <a:ext uri="{FF2B5EF4-FFF2-40B4-BE49-F238E27FC236}">
                  <a16:creationId xmlns:a16="http://schemas.microsoft.com/office/drawing/2014/main" id="{44E93556-F8F7-BB85-B98C-7BA9EE1CF894}"/>
                </a:ext>
              </a:extLst>
            </p:cNvPr>
            <p:cNvSpPr/>
            <p:nvPr/>
          </p:nvSpPr>
          <p:spPr>
            <a:xfrm>
              <a:off x="2844651" y="5674921"/>
              <a:ext cx="77619" cy="77832"/>
            </a:xfrm>
            <a:custGeom>
              <a:avLst/>
              <a:gdLst/>
              <a:ahLst/>
              <a:cxnLst/>
              <a:rect l="l" t="t" r="r" b="b"/>
              <a:pathLst>
                <a:path w="1498" h="1504" extrusionOk="0">
                  <a:moveTo>
                    <a:pt x="739" y="1"/>
                  </a:moveTo>
                  <a:cubicBezTo>
                    <a:pt x="368" y="1"/>
                    <a:pt x="1" y="248"/>
                    <a:pt x="1" y="742"/>
                  </a:cubicBezTo>
                  <a:cubicBezTo>
                    <a:pt x="1" y="1250"/>
                    <a:pt x="375" y="1504"/>
                    <a:pt x="749" y="1504"/>
                  </a:cubicBezTo>
                  <a:cubicBezTo>
                    <a:pt x="1123" y="1504"/>
                    <a:pt x="1497" y="1250"/>
                    <a:pt x="1497" y="742"/>
                  </a:cubicBezTo>
                  <a:cubicBezTo>
                    <a:pt x="1484" y="248"/>
                    <a:pt x="1110" y="1"/>
                    <a:pt x="7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" name="Hộp Văn bản 74">
            <a:extLst>
              <a:ext uri="{FF2B5EF4-FFF2-40B4-BE49-F238E27FC236}">
                <a16:creationId xmlns:a16="http://schemas.microsoft.com/office/drawing/2014/main" id="{E05E720D-646E-63B8-7A1D-BC95343F49DA}"/>
              </a:ext>
            </a:extLst>
          </p:cNvPr>
          <p:cNvSpPr txBox="1"/>
          <p:nvPr/>
        </p:nvSpPr>
        <p:spPr>
          <a:xfrm>
            <a:off x="1974285" y="535340"/>
            <a:ext cx="51171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HƯỚNG DẪN VỀ NHÀ </a:t>
            </a:r>
          </a:p>
        </p:txBody>
      </p:sp>
      <p:sp>
        <p:nvSpPr>
          <p:cNvPr id="76" name="Hộp Văn bản 75">
            <a:extLst>
              <a:ext uri="{FF2B5EF4-FFF2-40B4-BE49-F238E27FC236}">
                <a16:creationId xmlns:a16="http://schemas.microsoft.com/office/drawing/2014/main" id="{E2392603-5FB7-7B74-0CA4-578E4642F99D}"/>
              </a:ext>
            </a:extLst>
          </p:cNvPr>
          <p:cNvSpPr txBox="1"/>
          <p:nvPr/>
        </p:nvSpPr>
        <p:spPr>
          <a:xfrm>
            <a:off x="820171" y="2571750"/>
            <a:ext cx="18288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Ôn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kiến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học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Hộp Văn bản 76">
            <a:extLst>
              <a:ext uri="{FF2B5EF4-FFF2-40B4-BE49-F238E27FC236}">
                <a16:creationId xmlns:a16="http://schemas.microsoft.com/office/drawing/2014/main" id="{EF0067F1-9F83-DED3-6235-A1977BEEC34E}"/>
              </a:ext>
            </a:extLst>
          </p:cNvPr>
          <p:cNvSpPr txBox="1"/>
          <p:nvPr/>
        </p:nvSpPr>
        <p:spPr>
          <a:xfrm>
            <a:off x="3516701" y="2571750"/>
            <a:ext cx="2286000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SBT</a:t>
            </a:r>
          </a:p>
        </p:txBody>
      </p:sp>
      <p:sp>
        <p:nvSpPr>
          <p:cNvPr id="78" name="Hộp Văn bản 77">
            <a:extLst>
              <a:ext uri="{FF2B5EF4-FFF2-40B4-BE49-F238E27FC236}">
                <a16:creationId xmlns:a16="http://schemas.microsoft.com/office/drawing/2014/main" id="{E143E7B1-A8D5-041E-F2AC-6D49BF1E736B}"/>
              </a:ext>
            </a:extLst>
          </p:cNvPr>
          <p:cNvSpPr txBox="1"/>
          <p:nvPr/>
        </p:nvSpPr>
        <p:spPr>
          <a:xfrm>
            <a:off x="6031762" y="2571750"/>
            <a:ext cx="2683218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Đọc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trước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Bảng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chia 6</a:t>
            </a:r>
          </a:p>
        </p:txBody>
      </p:sp>
      <p:grpSp>
        <p:nvGrpSpPr>
          <p:cNvPr id="79" name="Google Shape;11851;p52">
            <a:extLst>
              <a:ext uri="{FF2B5EF4-FFF2-40B4-BE49-F238E27FC236}">
                <a16:creationId xmlns:a16="http://schemas.microsoft.com/office/drawing/2014/main" id="{3354022C-FB9E-A533-8700-48E2B8DE8F96}"/>
              </a:ext>
            </a:extLst>
          </p:cNvPr>
          <p:cNvGrpSpPr/>
          <p:nvPr/>
        </p:nvGrpSpPr>
        <p:grpSpPr>
          <a:xfrm>
            <a:off x="1260202" y="1657351"/>
            <a:ext cx="914396" cy="914399"/>
            <a:chOff x="725825" y="1412400"/>
            <a:chExt cx="437050" cy="439425"/>
          </a:xfrm>
        </p:grpSpPr>
        <p:sp>
          <p:nvSpPr>
            <p:cNvPr id="80" name="Google Shape;11852;p52">
              <a:extLst>
                <a:ext uri="{FF2B5EF4-FFF2-40B4-BE49-F238E27FC236}">
                  <a16:creationId xmlns:a16="http://schemas.microsoft.com/office/drawing/2014/main" id="{145E94E9-38AE-079E-3A42-1E247C18D33D}"/>
                </a:ext>
              </a:extLst>
            </p:cNvPr>
            <p:cNvSpPr/>
            <p:nvPr/>
          </p:nvSpPr>
          <p:spPr>
            <a:xfrm>
              <a:off x="843800" y="1571525"/>
              <a:ext cx="12675" cy="22200"/>
            </a:xfrm>
            <a:custGeom>
              <a:avLst/>
              <a:gdLst/>
              <a:ahLst/>
              <a:cxnLst/>
              <a:rect l="l" t="t" r="r" b="b"/>
              <a:pathLst>
                <a:path w="507" h="888" extrusionOk="0">
                  <a:moveTo>
                    <a:pt x="253" y="1"/>
                  </a:moveTo>
                  <a:cubicBezTo>
                    <a:pt x="158" y="1"/>
                    <a:pt x="0" y="96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95" y="887"/>
                    <a:pt x="222" y="887"/>
                  </a:cubicBezTo>
                  <a:cubicBezTo>
                    <a:pt x="348" y="887"/>
                    <a:pt x="507" y="792"/>
                    <a:pt x="507" y="634"/>
                  </a:cubicBezTo>
                  <a:lnTo>
                    <a:pt x="507" y="254"/>
                  </a:lnTo>
                  <a:cubicBezTo>
                    <a:pt x="507" y="96"/>
                    <a:pt x="380" y="1"/>
                    <a:pt x="25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1853;p52">
              <a:extLst>
                <a:ext uri="{FF2B5EF4-FFF2-40B4-BE49-F238E27FC236}">
                  <a16:creationId xmlns:a16="http://schemas.microsoft.com/office/drawing/2014/main" id="{5ECF61B9-0D6E-3567-39E6-DED98BFDC6B1}"/>
                </a:ext>
              </a:extLst>
            </p:cNvPr>
            <p:cNvSpPr/>
            <p:nvPr/>
          </p:nvSpPr>
          <p:spPr>
            <a:xfrm>
              <a:off x="951475" y="1571525"/>
              <a:ext cx="11900" cy="22200"/>
            </a:xfrm>
            <a:custGeom>
              <a:avLst/>
              <a:gdLst/>
              <a:ahLst/>
              <a:cxnLst/>
              <a:rect l="l" t="t" r="r" b="b"/>
              <a:pathLst>
                <a:path w="476" h="888" extrusionOk="0">
                  <a:moveTo>
                    <a:pt x="222" y="1"/>
                  </a:moveTo>
                  <a:cubicBezTo>
                    <a:pt x="127" y="1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22" y="887"/>
                  </a:cubicBezTo>
                  <a:cubicBezTo>
                    <a:pt x="348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6"/>
                    <a:pt x="348" y="1"/>
                    <a:pt x="22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1854;p52">
              <a:extLst>
                <a:ext uri="{FF2B5EF4-FFF2-40B4-BE49-F238E27FC236}">
                  <a16:creationId xmlns:a16="http://schemas.microsoft.com/office/drawing/2014/main" id="{D1E7FB43-C3F8-77E4-1FFE-6235388E3471}"/>
                </a:ext>
              </a:extLst>
            </p:cNvPr>
            <p:cNvSpPr/>
            <p:nvPr/>
          </p:nvSpPr>
          <p:spPr>
            <a:xfrm>
              <a:off x="881800" y="1580925"/>
              <a:ext cx="42775" cy="19325"/>
            </a:xfrm>
            <a:custGeom>
              <a:avLst/>
              <a:gdLst/>
              <a:ahLst/>
              <a:cxnLst/>
              <a:rect l="l" t="t" r="r" b="b"/>
              <a:pathLst>
                <a:path w="1711" h="773" extrusionOk="0">
                  <a:moveTo>
                    <a:pt x="311" y="0"/>
                  </a:moveTo>
                  <a:cubicBezTo>
                    <a:pt x="251" y="0"/>
                    <a:pt x="186" y="24"/>
                    <a:pt x="127" y="68"/>
                  </a:cubicBezTo>
                  <a:cubicBezTo>
                    <a:pt x="0" y="131"/>
                    <a:pt x="0" y="290"/>
                    <a:pt x="95" y="416"/>
                  </a:cubicBezTo>
                  <a:cubicBezTo>
                    <a:pt x="317" y="654"/>
                    <a:pt x="602" y="773"/>
                    <a:pt x="883" y="773"/>
                  </a:cubicBezTo>
                  <a:cubicBezTo>
                    <a:pt x="1164" y="773"/>
                    <a:pt x="1441" y="654"/>
                    <a:pt x="1647" y="416"/>
                  </a:cubicBezTo>
                  <a:cubicBezTo>
                    <a:pt x="1710" y="290"/>
                    <a:pt x="1710" y="131"/>
                    <a:pt x="1584" y="68"/>
                  </a:cubicBezTo>
                  <a:cubicBezTo>
                    <a:pt x="1540" y="24"/>
                    <a:pt x="1482" y="0"/>
                    <a:pt x="1423" y="0"/>
                  </a:cubicBezTo>
                  <a:cubicBezTo>
                    <a:pt x="1355" y="0"/>
                    <a:pt x="1286" y="32"/>
                    <a:pt x="1235" y="100"/>
                  </a:cubicBezTo>
                  <a:cubicBezTo>
                    <a:pt x="1140" y="211"/>
                    <a:pt x="998" y="266"/>
                    <a:pt x="855" y="266"/>
                  </a:cubicBezTo>
                  <a:cubicBezTo>
                    <a:pt x="713" y="266"/>
                    <a:pt x="570" y="211"/>
                    <a:pt x="475" y="100"/>
                  </a:cubicBezTo>
                  <a:cubicBezTo>
                    <a:pt x="441" y="32"/>
                    <a:pt x="380" y="0"/>
                    <a:pt x="31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1855;p52">
              <a:extLst>
                <a:ext uri="{FF2B5EF4-FFF2-40B4-BE49-F238E27FC236}">
                  <a16:creationId xmlns:a16="http://schemas.microsoft.com/office/drawing/2014/main" id="{644BEE95-41E0-E1CF-EDE8-FCA719CC4545}"/>
                </a:ext>
              </a:extLst>
            </p:cNvPr>
            <p:cNvSpPr/>
            <p:nvPr/>
          </p:nvSpPr>
          <p:spPr>
            <a:xfrm>
              <a:off x="872300" y="1622200"/>
              <a:ext cx="63350" cy="65750"/>
            </a:xfrm>
            <a:custGeom>
              <a:avLst/>
              <a:gdLst/>
              <a:ahLst/>
              <a:cxnLst/>
              <a:rect l="l" t="t" r="r" b="b"/>
              <a:pathLst>
                <a:path w="2534" h="2630" extrusionOk="0">
                  <a:moveTo>
                    <a:pt x="1267" y="951"/>
                  </a:moveTo>
                  <a:lnTo>
                    <a:pt x="1742" y="2186"/>
                  </a:lnTo>
                  <a:lnTo>
                    <a:pt x="824" y="2186"/>
                  </a:lnTo>
                  <a:lnTo>
                    <a:pt x="1267" y="951"/>
                  </a:lnTo>
                  <a:close/>
                  <a:moveTo>
                    <a:pt x="1267" y="1"/>
                  </a:moveTo>
                  <a:cubicBezTo>
                    <a:pt x="1140" y="1"/>
                    <a:pt x="1077" y="64"/>
                    <a:pt x="1014" y="159"/>
                  </a:cubicBezTo>
                  <a:lnTo>
                    <a:pt x="222" y="2186"/>
                  </a:lnTo>
                  <a:cubicBezTo>
                    <a:pt x="64" y="2186"/>
                    <a:pt x="0" y="2281"/>
                    <a:pt x="0" y="2407"/>
                  </a:cubicBezTo>
                  <a:cubicBezTo>
                    <a:pt x="0" y="2534"/>
                    <a:pt x="127" y="2629"/>
                    <a:pt x="222" y="2629"/>
                  </a:cubicBezTo>
                  <a:lnTo>
                    <a:pt x="2280" y="2629"/>
                  </a:lnTo>
                  <a:cubicBezTo>
                    <a:pt x="2439" y="2629"/>
                    <a:pt x="2534" y="2534"/>
                    <a:pt x="2534" y="2407"/>
                  </a:cubicBezTo>
                  <a:cubicBezTo>
                    <a:pt x="2534" y="2281"/>
                    <a:pt x="2407" y="2186"/>
                    <a:pt x="2280" y="2186"/>
                  </a:cubicBezTo>
                  <a:lnTo>
                    <a:pt x="2249" y="2186"/>
                  </a:lnTo>
                  <a:lnTo>
                    <a:pt x="1489" y="159"/>
                  </a:lnTo>
                  <a:cubicBezTo>
                    <a:pt x="1457" y="32"/>
                    <a:pt x="1394" y="1"/>
                    <a:pt x="1267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1856;p52">
              <a:extLst>
                <a:ext uri="{FF2B5EF4-FFF2-40B4-BE49-F238E27FC236}">
                  <a16:creationId xmlns:a16="http://schemas.microsoft.com/office/drawing/2014/main" id="{25875286-4C49-B083-7645-48FAC270D44C}"/>
                </a:ext>
              </a:extLst>
            </p:cNvPr>
            <p:cNvSpPr/>
            <p:nvPr/>
          </p:nvSpPr>
          <p:spPr>
            <a:xfrm>
              <a:off x="725825" y="1412400"/>
              <a:ext cx="437050" cy="439425"/>
            </a:xfrm>
            <a:custGeom>
              <a:avLst/>
              <a:gdLst/>
              <a:ahLst/>
              <a:cxnLst/>
              <a:rect l="l" t="t" r="r" b="b"/>
              <a:pathLst>
                <a:path w="17482" h="17577" extrusionOk="0">
                  <a:moveTo>
                    <a:pt x="13618" y="6334"/>
                  </a:moveTo>
                  <a:cubicBezTo>
                    <a:pt x="13713" y="6334"/>
                    <a:pt x="13840" y="6461"/>
                    <a:pt x="13840" y="6556"/>
                  </a:cubicBezTo>
                  <a:lnTo>
                    <a:pt x="13840" y="6936"/>
                  </a:lnTo>
                  <a:cubicBezTo>
                    <a:pt x="13523" y="6967"/>
                    <a:pt x="13175" y="6999"/>
                    <a:pt x="12731" y="6999"/>
                  </a:cubicBezTo>
                  <a:lnTo>
                    <a:pt x="12731" y="6556"/>
                  </a:lnTo>
                  <a:cubicBezTo>
                    <a:pt x="12731" y="6461"/>
                    <a:pt x="12858" y="6334"/>
                    <a:pt x="12985" y="6334"/>
                  </a:cubicBezTo>
                  <a:close/>
                  <a:moveTo>
                    <a:pt x="15043" y="7189"/>
                  </a:moveTo>
                  <a:cubicBezTo>
                    <a:pt x="15677" y="8361"/>
                    <a:pt x="15582" y="9659"/>
                    <a:pt x="15043" y="10578"/>
                  </a:cubicBezTo>
                  <a:cubicBezTo>
                    <a:pt x="14252" y="10419"/>
                    <a:pt x="13523" y="10324"/>
                    <a:pt x="12510" y="10324"/>
                  </a:cubicBezTo>
                  <a:cubicBezTo>
                    <a:pt x="12256" y="10324"/>
                    <a:pt x="12035" y="10134"/>
                    <a:pt x="12035" y="9849"/>
                  </a:cubicBezTo>
                  <a:lnTo>
                    <a:pt x="12035" y="8836"/>
                  </a:lnTo>
                  <a:cubicBezTo>
                    <a:pt x="12035" y="8741"/>
                    <a:pt x="12003" y="8709"/>
                    <a:pt x="11940" y="8614"/>
                  </a:cubicBezTo>
                  <a:lnTo>
                    <a:pt x="10958" y="7632"/>
                  </a:lnTo>
                  <a:cubicBezTo>
                    <a:pt x="10863" y="7569"/>
                    <a:pt x="10926" y="7474"/>
                    <a:pt x="11021" y="7474"/>
                  </a:cubicBezTo>
                  <a:lnTo>
                    <a:pt x="12510" y="7474"/>
                  </a:lnTo>
                  <a:cubicBezTo>
                    <a:pt x="13650" y="7474"/>
                    <a:pt x="14442" y="7347"/>
                    <a:pt x="15043" y="7189"/>
                  </a:cubicBezTo>
                  <a:close/>
                  <a:moveTo>
                    <a:pt x="16207" y="6815"/>
                  </a:moveTo>
                  <a:cubicBezTo>
                    <a:pt x="16409" y="6815"/>
                    <a:pt x="16544" y="6960"/>
                    <a:pt x="16595" y="7062"/>
                  </a:cubicBezTo>
                  <a:cubicBezTo>
                    <a:pt x="16785" y="7632"/>
                    <a:pt x="16912" y="8171"/>
                    <a:pt x="16912" y="8773"/>
                  </a:cubicBezTo>
                  <a:cubicBezTo>
                    <a:pt x="16943" y="9469"/>
                    <a:pt x="16817" y="10039"/>
                    <a:pt x="16595" y="10609"/>
                  </a:cubicBezTo>
                  <a:cubicBezTo>
                    <a:pt x="16522" y="10755"/>
                    <a:pt x="16394" y="10863"/>
                    <a:pt x="16224" y="10863"/>
                  </a:cubicBezTo>
                  <a:cubicBezTo>
                    <a:pt x="16172" y="10863"/>
                    <a:pt x="16116" y="10853"/>
                    <a:pt x="16057" y="10831"/>
                  </a:cubicBezTo>
                  <a:cubicBezTo>
                    <a:pt x="15867" y="10799"/>
                    <a:pt x="15708" y="10768"/>
                    <a:pt x="15518" y="10673"/>
                  </a:cubicBezTo>
                  <a:cubicBezTo>
                    <a:pt x="16057" y="9659"/>
                    <a:pt x="16152" y="8266"/>
                    <a:pt x="15518" y="7031"/>
                  </a:cubicBezTo>
                  <a:cubicBezTo>
                    <a:pt x="15740" y="6967"/>
                    <a:pt x="15898" y="6936"/>
                    <a:pt x="16057" y="6841"/>
                  </a:cubicBezTo>
                  <a:cubicBezTo>
                    <a:pt x="16110" y="6823"/>
                    <a:pt x="16161" y="6815"/>
                    <a:pt x="16207" y="6815"/>
                  </a:cubicBezTo>
                  <a:close/>
                  <a:moveTo>
                    <a:pt x="7094" y="0"/>
                  </a:moveTo>
                  <a:cubicBezTo>
                    <a:pt x="6081" y="0"/>
                    <a:pt x="5194" y="634"/>
                    <a:pt x="4814" y="1584"/>
                  </a:cubicBezTo>
                  <a:lnTo>
                    <a:pt x="3611" y="4909"/>
                  </a:lnTo>
                  <a:cubicBezTo>
                    <a:pt x="3547" y="5004"/>
                    <a:pt x="3611" y="5162"/>
                    <a:pt x="3769" y="5226"/>
                  </a:cubicBezTo>
                  <a:cubicBezTo>
                    <a:pt x="3805" y="5233"/>
                    <a:pt x="3837" y="5237"/>
                    <a:pt x="3867" y="5237"/>
                  </a:cubicBezTo>
                  <a:cubicBezTo>
                    <a:pt x="3969" y="5237"/>
                    <a:pt x="4037" y="5190"/>
                    <a:pt x="4086" y="5067"/>
                  </a:cubicBezTo>
                  <a:lnTo>
                    <a:pt x="5289" y="1742"/>
                  </a:lnTo>
                  <a:cubicBezTo>
                    <a:pt x="5574" y="982"/>
                    <a:pt x="6303" y="507"/>
                    <a:pt x="7094" y="507"/>
                  </a:cubicBezTo>
                  <a:cubicBezTo>
                    <a:pt x="7886" y="507"/>
                    <a:pt x="8583" y="1014"/>
                    <a:pt x="8868" y="1742"/>
                  </a:cubicBezTo>
                  <a:lnTo>
                    <a:pt x="10831" y="6967"/>
                  </a:lnTo>
                  <a:cubicBezTo>
                    <a:pt x="10420" y="7062"/>
                    <a:pt x="10261" y="7664"/>
                    <a:pt x="10578" y="7981"/>
                  </a:cubicBezTo>
                  <a:lnTo>
                    <a:pt x="11465" y="8899"/>
                  </a:lnTo>
                  <a:lnTo>
                    <a:pt x="11465" y="9849"/>
                  </a:lnTo>
                  <a:cubicBezTo>
                    <a:pt x="11465" y="10293"/>
                    <a:pt x="11781" y="10673"/>
                    <a:pt x="12193" y="10799"/>
                  </a:cubicBezTo>
                  <a:lnTo>
                    <a:pt x="12193" y="13618"/>
                  </a:lnTo>
                  <a:cubicBezTo>
                    <a:pt x="12193" y="14030"/>
                    <a:pt x="12541" y="14441"/>
                    <a:pt x="13016" y="14441"/>
                  </a:cubicBezTo>
                  <a:lnTo>
                    <a:pt x="13618" y="14441"/>
                  </a:lnTo>
                  <a:cubicBezTo>
                    <a:pt x="14093" y="15740"/>
                    <a:pt x="13143" y="17038"/>
                    <a:pt x="11813" y="17038"/>
                  </a:cubicBezTo>
                  <a:cubicBezTo>
                    <a:pt x="11021" y="17038"/>
                    <a:pt x="10325" y="16531"/>
                    <a:pt x="10040" y="15835"/>
                  </a:cubicBezTo>
                  <a:lnTo>
                    <a:pt x="9881" y="15423"/>
                  </a:lnTo>
                  <a:cubicBezTo>
                    <a:pt x="10008" y="15391"/>
                    <a:pt x="10071" y="15296"/>
                    <a:pt x="10071" y="15201"/>
                  </a:cubicBezTo>
                  <a:cubicBezTo>
                    <a:pt x="10071" y="15043"/>
                    <a:pt x="9976" y="14948"/>
                    <a:pt x="9850" y="14948"/>
                  </a:cubicBezTo>
                  <a:lnTo>
                    <a:pt x="4402" y="14948"/>
                  </a:lnTo>
                  <a:cubicBezTo>
                    <a:pt x="4244" y="14948"/>
                    <a:pt x="4149" y="15075"/>
                    <a:pt x="4149" y="15201"/>
                  </a:cubicBezTo>
                  <a:cubicBezTo>
                    <a:pt x="4149" y="15296"/>
                    <a:pt x="4244" y="15391"/>
                    <a:pt x="4339" y="15423"/>
                  </a:cubicBezTo>
                  <a:lnTo>
                    <a:pt x="4181" y="15835"/>
                  </a:lnTo>
                  <a:cubicBezTo>
                    <a:pt x="3911" y="16594"/>
                    <a:pt x="3186" y="17070"/>
                    <a:pt x="2418" y="17070"/>
                  </a:cubicBezTo>
                  <a:cubicBezTo>
                    <a:pt x="2193" y="17070"/>
                    <a:pt x="1964" y="17029"/>
                    <a:pt x="1742" y="16943"/>
                  </a:cubicBezTo>
                  <a:cubicBezTo>
                    <a:pt x="982" y="16658"/>
                    <a:pt x="507" y="15930"/>
                    <a:pt x="507" y="15138"/>
                  </a:cubicBezTo>
                  <a:cubicBezTo>
                    <a:pt x="507" y="14916"/>
                    <a:pt x="539" y="14726"/>
                    <a:pt x="634" y="14473"/>
                  </a:cubicBezTo>
                  <a:lnTo>
                    <a:pt x="3801" y="6081"/>
                  </a:lnTo>
                  <a:cubicBezTo>
                    <a:pt x="3832" y="5954"/>
                    <a:pt x="3801" y="5796"/>
                    <a:pt x="3642" y="5764"/>
                  </a:cubicBezTo>
                  <a:cubicBezTo>
                    <a:pt x="3614" y="5757"/>
                    <a:pt x="3584" y="5753"/>
                    <a:pt x="3554" y="5753"/>
                  </a:cubicBezTo>
                  <a:cubicBezTo>
                    <a:pt x="3451" y="5753"/>
                    <a:pt x="3350" y="5800"/>
                    <a:pt x="3326" y="5922"/>
                  </a:cubicBezTo>
                  <a:lnTo>
                    <a:pt x="159" y="14315"/>
                  </a:lnTo>
                  <a:cubicBezTo>
                    <a:pt x="32" y="14600"/>
                    <a:pt x="0" y="14885"/>
                    <a:pt x="0" y="15138"/>
                  </a:cubicBezTo>
                  <a:cubicBezTo>
                    <a:pt x="0" y="16468"/>
                    <a:pt x="1109" y="17576"/>
                    <a:pt x="2407" y="17576"/>
                  </a:cubicBezTo>
                  <a:cubicBezTo>
                    <a:pt x="3389" y="17576"/>
                    <a:pt x="4307" y="16975"/>
                    <a:pt x="4656" y="15993"/>
                  </a:cubicBezTo>
                  <a:lnTo>
                    <a:pt x="4846" y="15423"/>
                  </a:lnTo>
                  <a:lnTo>
                    <a:pt x="9406" y="15423"/>
                  </a:lnTo>
                  <a:lnTo>
                    <a:pt x="9628" y="15993"/>
                  </a:lnTo>
                  <a:cubicBezTo>
                    <a:pt x="9976" y="16943"/>
                    <a:pt x="10895" y="17576"/>
                    <a:pt x="11876" y="17576"/>
                  </a:cubicBezTo>
                  <a:cubicBezTo>
                    <a:pt x="13491" y="17576"/>
                    <a:pt x="14758" y="15993"/>
                    <a:pt x="14125" y="14188"/>
                  </a:cubicBezTo>
                  <a:cubicBezTo>
                    <a:pt x="14283" y="14030"/>
                    <a:pt x="14378" y="13840"/>
                    <a:pt x="14378" y="13618"/>
                  </a:cubicBezTo>
                  <a:lnTo>
                    <a:pt x="14378" y="12699"/>
                  </a:lnTo>
                  <a:cubicBezTo>
                    <a:pt x="14378" y="12541"/>
                    <a:pt x="14252" y="12446"/>
                    <a:pt x="14125" y="12446"/>
                  </a:cubicBezTo>
                  <a:cubicBezTo>
                    <a:pt x="13967" y="12446"/>
                    <a:pt x="13903" y="12573"/>
                    <a:pt x="13903" y="12699"/>
                  </a:cubicBezTo>
                  <a:lnTo>
                    <a:pt x="13903" y="13618"/>
                  </a:lnTo>
                  <a:cubicBezTo>
                    <a:pt x="13903" y="13776"/>
                    <a:pt x="13776" y="13935"/>
                    <a:pt x="13586" y="13935"/>
                  </a:cubicBezTo>
                  <a:lnTo>
                    <a:pt x="13111" y="13935"/>
                  </a:lnTo>
                  <a:cubicBezTo>
                    <a:pt x="12953" y="13935"/>
                    <a:pt x="12795" y="13808"/>
                    <a:pt x="12795" y="13618"/>
                  </a:cubicBezTo>
                  <a:lnTo>
                    <a:pt x="12795" y="10831"/>
                  </a:lnTo>
                  <a:cubicBezTo>
                    <a:pt x="13175" y="10831"/>
                    <a:pt x="13523" y="10863"/>
                    <a:pt x="13903" y="10863"/>
                  </a:cubicBezTo>
                  <a:lnTo>
                    <a:pt x="13903" y="11623"/>
                  </a:lnTo>
                  <a:cubicBezTo>
                    <a:pt x="13903" y="11781"/>
                    <a:pt x="13998" y="11876"/>
                    <a:pt x="14125" y="11876"/>
                  </a:cubicBezTo>
                  <a:cubicBezTo>
                    <a:pt x="14283" y="11876"/>
                    <a:pt x="14378" y="11749"/>
                    <a:pt x="14378" y="11623"/>
                  </a:cubicBezTo>
                  <a:lnTo>
                    <a:pt x="14378" y="10926"/>
                  </a:lnTo>
                  <a:cubicBezTo>
                    <a:pt x="14885" y="10989"/>
                    <a:pt x="15360" y="11116"/>
                    <a:pt x="15993" y="11274"/>
                  </a:cubicBezTo>
                  <a:cubicBezTo>
                    <a:pt x="16076" y="11296"/>
                    <a:pt x="16159" y="11307"/>
                    <a:pt x="16240" y="11307"/>
                  </a:cubicBezTo>
                  <a:cubicBezTo>
                    <a:pt x="16624" y="11307"/>
                    <a:pt x="16971" y="11070"/>
                    <a:pt x="17102" y="10704"/>
                  </a:cubicBezTo>
                  <a:cubicBezTo>
                    <a:pt x="17323" y="10071"/>
                    <a:pt x="17482" y="9438"/>
                    <a:pt x="17482" y="8773"/>
                  </a:cubicBezTo>
                  <a:cubicBezTo>
                    <a:pt x="17450" y="8202"/>
                    <a:pt x="17323" y="7569"/>
                    <a:pt x="17102" y="6936"/>
                  </a:cubicBezTo>
                  <a:cubicBezTo>
                    <a:pt x="16950" y="6557"/>
                    <a:pt x="16576" y="6319"/>
                    <a:pt x="16190" y="6319"/>
                  </a:cubicBezTo>
                  <a:cubicBezTo>
                    <a:pt x="16093" y="6319"/>
                    <a:pt x="15994" y="6334"/>
                    <a:pt x="15898" y="6366"/>
                  </a:cubicBezTo>
                  <a:cubicBezTo>
                    <a:pt x="15550" y="6492"/>
                    <a:pt x="15075" y="6682"/>
                    <a:pt x="14315" y="6809"/>
                  </a:cubicBezTo>
                  <a:lnTo>
                    <a:pt x="14315" y="6524"/>
                  </a:lnTo>
                  <a:cubicBezTo>
                    <a:pt x="14315" y="6112"/>
                    <a:pt x="13998" y="5764"/>
                    <a:pt x="13586" y="5764"/>
                  </a:cubicBezTo>
                  <a:lnTo>
                    <a:pt x="12953" y="5764"/>
                  </a:lnTo>
                  <a:cubicBezTo>
                    <a:pt x="12541" y="5764"/>
                    <a:pt x="12193" y="6081"/>
                    <a:pt x="12193" y="6524"/>
                  </a:cubicBezTo>
                  <a:lnTo>
                    <a:pt x="12193" y="6967"/>
                  </a:lnTo>
                  <a:lnTo>
                    <a:pt x="11370" y="6967"/>
                  </a:lnTo>
                  <a:lnTo>
                    <a:pt x="9343" y="1584"/>
                  </a:lnTo>
                  <a:cubicBezTo>
                    <a:pt x="8994" y="634"/>
                    <a:pt x="8076" y="0"/>
                    <a:pt x="70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12067;p54">
            <a:extLst>
              <a:ext uri="{FF2B5EF4-FFF2-40B4-BE49-F238E27FC236}">
                <a16:creationId xmlns:a16="http://schemas.microsoft.com/office/drawing/2014/main" id="{3FAB8FAF-77A4-83BF-A5F3-7068A4BAB07F}"/>
              </a:ext>
            </a:extLst>
          </p:cNvPr>
          <p:cNvGrpSpPr/>
          <p:nvPr/>
        </p:nvGrpSpPr>
        <p:grpSpPr>
          <a:xfrm>
            <a:off x="4368023" y="1636720"/>
            <a:ext cx="914410" cy="914408"/>
            <a:chOff x="1434400" y="1413175"/>
            <a:chExt cx="438650" cy="439450"/>
          </a:xfrm>
        </p:grpSpPr>
        <p:sp>
          <p:nvSpPr>
            <p:cNvPr id="86" name="Google Shape;12068;p54">
              <a:extLst>
                <a:ext uri="{FF2B5EF4-FFF2-40B4-BE49-F238E27FC236}">
                  <a16:creationId xmlns:a16="http://schemas.microsoft.com/office/drawing/2014/main" id="{8859A875-85F4-FAAA-9ECB-5590884708A0}"/>
                </a:ext>
              </a:extLst>
            </p:cNvPr>
            <p:cNvSpPr/>
            <p:nvPr/>
          </p:nvSpPr>
          <p:spPr>
            <a:xfrm>
              <a:off x="1434400" y="1413175"/>
              <a:ext cx="268425" cy="297725"/>
            </a:xfrm>
            <a:custGeom>
              <a:avLst/>
              <a:gdLst/>
              <a:ahLst/>
              <a:cxnLst/>
              <a:rect l="l" t="t" r="r" b="b"/>
              <a:pathLst>
                <a:path w="10737" h="11909" extrusionOk="0">
                  <a:moveTo>
                    <a:pt x="2439" y="1"/>
                  </a:moveTo>
                  <a:cubicBezTo>
                    <a:pt x="1078" y="1"/>
                    <a:pt x="1" y="1078"/>
                    <a:pt x="1" y="2408"/>
                  </a:cubicBezTo>
                  <a:lnTo>
                    <a:pt x="1" y="11687"/>
                  </a:lnTo>
                  <a:cubicBezTo>
                    <a:pt x="1" y="11813"/>
                    <a:pt x="128" y="11908"/>
                    <a:pt x="286" y="11908"/>
                  </a:cubicBezTo>
                  <a:cubicBezTo>
                    <a:pt x="444" y="11908"/>
                    <a:pt x="508" y="11813"/>
                    <a:pt x="508" y="11687"/>
                  </a:cubicBezTo>
                  <a:lnTo>
                    <a:pt x="508" y="2408"/>
                  </a:lnTo>
                  <a:cubicBezTo>
                    <a:pt x="508" y="1363"/>
                    <a:pt x="1394" y="508"/>
                    <a:pt x="2408" y="508"/>
                  </a:cubicBezTo>
                  <a:lnTo>
                    <a:pt x="6398" y="508"/>
                  </a:lnTo>
                  <a:cubicBezTo>
                    <a:pt x="7855" y="508"/>
                    <a:pt x="9280" y="1141"/>
                    <a:pt x="10262" y="2249"/>
                  </a:cubicBezTo>
                  <a:cubicBezTo>
                    <a:pt x="10317" y="2324"/>
                    <a:pt x="10395" y="2354"/>
                    <a:pt x="10468" y="2354"/>
                  </a:cubicBezTo>
                  <a:cubicBezTo>
                    <a:pt x="10521" y="2354"/>
                    <a:pt x="10571" y="2339"/>
                    <a:pt x="10610" y="2313"/>
                  </a:cubicBezTo>
                  <a:cubicBezTo>
                    <a:pt x="10737" y="2218"/>
                    <a:pt x="10737" y="2059"/>
                    <a:pt x="10673" y="1933"/>
                  </a:cubicBezTo>
                  <a:cubicBezTo>
                    <a:pt x="9597" y="729"/>
                    <a:pt x="8045" y="1"/>
                    <a:pt x="6398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069;p54">
              <a:extLst>
                <a:ext uri="{FF2B5EF4-FFF2-40B4-BE49-F238E27FC236}">
                  <a16:creationId xmlns:a16="http://schemas.microsoft.com/office/drawing/2014/main" id="{320ECAE8-C83B-2D2F-C899-816D3E393AB5}"/>
                </a:ext>
              </a:extLst>
            </p:cNvPr>
            <p:cNvSpPr/>
            <p:nvPr/>
          </p:nvSpPr>
          <p:spPr>
            <a:xfrm>
              <a:off x="1543675" y="1679200"/>
              <a:ext cx="83950" cy="63375"/>
            </a:xfrm>
            <a:custGeom>
              <a:avLst/>
              <a:gdLst/>
              <a:ahLst/>
              <a:cxnLst/>
              <a:rect l="l" t="t" r="r" b="b"/>
              <a:pathLst>
                <a:path w="3358" h="2535" extrusionOk="0">
                  <a:moveTo>
                    <a:pt x="2090" y="539"/>
                  </a:moveTo>
                  <a:cubicBezTo>
                    <a:pt x="2470" y="539"/>
                    <a:pt x="2851" y="856"/>
                    <a:pt x="2851" y="1267"/>
                  </a:cubicBezTo>
                  <a:cubicBezTo>
                    <a:pt x="2851" y="1679"/>
                    <a:pt x="2534" y="2027"/>
                    <a:pt x="2090" y="2027"/>
                  </a:cubicBezTo>
                  <a:lnTo>
                    <a:pt x="507" y="2027"/>
                  </a:lnTo>
                  <a:lnTo>
                    <a:pt x="507" y="539"/>
                  </a:lnTo>
                  <a:close/>
                  <a:moveTo>
                    <a:pt x="222" y="1"/>
                  </a:moveTo>
                  <a:cubicBezTo>
                    <a:pt x="95" y="1"/>
                    <a:pt x="0" y="127"/>
                    <a:pt x="0" y="286"/>
                  </a:cubicBezTo>
                  <a:lnTo>
                    <a:pt x="0" y="2313"/>
                  </a:lnTo>
                  <a:cubicBezTo>
                    <a:pt x="0" y="2471"/>
                    <a:pt x="127" y="2534"/>
                    <a:pt x="222" y="2534"/>
                  </a:cubicBezTo>
                  <a:lnTo>
                    <a:pt x="2090" y="2534"/>
                  </a:lnTo>
                  <a:cubicBezTo>
                    <a:pt x="2819" y="2534"/>
                    <a:pt x="3357" y="1996"/>
                    <a:pt x="3357" y="1267"/>
                  </a:cubicBezTo>
                  <a:cubicBezTo>
                    <a:pt x="3357" y="571"/>
                    <a:pt x="2787" y="1"/>
                    <a:pt x="209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070;p54">
              <a:extLst>
                <a:ext uri="{FF2B5EF4-FFF2-40B4-BE49-F238E27FC236}">
                  <a16:creationId xmlns:a16="http://schemas.microsoft.com/office/drawing/2014/main" id="{6980D75F-65EA-C66D-DD3B-D3ADC931479C}"/>
                </a:ext>
              </a:extLst>
            </p:cNvPr>
            <p:cNvSpPr/>
            <p:nvPr/>
          </p:nvSpPr>
          <p:spPr>
            <a:xfrm>
              <a:off x="1543675" y="1520850"/>
              <a:ext cx="83950" cy="62575"/>
            </a:xfrm>
            <a:custGeom>
              <a:avLst/>
              <a:gdLst/>
              <a:ahLst/>
              <a:cxnLst/>
              <a:rect l="l" t="t" r="r" b="b"/>
              <a:pathLst>
                <a:path w="3358" h="2503" extrusionOk="0">
                  <a:moveTo>
                    <a:pt x="2090" y="539"/>
                  </a:moveTo>
                  <a:cubicBezTo>
                    <a:pt x="2470" y="539"/>
                    <a:pt x="2851" y="856"/>
                    <a:pt x="2851" y="1268"/>
                  </a:cubicBezTo>
                  <a:cubicBezTo>
                    <a:pt x="2851" y="1679"/>
                    <a:pt x="2470" y="2028"/>
                    <a:pt x="2090" y="2028"/>
                  </a:cubicBezTo>
                  <a:lnTo>
                    <a:pt x="507" y="2028"/>
                  </a:lnTo>
                  <a:lnTo>
                    <a:pt x="507" y="539"/>
                  </a:lnTo>
                  <a:close/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2249"/>
                  </a:lnTo>
                  <a:cubicBezTo>
                    <a:pt x="0" y="2408"/>
                    <a:pt x="127" y="2503"/>
                    <a:pt x="222" y="2503"/>
                  </a:cubicBezTo>
                  <a:lnTo>
                    <a:pt x="2090" y="2503"/>
                  </a:lnTo>
                  <a:cubicBezTo>
                    <a:pt x="2819" y="2503"/>
                    <a:pt x="3357" y="1933"/>
                    <a:pt x="3357" y="1236"/>
                  </a:cubicBezTo>
                  <a:cubicBezTo>
                    <a:pt x="3357" y="508"/>
                    <a:pt x="2756" y="1"/>
                    <a:pt x="20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071;p54">
              <a:extLst>
                <a:ext uri="{FF2B5EF4-FFF2-40B4-BE49-F238E27FC236}">
                  <a16:creationId xmlns:a16="http://schemas.microsoft.com/office/drawing/2014/main" id="{33B6E117-5924-DE2A-5411-939E88A85089}"/>
                </a:ext>
              </a:extLst>
            </p:cNvPr>
            <p:cNvSpPr/>
            <p:nvPr/>
          </p:nvSpPr>
          <p:spPr>
            <a:xfrm>
              <a:off x="1525450" y="1606375"/>
              <a:ext cx="11900" cy="21400"/>
            </a:xfrm>
            <a:custGeom>
              <a:avLst/>
              <a:gdLst/>
              <a:ahLst/>
              <a:cxnLst/>
              <a:rect l="l" t="t" r="r" b="b"/>
              <a:pathLst>
                <a:path w="476" h="856" extrusionOk="0">
                  <a:moveTo>
                    <a:pt x="254" y="0"/>
                  </a:moveTo>
                  <a:cubicBezTo>
                    <a:pt x="128" y="0"/>
                    <a:pt x="1" y="63"/>
                    <a:pt x="1" y="222"/>
                  </a:cubicBezTo>
                  <a:lnTo>
                    <a:pt x="1" y="634"/>
                  </a:lnTo>
                  <a:cubicBezTo>
                    <a:pt x="1" y="792"/>
                    <a:pt x="128" y="855"/>
                    <a:pt x="254" y="855"/>
                  </a:cubicBezTo>
                  <a:cubicBezTo>
                    <a:pt x="349" y="855"/>
                    <a:pt x="476" y="760"/>
                    <a:pt x="476" y="634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072;p54">
              <a:extLst>
                <a:ext uri="{FF2B5EF4-FFF2-40B4-BE49-F238E27FC236}">
                  <a16:creationId xmlns:a16="http://schemas.microsoft.com/office/drawing/2014/main" id="{A63EDED7-6B1C-0ADE-5DEE-F6D1C96ED2F8}"/>
                </a:ext>
              </a:extLst>
            </p:cNvPr>
            <p:cNvSpPr/>
            <p:nvPr/>
          </p:nvSpPr>
          <p:spPr>
            <a:xfrm>
              <a:off x="1632350" y="1606375"/>
              <a:ext cx="11900" cy="21400"/>
            </a:xfrm>
            <a:custGeom>
              <a:avLst/>
              <a:gdLst/>
              <a:ahLst/>
              <a:cxnLst/>
              <a:rect l="l" t="t" r="r" b="b"/>
              <a:pathLst>
                <a:path w="476" h="856" extrusionOk="0">
                  <a:moveTo>
                    <a:pt x="254" y="0"/>
                  </a:moveTo>
                  <a:cubicBezTo>
                    <a:pt x="127" y="0"/>
                    <a:pt x="0" y="63"/>
                    <a:pt x="0" y="222"/>
                  </a:cubicBezTo>
                  <a:lnTo>
                    <a:pt x="0" y="634"/>
                  </a:lnTo>
                  <a:cubicBezTo>
                    <a:pt x="0" y="792"/>
                    <a:pt x="127" y="855"/>
                    <a:pt x="254" y="855"/>
                  </a:cubicBezTo>
                  <a:cubicBezTo>
                    <a:pt x="349" y="855"/>
                    <a:pt x="475" y="760"/>
                    <a:pt x="475" y="634"/>
                  </a:cubicBezTo>
                  <a:lnTo>
                    <a:pt x="475" y="222"/>
                  </a:lnTo>
                  <a:cubicBezTo>
                    <a:pt x="475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073;p54">
              <a:extLst>
                <a:ext uri="{FF2B5EF4-FFF2-40B4-BE49-F238E27FC236}">
                  <a16:creationId xmlns:a16="http://schemas.microsoft.com/office/drawing/2014/main" id="{37324322-8DD7-7116-401E-90BA6197248B}"/>
                </a:ext>
              </a:extLst>
            </p:cNvPr>
            <p:cNvSpPr/>
            <p:nvPr/>
          </p:nvSpPr>
          <p:spPr>
            <a:xfrm>
              <a:off x="1563475" y="1615750"/>
              <a:ext cx="41975" cy="19050"/>
            </a:xfrm>
            <a:custGeom>
              <a:avLst/>
              <a:gdLst/>
              <a:ahLst/>
              <a:cxnLst/>
              <a:rect l="l" t="t" r="r" b="b"/>
              <a:pathLst>
                <a:path w="1679" h="762" extrusionOk="0">
                  <a:moveTo>
                    <a:pt x="282" y="1"/>
                  </a:moveTo>
                  <a:cubicBezTo>
                    <a:pt x="219" y="1"/>
                    <a:pt x="154" y="24"/>
                    <a:pt x="95" y="68"/>
                  </a:cubicBezTo>
                  <a:cubicBezTo>
                    <a:pt x="0" y="132"/>
                    <a:pt x="0" y="290"/>
                    <a:pt x="63" y="417"/>
                  </a:cubicBezTo>
                  <a:cubicBezTo>
                    <a:pt x="281" y="650"/>
                    <a:pt x="568" y="761"/>
                    <a:pt x="848" y="761"/>
                  </a:cubicBezTo>
                  <a:cubicBezTo>
                    <a:pt x="1138" y="761"/>
                    <a:pt x="1422" y="642"/>
                    <a:pt x="1615" y="417"/>
                  </a:cubicBezTo>
                  <a:cubicBezTo>
                    <a:pt x="1678" y="290"/>
                    <a:pt x="1678" y="132"/>
                    <a:pt x="1583" y="68"/>
                  </a:cubicBezTo>
                  <a:cubicBezTo>
                    <a:pt x="1525" y="24"/>
                    <a:pt x="1459" y="1"/>
                    <a:pt x="1399" y="1"/>
                  </a:cubicBezTo>
                  <a:cubicBezTo>
                    <a:pt x="1330" y="1"/>
                    <a:pt x="1269" y="32"/>
                    <a:pt x="1235" y="100"/>
                  </a:cubicBezTo>
                  <a:cubicBezTo>
                    <a:pt x="1124" y="211"/>
                    <a:pt x="982" y="266"/>
                    <a:pt x="843" y="266"/>
                  </a:cubicBezTo>
                  <a:cubicBezTo>
                    <a:pt x="705" y="266"/>
                    <a:pt x="570" y="211"/>
                    <a:pt x="475" y="100"/>
                  </a:cubicBezTo>
                  <a:cubicBezTo>
                    <a:pt x="424" y="32"/>
                    <a:pt x="355" y="1"/>
                    <a:pt x="28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074;p54">
              <a:extLst>
                <a:ext uri="{FF2B5EF4-FFF2-40B4-BE49-F238E27FC236}">
                  <a16:creationId xmlns:a16="http://schemas.microsoft.com/office/drawing/2014/main" id="{2D5CDD6E-60C1-3FCE-448F-564AA6491890}"/>
                </a:ext>
              </a:extLst>
            </p:cNvPr>
            <p:cNvSpPr/>
            <p:nvPr/>
          </p:nvSpPr>
          <p:spPr>
            <a:xfrm>
              <a:off x="1436000" y="1480475"/>
              <a:ext cx="437050" cy="372150"/>
            </a:xfrm>
            <a:custGeom>
              <a:avLst/>
              <a:gdLst/>
              <a:ahLst/>
              <a:cxnLst/>
              <a:rect l="l" t="t" r="r" b="b"/>
              <a:pathLst>
                <a:path w="17482" h="14886" extrusionOk="0">
                  <a:moveTo>
                    <a:pt x="15380" y="5768"/>
                  </a:moveTo>
                  <a:cubicBezTo>
                    <a:pt x="15664" y="5768"/>
                    <a:pt x="15949" y="5879"/>
                    <a:pt x="16183" y="6113"/>
                  </a:cubicBezTo>
                  <a:cubicBezTo>
                    <a:pt x="16563" y="6493"/>
                    <a:pt x="16627" y="7095"/>
                    <a:pt x="16342" y="7538"/>
                  </a:cubicBezTo>
                  <a:lnTo>
                    <a:pt x="14758" y="5955"/>
                  </a:lnTo>
                  <a:cubicBezTo>
                    <a:pt x="14949" y="5832"/>
                    <a:pt x="15164" y="5768"/>
                    <a:pt x="15380" y="5768"/>
                  </a:cubicBezTo>
                  <a:close/>
                  <a:moveTo>
                    <a:pt x="13101" y="5308"/>
                  </a:moveTo>
                  <a:cubicBezTo>
                    <a:pt x="13292" y="5308"/>
                    <a:pt x="13488" y="5381"/>
                    <a:pt x="13650" y="5543"/>
                  </a:cubicBezTo>
                  <a:lnTo>
                    <a:pt x="16785" y="8678"/>
                  </a:lnTo>
                  <a:cubicBezTo>
                    <a:pt x="16943" y="8836"/>
                    <a:pt x="17007" y="9121"/>
                    <a:pt x="16943" y="9375"/>
                  </a:cubicBezTo>
                  <a:cubicBezTo>
                    <a:pt x="16848" y="9660"/>
                    <a:pt x="16690" y="9850"/>
                    <a:pt x="16373" y="9976"/>
                  </a:cubicBezTo>
                  <a:cubicBezTo>
                    <a:pt x="15708" y="10230"/>
                    <a:pt x="15075" y="10578"/>
                    <a:pt x="14568" y="11053"/>
                  </a:cubicBezTo>
                  <a:cubicBezTo>
                    <a:pt x="14093" y="11498"/>
                    <a:pt x="13529" y="11696"/>
                    <a:pt x="12977" y="11696"/>
                  </a:cubicBezTo>
                  <a:cubicBezTo>
                    <a:pt x="11763" y="11696"/>
                    <a:pt x="10609" y="10737"/>
                    <a:pt x="10609" y="9343"/>
                  </a:cubicBezTo>
                  <a:cubicBezTo>
                    <a:pt x="10609" y="8203"/>
                    <a:pt x="11306" y="7696"/>
                    <a:pt x="11560" y="7411"/>
                  </a:cubicBezTo>
                  <a:cubicBezTo>
                    <a:pt x="11908" y="6968"/>
                    <a:pt x="12193" y="6461"/>
                    <a:pt x="12351" y="5891"/>
                  </a:cubicBezTo>
                  <a:cubicBezTo>
                    <a:pt x="12452" y="5529"/>
                    <a:pt x="12769" y="5308"/>
                    <a:pt x="13101" y="5308"/>
                  </a:cubicBezTo>
                  <a:close/>
                  <a:moveTo>
                    <a:pt x="10609" y="11022"/>
                  </a:moveTo>
                  <a:cubicBezTo>
                    <a:pt x="10768" y="11243"/>
                    <a:pt x="10989" y="11433"/>
                    <a:pt x="11243" y="11655"/>
                  </a:cubicBezTo>
                  <a:lnTo>
                    <a:pt x="9691" y="13935"/>
                  </a:lnTo>
                  <a:cubicBezTo>
                    <a:pt x="9501" y="14188"/>
                    <a:pt x="9216" y="14283"/>
                    <a:pt x="8931" y="14283"/>
                  </a:cubicBezTo>
                  <a:cubicBezTo>
                    <a:pt x="8361" y="14283"/>
                    <a:pt x="7949" y="13872"/>
                    <a:pt x="7949" y="13302"/>
                  </a:cubicBezTo>
                  <a:cubicBezTo>
                    <a:pt x="7949" y="13017"/>
                    <a:pt x="8076" y="12763"/>
                    <a:pt x="8298" y="12542"/>
                  </a:cubicBezTo>
                  <a:lnTo>
                    <a:pt x="10609" y="11022"/>
                  </a:lnTo>
                  <a:close/>
                  <a:moveTo>
                    <a:pt x="10995" y="1"/>
                  </a:moveTo>
                  <a:cubicBezTo>
                    <a:pt x="10951" y="1"/>
                    <a:pt x="10905" y="11"/>
                    <a:pt x="10863" y="32"/>
                  </a:cubicBezTo>
                  <a:cubicBezTo>
                    <a:pt x="10736" y="127"/>
                    <a:pt x="10704" y="286"/>
                    <a:pt x="10799" y="412"/>
                  </a:cubicBezTo>
                  <a:cubicBezTo>
                    <a:pt x="11750" y="2028"/>
                    <a:pt x="11718" y="4054"/>
                    <a:pt x="10673" y="5670"/>
                  </a:cubicBezTo>
                  <a:lnTo>
                    <a:pt x="10419" y="5416"/>
                  </a:lnTo>
                  <a:cubicBezTo>
                    <a:pt x="10372" y="5369"/>
                    <a:pt x="10309" y="5345"/>
                    <a:pt x="10245" y="5345"/>
                  </a:cubicBezTo>
                  <a:cubicBezTo>
                    <a:pt x="10182" y="5345"/>
                    <a:pt x="10119" y="5369"/>
                    <a:pt x="10071" y="5416"/>
                  </a:cubicBezTo>
                  <a:cubicBezTo>
                    <a:pt x="9944" y="5511"/>
                    <a:pt x="9944" y="5701"/>
                    <a:pt x="10071" y="5796"/>
                  </a:cubicBezTo>
                  <a:cubicBezTo>
                    <a:pt x="10483" y="6176"/>
                    <a:pt x="10799" y="6683"/>
                    <a:pt x="11021" y="7221"/>
                  </a:cubicBezTo>
                  <a:cubicBezTo>
                    <a:pt x="10863" y="7380"/>
                    <a:pt x="10071" y="8076"/>
                    <a:pt x="10071" y="9375"/>
                  </a:cubicBezTo>
                  <a:cubicBezTo>
                    <a:pt x="10071" y="9818"/>
                    <a:pt x="10166" y="10262"/>
                    <a:pt x="10356" y="10610"/>
                  </a:cubicBezTo>
                  <a:lnTo>
                    <a:pt x="8013" y="12193"/>
                  </a:lnTo>
                  <a:cubicBezTo>
                    <a:pt x="7664" y="12478"/>
                    <a:pt x="7474" y="12922"/>
                    <a:pt x="7474" y="13397"/>
                  </a:cubicBezTo>
                  <a:cubicBezTo>
                    <a:pt x="7474" y="13713"/>
                    <a:pt x="7538" y="13967"/>
                    <a:pt x="7696" y="14220"/>
                  </a:cubicBezTo>
                  <a:cubicBezTo>
                    <a:pt x="7253" y="14347"/>
                    <a:pt x="6872" y="14378"/>
                    <a:pt x="6397" y="14378"/>
                  </a:cubicBezTo>
                  <a:lnTo>
                    <a:pt x="2375" y="14378"/>
                  </a:lnTo>
                  <a:cubicBezTo>
                    <a:pt x="1299" y="14378"/>
                    <a:pt x="475" y="13492"/>
                    <a:pt x="475" y="12478"/>
                  </a:cubicBezTo>
                  <a:lnTo>
                    <a:pt x="475" y="10103"/>
                  </a:lnTo>
                  <a:cubicBezTo>
                    <a:pt x="475" y="9945"/>
                    <a:pt x="349" y="9850"/>
                    <a:pt x="222" y="9850"/>
                  </a:cubicBezTo>
                  <a:cubicBezTo>
                    <a:pt x="64" y="9850"/>
                    <a:pt x="0" y="9976"/>
                    <a:pt x="0" y="10103"/>
                  </a:cubicBezTo>
                  <a:lnTo>
                    <a:pt x="0" y="12478"/>
                  </a:lnTo>
                  <a:cubicBezTo>
                    <a:pt x="0" y="13808"/>
                    <a:pt x="1045" y="14885"/>
                    <a:pt x="2407" y="14885"/>
                  </a:cubicBezTo>
                  <a:lnTo>
                    <a:pt x="6397" y="14885"/>
                  </a:lnTo>
                  <a:cubicBezTo>
                    <a:pt x="6999" y="14885"/>
                    <a:pt x="7538" y="14822"/>
                    <a:pt x="8108" y="14600"/>
                  </a:cubicBezTo>
                  <a:cubicBezTo>
                    <a:pt x="8329" y="14758"/>
                    <a:pt x="8614" y="14885"/>
                    <a:pt x="8931" y="14885"/>
                  </a:cubicBezTo>
                  <a:cubicBezTo>
                    <a:pt x="9406" y="14885"/>
                    <a:pt x="9818" y="14695"/>
                    <a:pt x="10071" y="14347"/>
                  </a:cubicBezTo>
                  <a:lnTo>
                    <a:pt x="10071" y="14283"/>
                  </a:lnTo>
                  <a:lnTo>
                    <a:pt x="11655" y="11972"/>
                  </a:lnTo>
                  <a:cubicBezTo>
                    <a:pt x="12055" y="12154"/>
                    <a:pt x="12488" y="12247"/>
                    <a:pt x="12921" y="12247"/>
                  </a:cubicBezTo>
                  <a:cubicBezTo>
                    <a:pt x="13619" y="12247"/>
                    <a:pt x="14318" y="12004"/>
                    <a:pt x="14885" y="11497"/>
                  </a:cubicBezTo>
                  <a:cubicBezTo>
                    <a:pt x="15391" y="11022"/>
                    <a:pt x="15930" y="10705"/>
                    <a:pt x="16563" y="10483"/>
                  </a:cubicBezTo>
                  <a:cubicBezTo>
                    <a:pt x="17133" y="10293"/>
                    <a:pt x="17450" y="9818"/>
                    <a:pt x="17450" y="9280"/>
                  </a:cubicBezTo>
                  <a:cubicBezTo>
                    <a:pt x="17482" y="8868"/>
                    <a:pt x="17355" y="8520"/>
                    <a:pt x="17102" y="8266"/>
                  </a:cubicBezTo>
                  <a:lnTo>
                    <a:pt x="16690" y="7886"/>
                  </a:lnTo>
                  <a:cubicBezTo>
                    <a:pt x="17165" y="7253"/>
                    <a:pt x="17133" y="6335"/>
                    <a:pt x="16532" y="5733"/>
                  </a:cubicBezTo>
                  <a:cubicBezTo>
                    <a:pt x="16199" y="5418"/>
                    <a:pt x="15769" y="5257"/>
                    <a:pt x="15345" y="5257"/>
                  </a:cubicBezTo>
                  <a:cubicBezTo>
                    <a:pt x="15001" y="5257"/>
                    <a:pt x="14661" y="5362"/>
                    <a:pt x="14378" y="5575"/>
                  </a:cubicBezTo>
                  <a:lnTo>
                    <a:pt x="13998" y="5194"/>
                  </a:lnTo>
                  <a:cubicBezTo>
                    <a:pt x="13727" y="4924"/>
                    <a:pt x="13396" y="4798"/>
                    <a:pt x="13071" y="4798"/>
                  </a:cubicBezTo>
                  <a:cubicBezTo>
                    <a:pt x="12521" y="4798"/>
                    <a:pt x="11992" y="5159"/>
                    <a:pt x="11813" y="5796"/>
                  </a:cubicBezTo>
                  <a:cubicBezTo>
                    <a:pt x="11750" y="6145"/>
                    <a:pt x="11591" y="6461"/>
                    <a:pt x="11369" y="6746"/>
                  </a:cubicBezTo>
                  <a:cubicBezTo>
                    <a:pt x="11274" y="6493"/>
                    <a:pt x="11148" y="6303"/>
                    <a:pt x="10989" y="6113"/>
                  </a:cubicBezTo>
                  <a:cubicBezTo>
                    <a:pt x="12256" y="4276"/>
                    <a:pt x="12288" y="1933"/>
                    <a:pt x="11211" y="127"/>
                  </a:cubicBezTo>
                  <a:cubicBezTo>
                    <a:pt x="11169" y="43"/>
                    <a:pt x="11084" y="1"/>
                    <a:pt x="109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11889;p52">
            <a:extLst>
              <a:ext uri="{FF2B5EF4-FFF2-40B4-BE49-F238E27FC236}">
                <a16:creationId xmlns:a16="http://schemas.microsoft.com/office/drawing/2014/main" id="{EAEF71CF-2D2A-3F5A-D326-D3B9DE244357}"/>
              </a:ext>
            </a:extLst>
          </p:cNvPr>
          <p:cNvGrpSpPr/>
          <p:nvPr/>
        </p:nvGrpSpPr>
        <p:grpSpPr>
          <a:xfrm>
            <a:off x="6985737" y="1601034"/>
            <a:ext cx="775267" cy="914408"/>
            <a:chOff x="2078075" y="1413175"/>
            <a:chExt cx="377700" cy="439450"/>
          </a:xfrm>
        </p:grpSpPr>
        <p:sp>
          <p:nvSpPr>
            <p:cNvPr id="94" name="Google Shape;11890;p52">
              <a:extLst>
                <a:ext uri="{FF2B5EF4-FFF2-40B4-BE49-F238E27FC236}">
                  <a16:creationId xmlns:a16="http://schemas.microsoft.com/office/drawing/2014/main" id="{96207941-0B07-282C-5196-03C13AAF735D}"/>
                </a:ext>
              </a:extLst>
            </p:cNvPr>
            <p:cNvSpPr/>
            <p:nvPr/>
          </p:nvSpPr>
          <p:spPr>
            <a:xfrm>
              <a:off x="2078875" y="1413175"/>
              <a:ext cx="360275" cy="439450"/>
            </a:xfrm>
            <a:custGeom>
              <a:avLst/>
              <a:gdLst/>
              <a:ahLst/>
              <a:cxnLst/>
              <a:rect l="l" t="t" r="r" b="b"/>
              <a:pathLst>
                <a:path w="14411" h="17578" extrusionOk="0">
                  <a:moveTo>
                    <a:pt x="7824" y="5111"/>
                  </a:moveTo>
                  <a:cubicBezTo>
                    <a:pt x="8235" y="5111"/>
                    <a:pt x="8636" y="5205"/>
                    <a:pt x="8995" y="5385"/>
                  </a:cubicBezTo>
                  <a:lnTo>
                    <a:pt x="8393" y="7063"/>
                  </a:lnTo>
                  <a:cubicBezTo>
                    <a:pt x="8377" y="7142"/>
                    <a:pt x="8306" y="7182"/>
                    <a:pt x="8231" y="7182"/>
                  </a:cubicBezTo>
                  <a:cubicBezTo>
                    <a:pt x="8155" y="7182"/>
                    <a:pt x="8076" y="7142"/>
                    <a:pt x="8045" y="7063"/>
                  </a:cubicBezTo>
                  <a:lnTo>
                    <a:pt x="7601" y="5860"/>
                  </a:lnTo>
                  <a:cubicBezTo>
                    <a:pt x="7569" y="5749"/>
                    <a:pt x="7474" y="5693"/>
                    <a:pt x="7376" y="5693"/>
                  </a:cubicBezTo>
                  <a:cubicBezTo>
                    <a:pt x="7277" y="5693"/>
                    <a:pt x="7174" y="5749"/>
                    <a:pt x="7126" y="5860"/>
                  </a:cubicBezTo>
                  <a:lnTo>
                    <a:pt x="7063" y="6113"/>
                  </a:lnTo>
                  <a:cubicBezTo>
                    <a:pt x="7031" y="6192"/>
                    <a:pt x="6960" y="6232"/>
                    <a:pt x="6885" y="6232"/>
                  </a:cubicBezTo>
                  <a:cubicBezTo>
                    <a:pt x="6809" y="6232"/>
                    <a:pt x="6730" y="6192"/>
                    <a:pt x="6683" y="6113"/>
                  </a:cubicBezTo>
                  <a:lnTo>
                    <a:pt x="6461" y="5480"/>
                  </a:lnTo>
                  <a:cubicBezTo>
                    <a:pt x="6896" y="5229"/>
                    <a:pt x="7366" y="5111"/>
                    <a:pt x="7824" y="5111"/>
                  </a:cubicBezTo>
                  <a:close/>
                  <a:moveTo>
                    <a:pt x="12383" y="6493"/>
                  </a:moveTo>
                  <a:lnTo>
                    <a:pt x="11908" y="7760"/>
                  </a:lnTo>
                  <a:cubicBezTo>
                    <a:pt x="11892" y="7839"/>
                    <a:pt x="11829" y="7879"/>
                    <a:pt x="11758" y="7879"/>
                  </a:cubicBezTo>
                  <a:cubicBezTo>
                    <a:pt x="11686" y="7879"/>
                    <a:pt x="11607" y="7839"/>
                    <a:pt x="11560" y="7760"/>
                  </a:cubicBezTo>
                  <a:lnTo>
                    <a:pt x="11180" y="6620"/>
                  </a:lnTo>
                  <a:lnTo>
                    <a:pt x="11180" y="6620"/>
                  </a:lnTo>
                  <a:cubicBezTo>
                    <a:pt x="11277" y="6627"/>
                    <a:pt x="11374" y="6631"/>
                    <a:pt x="11471" y="6631"/>
                  </a:cubicBezTo>
                  <a:cubicBezTo>
                    <a:pt x="11784" y="6631"/>
                    <a:pt x="12093" y="6590"/>
                    <a:pt x="12383" y="6493"/>
                  </a:cubicBezTo>
                  <a:close/>
                  <a:moveTo>
                    <a:pt x="12003" y="14347"/>
                  </a:moveTo>
                  <a:lnTo>
                    <a:pt x="11655" y="15360"/>
                  </a:lnTo>
                  <a:cubicBezTo>
                    <a:pt x="11623" y="15440"/>
                    <a:pt x="11552" y="15479"/>
                    <a:pt x="11477" y="15479"/>
                  </a:cubicBezTo>
                  <a:cubicBezTo>
                    <a:pt x="11401" y="15479"/>
                    <a:pt x="11322" y="15440"/>
                    <a:pt x="11275" y="15360"/>
                  </a:cubicBezTo>
                  <a:lnTo>
                    <a:pt x="11085" y="14822"/>
                  </a:lnTo>
                  <a:cubicBezTo>
                    <a:pt x="11401" y="14632"/>
                    <a:pt x="11686" y="14505"/>
                    <a:pt x="12003" y="14347"/>
                  </a:cubicBezTo>
                  <a:close/>
                  <a:moveTo>
                    <a:pt x="5828" y="15360"/>
                  </a:moveTo>
                  <a:lnTo>
                    <a:pt x="5828" y="15360"/>
                  </a:lnTo>
                  <a:cubicBezTo>
                    <a:pt x="6488" y="15539"/>
                    <a:pt x="7158" y="15617"/>
                    <a:pt x="7822" y="15617"/>
                  </a:cubicBezTo>
                  <a:cubicBezTo>
                    <a:pt x="8336" y="15617"/>
                    <a:pt x="8845" y="15570"/>
                    <a:pt x="9343" y="15487"/>
                  </a:cubicBezTo>
                  <a:lnTo>
                    <a:pt x="9343" y="15487"/>
                  </a:lnTo>
                  <a:lnTo>
                    <a:pt x="9153" y="16089"/>
                  </a:lnTo>
                  <a:cubicBezTo>
                    <a:pt x="9137" y="16168"/>
                    <a:pt x="9066" y="16207"/>
                    <a:pt x="8991" y="16207"/>
                  </a:cubicBezTo>
                  <a:cubicBezTo>
                    <a:pt x="8915" y="16207"/>
                    <a:pt x="8836" y="16168"/>
                    <a:pt x="8805" y="16089"/>
                  </a:cubicBezTo>
                  <a:cubicBezTo>
                    <a:pt x="8741" y="15899"/>
                    <a:pt x="8583" y="15804"/>
                    <a:pt x="8425" y="15804"/>
                  </a:cubicBezTo>
                  <a:cubicBezTo>
                    <a:pt x="8266" y="15804"/>
                    <a:pt x="8108" y="15899"/>
                    <a:pt x="8045" y="16089"/>
                  </a:cubicBezTo>
                  <a:lnTo>
                    <a:pt x="7760" y="16912"/>
                  </a:lnTo>
                  <a:cubicBezTo>
                    <a:pt x="7744" y="16991"/>
                    <a:pt x="7672" y="17031"/>
                    <a:pt x="7597" y="17031"/>
                  </a:cubicBezTo>
                  <a:cubicBezTo>
                    <a:pt x="7522" y="17031"/>
                    <a:pt x="7443" y="16991"/>
                    <a:pt x="7411" y="16912"/>
                  </a:cubicBezTo>
                  <a:lnTo>
                    <a:pt x="7063" y="15962"/>
                  </a:lnTo>
                  <a:cubicBezTo>
                    <a:pt x="6999" y="15804"/>
                    <a:pt x="6857" y="15725"/>
                    <a:pt x="6714" y="15725"/>
                  </a:cubicBezTo>
                  <a:cubicBezTo>
                    <a:pt x="6572" y="15725"/>
                    <a:pt x="6429" y="15804"/>
                    <a:pt x="6366" y="15962"/>
                  </a:cubicBezTo>
                  <a:cubicBezTo>
                    <a:pt x="6350" y="16041"/>
                    <a:pt x="6287" y="16081"/>
                    <a:pt x="6216" y="16081"/>
                  </a:cubicBezTo>
                  <a:cubicBezTo>
                    <a:pt x="6144" y="16081"/>
                    <a:pt x="6065" y="16041"/>
                    <a:pt x="6018" y="15962"/>
                  </a:cubicBezTo>
                  <a:lnTo>
                    <a:pt x="5828" y="15360"/>
                  </a:lnTo>
                  <a:close/>
                  <a:moveTo>
                    <a:pt x="7791" y="1"/>
                  </a:moveTo>
                  <a:cubicBezTo>
                    <a:pt x="5701" y="1"/>
                    <a:pt x="3706" y="824"/>
                    <a:pt x="2249" y="2281"/>
                  </a:cubicBezTo>
                  <a:cubicBezTo>
                    <a:pt x="792" y="3770"/>
                    <a:pt x="1" y="5701"/>
                    <a:pt x="1" y="7791"/>
                  </a:cubicBezTo>
                  <a:cubicBezTo>
                    <a:pt x="1" y="9628"/>
                    <a:pt x="634" y="11307"/>
                    <a:pt x="1742" y="12700"/>
                  </a:cubicBezTo>
                  <a:lnTo>
                    <a:pt x="2407" y="14632"/>
                  </a:lnTo>
                  <a:cubicBezTo>
                    <a:pt x="2462" y="14742"/>
                    <a:pt x="2589" y="14828"/>
                    <a:pt x="2684" y="14828"/>
                  </a:cubicBezTo>
                  <a:cubicBezTo>
                    <a:pt x="2698" y="14828"/>
                    <a:pt x="2712" y="14826"/>
                    <a:pt x="2724" y="14822"/>
                  </a:cubicBezTo>
                  <a:cubicBezTo>
                    <a:pt x="2851" y="14759"/>
                    <a:pt x="2946" y="14600"/>
                    <a:pt x="2882" y="14505"/>
                  </a:cubicBezTo>
                  <a:lnTo>
                    <a:pt x="2566" y="13619"/>
                  </a:lnTo>
                  <a:lnTo>
                    <a:pt x="2566" y="13619"/>
                  </a:lnTo>
                  <a:cubicBezTo>
                    <a:pt x="3167" y="14125"/>
                    <a:pt x="3801" y="14569"/>
                    <a:pt x="4529" y="14885"/>
                  </a:cubicBezTo>
                  <a:lnTo>
                    <a:pt x="3991" y="16437"/>
                  </a:lnTo>
                  <a:cubicBezTo>
                    <a:pt x="3959" y="16532"/>
                    <a:pt x="3872" y="16580"/>
                    <a:pt x="3785" y="16580"/>
                  </a:cubicBezTo>
                  <a:cubicBezTo>
                    <a:pt x="3698" y="16580"/>
                    <a:pt x="3611" y="16532"/>
                    <a:pt x="3579" y="16437"/>
                  </a:cubicBezTo>
                  <a:lnTo>
                    <a:pt x="3199" y="15487"/>
                  </a:lnTo>
                  <a:cubicBezTo>
                    <a:pt x="3173" y="15382"/>
                    <a:pt x="3060" y="15321"/>
                    <a:pt x="2950" y="15321"/>
                  </a:cubicBezTo>
                  <a:cubicBezTo>
                    <a:pt x="2927" y="15321"/>
                    <a:pt x="2904" y="15323"/>
                    <a:pt x="2882" y="15329"/>
                  </a:cubicBezTo>
                  <a:cubicBezTo>
                    <a:pt x="2756" y="15360"/>
                    <a:pt x="2692" y="15519"/>
                    <a:pt x="2724" y="15645"/>
                  </a:cubicBezTo>
                  <a:lnTo>
                    <a:pt x="3104" y="16595"/>
                  </a:lnTo>
                  <a:cubicBezTo>
                    <a:pt x="3216" y="16916"/>
                    <a:pt x="3507" y="17082"/>
                    <a:pt x="3795" y="17082"/>
                  </a:cubicBezTo>
                  <a:cubicBezTo>
                    <a:pt x="4077" y="17082"/>
                    <a:pt x="4356" y="16924"/>
                    <a:pt x="4466" y="16595"/>
                  </a:cubicBezTo>
                  <a:lnTo>
                    <a:pt x="5004" y="15075"/>
                  </a:lnTo>
                  <a:cubicBezTo>
                    <a:pt x="5068" y="15139"/>
                    <a:pt x="5163" y="15139"/>
                    <a:pt x="5194" y="15170"/>
                  </a:cubicBezTo>
                  <a:lnTo>
                    <a:pt x="5543" y="16120"/>
                  </a:lnTo>
                  <a:cubicBezTo>
                    <a:pt x="5645" y="16426"/>
                    <a:pt x="5931" y="16588"/>
                    <a:pt x="6214" y="16588"/>
                  </a:cubicBezTo>
                  <a:cubicBezTo>
                    <a:pt x="6371" y="16588"/>
                    <a:pt x="6527" y="16539"/>
                    <a:pt x="6651" y="16437"/>
                  </a:cubicBezTo>
                  <a:lnTo>
                    <a:pt x="6904" y="17102"/>
                  </a:lnTo>
                  <a:cubicBezTo>
                    <a:pt x="6999" y="17387"/>
                    <a:pt x="7253" y="17577"/>
                    <a:pt x="7569" y="17577"/>
                  </a:cubicBezTo>
                  <a:cubicBezTo>
                    <a:pt x="7886" y="17577"/>
                    <a:pt x="8108" y="17387"/>
                    <a:pt x="8235" y="17102"/>
                  </a:cubicBezTo>
                  <a:lnTo>
                    <a:pt x="8425" y="16500"/>
                  </a:lnTo>
                  <a:cubicBezTo>
                    <a:pt x="8559" y="16675"/>
                    <a:pt x="8761" y="16758"/>
                    <a:pt x="8963" y="16758"/>
                  </a:cubicBezTo>
                  <a:cubicBezTo>
                    <a:pt x="9240" y="16758"/>
                    <a:pt x="9518" y="16603"/>
                    <a:pt x="9628" y="16310"/>
                  </a:cubicBezTo>
                  <a:lnTo>
                    <a:pt x="9976" y="15360"/>
                  </a:lnTo>
                  <a:lnTo>
                    <a:pt x="10705" y="15139"/>
                  </a:lnTo>
                  <a:lnTo>
                    <a:pt x="10895" y="15645"/>
                  </a:lnTo>
                  <a:cubicBezTo>
                    <a:pt x="11006" y="15962"/>
                    <a:pt x="11283" y="16120"/>
                    <a:pt x="11556" y="16120"/>
                  </a:cubicBezTo>
                  <a:cubicBezTo>
                    <a:pt x="11829" y="16120"/>
                    <a:pt x="12098" y="15962"/>
                    <a:pt x="12193" y="15645"/>
                  </a:cubicBezTo>
                  <a:lnTo>
                    <a:pt x="12827" y="13904"/>
                  </a:lnTo>
                  <a:cubicBezTo>
                    <a:pt x="13017" y="13745"/>
                    <a:pt x="13238" y="13587"/>
                    <a:pt x="13397" y="13397"/>
                  </a:cubicBezTo>
                  <a:cubicBezTo>
                    <a:pt x="14347" y="12320"/>
                    <a:pt x="14347" y="10705"/>
                    <a:pt x="13333" y="9660"/>
                  </a:cubicBezTo>
                  <a:cubicBezTo>
                    <a:pt x="12842" y="9169"/>
                    <a:pt x="12193" y="8924"/>
                    <a:pt x="11544" y="8924"/>
                  </a:cubicBezTo>
                  <a:cubicBezTo>
                    <a:pt x="10895" y="8924"/>
                    <a:pt x="10246" y="9169"/>
                    <a:pt x="9755" y="9660"/>
                  </a:cubicBezTo>
                  <a:cubicBezTo>
                    <a:pt x="9058" y="10325"/>
                    <a:pt x="8361" y="10452"/>
                    <a:pt x="7855" y="10452"/>
                  </a:cubicBezTo>
                  <a:cubicBezTo>
                    <a:pt x="6524" y="10452"/>
                    <a:pt x="5099" y="9438"/>
                    <a:pt x="5099" y="7791"/>
                  </a:cubicBezTo>
                  <a:cubicBezTo>
                    <a:pt x="5099" y="6968"/>
                    <a:pt x="5479" y="6240"/>
                    <a:pt x="6049" y="5733"/>
                  </a:cubicBezTo>
                  <a:lnTo>
                    <a:pt x="6208" y="6240"/>
                  </a:lnTo>
                  <a:cubicBezTo>
                    <a:pt x="6310" y="6546"/>
                    <a:pt x="6596" y="6707"/>
                    <a:pt x="6879" y="6707"/>
                  </a:cubicBezTo>
                  <a:cubicBezTo>
                    <a:pt x="7036" y="6707"/>
                    <a:pt x="7192" y="6658"/>
                    <a:pt x="7316" y="6556"/>
                  </a:cubicBezTo>
                  <a:lnTo>
                    <a:pt x="7569" y="7253"/>
                  </a:lnTo>
                  <a:cubicBezTo>
                    <a:pt x="7680" y="7570"/>
                    <a:pt x="7957" y="7728"/>
                    <a:pt x="8231" y="7728"/>
                  </a:cubicBezTo>
                  <a:cubicBezTo>
                    <a:pt x="8504" y="7728"/>
                    <a:pt x="8773" y="7570"/>
                    <a:pt x="8868" y="7253"/>
                  </a:cubicBezTo>
                  <a:lnTo>
                    <a:pt x="9438" y="5701"/>
                  </a:lnTo>
                  <a:cubicBezTo>
                    <a:pt x="9533" y="5765"/>
                    <a:pt x="9628" y="5860"/>
                    <a:pt x="9691" y="5923"/>
                  </a:cubicBezTo>
                  <a:cubicBezTo>
                    <a:pt x="9945" y="6176"/>
                    <a:pt x="10261" y="6366"/>
                    <a:pt x="10578" y="6493"/>
                  </a:cubicBezTo>
                  <a:lnTo>
                    <a:pt x="11085" y="7981"/>
                  </a:lnTo>
                  <a:cubicBezTo>
                    <a:pt x="11211" y="8298"/>
                    <a:pt x="11489" y="8457"/>
                    <a:pt x="11758" y="8457"/>
                  </a:cubicBezTo>
                  <a:cubicBezTo>
                    <a:pt x="12027" y="8457"/>
                    <a:pt x="12288" y="8298"/>
                    <a:pt x="12383" y="7981"/>
                  </a:cubicBezTo>
                  <a:lnTo>
                    <a:pt x="13017" y="6176"/>
                  </a:lnTo>
                  <a:cubicBezTo>
                    <a:pt x="14283" y="5226"/>
                    <a:pt x="14410" y="3389"/>
                    <a:pt x="13302" y="2281"/>
                  </a:cubicBezTo>
                  <a:cubicBezTo>
                    <a:pt x="13143" y="2123"/>
                    <a:pt x="13017" y="2028"/>
                    <a:pt x="12858" y="1901"/>
                  </a:cubicBezTo>
                  <a:cubicBezTo>
                    <a:pt x="12814" y="1857"/>
                    <a:pt x="12756" y="1833"/>
                    <a:pt x="12698" y="1833"/>
                  </a:cubicBezTo>
                  <a:cubicBezTo>
                    <a:pt x="12630" y="1833"/>
                    <a:pt x="12561" y="1865"/>
                    <a:pt x="12510" y="1933"/>
                  </a:cubicBezTo>
                  <a:cubicBezTo>
                    <a:pt x="12447" y="2059"/>
                    <a:pt x="12447" y="2218"/>
                    <a:pt x="12542" y="2281"/>
                  </a:cubicBezTo>
                  <a:cubicBezTo>
                    <a:pt x="13080" y="2724"/>
                    <a:pt x="13555" y="3263"/>
                    <a:pt x="13555" y="4118"/>
                  </a:cubicBezTo>
                  <a:cubicBezTo>
                    <a:pt x="13555" y="5345"/>
                    <a:pt x="12546" y="6162"/>
                    <a:pt x="11481" y="6162"/>
                  </a:cubicBezTo>
                  <a:cubicBezTo>
                    <a:pt x="10980" y="6162"/>
                    <a:pt x="10466" y="5980"/>
                    <a:pt x="10040" y="5575"/>
                  </a:cubicBezTo>
                  <a:cubicBezTo>
                    <a:pt x="9399" y="4934"/>
                    <a:pt x="8594" y="4644"/>
                    <a:pt x="7799" y="4644"/>
                  </a:cubicBezTo>
                  <a:cubicBezTo>
                    <a:pt x="6157" y="4644"/>
                    <a:pt x="4561" y="5881"/>
                    <a:pt x="4561" y="7823"/>
                  </a:cubicBezTo>
                  <a:cubicBezTo>
                    <a:pt x="4561" y="9692"/>
                    <a:pt x="6081" y="10990"/>
                    <a:pt x="7791" y="10990"/>
                  </a:cubicBezTo>
                  <a:cubicBezTo>
                    <a:pt x="8615" y="10990"/>
                    <a:pt x="9406" y="10673"/>
                    <a:pt x="10040" y="10040"/>
                  </a:cubicBezTo>
                  <a:cubicBezTo>
                    <a:pt x="10436" y="9644"/>
                    <a:pt x="10966" y="9446"/>
                    <a:pt x="11496" y="9446"/>
                  </a:cubicBezTo>
                  <a:cubicBezTo>
                    <a:pt x="12027" y="9446"/>
                    <a:pt x="12557" y="9644"/>
                    <a:pt x="12953" y="10040"/>
                  </a:cubicBezTo>
                  <a:cubicBezTo>
                    <a:pt x="13745" y="10832"/>
                    <a:pt x="13745" y="12162"/>
                    <a:pt x="12953" y="12954"/>
                  </a:cubicBezTo>
                  <a:cubicBezTo>
                    <a:pt x="11560" y="14315"/>
                    <a:pt x="9723" y="15075"/>
                    <a:pt x="7791" y="15075"/>
                  </a:cubicBezTo>
                  <a:cubicBezTo>
                    <a:pt x="3769" y="15075"/>
                    <a:pt x="507" y="11845"/>
                    <a:pt x="507" y="7791"/>
                  </a:cubicBezTo>
                  <a:cubicBezTo>
                    <a:pt x="507" y="3801"/>
                    <a:pt x="3801" y="508"/>
                    <a:pt x="7791" y="508"/>
                  </a:cubicBezTo>
                  <a:cubicBezTo>
                    <a:pt x="9216" y="508"/>
                    <a:pt x="10578" y="919"/>
                    <a:pt x="11750" y="1648"/>
                  </a:cubicBezTo>
                  <a:cubicBezTo>
                    <a:pt x="11800" y="1685"/>
                    <a:pt x="11855" y="1703"/>
                    <a:pt x="11907" y="1703"/>
                  </a:cubicBezTo>
                  <a:cubicBezTo>
                    <a:pt x="11987" y="1703"/>
                    <a:pt x="12060" y="1661"/>
                    <a:pt x="12098" y="1584"/>
                  </a:cubicBezTo>
                  <a:cubicBezTo>
                    <a:pt x="12193" y="1458"/>
                    <a:pt x="12162" y="1299"/>
                    <a:pt x="12035" y="1236"/>
                  </a:cubicBezTo>
                  <a:cubicBezTo>
                    <a:pt x="10768" y="444"/>
                    <a:pt x="9311" y="1"/>
                    <a:pt x="77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1891;p52">
              <a:extLst>
                <a:ext uri="{FF2B5EF4-FFF2-40B4-BE49-F238E27FC236}">
                  <a16:creationId xmlns:a16="http://schemas.microsoft.com/office/drawing/2014/main" id="{AF377226-FCA8-D024-D913-5A472537A37D}"/>
                </a:ext>
              </a:extLst>
            </p:cNvPr>
            <p:cNvSpPr/>
            <p:nvPr/>
          </p:nvSpPr>
          <p:spPr>
            <a:xfrm>
              <a:off x="2198425" y="1467825"/>
              <a:ext cx="11900" cy="20600"/>
            </a:xfrm>
            <a:custGeom>
              <a:avLst/>
              <a:gdLst/>
              <a:ahLst/>
              <a:cxnLst/>
              <a:rect l="l" t="t" r="r" b="b"/>
              <a:pathLst>
                <a:path w="476" h="824" extrusionOk="0">
                  <a:moveTo>
                    <a:pt x="254" y="0"/>
                  </a:moveTo>
                  <a:cubicBezTo>
                    <a:pt x="127" y="0"/>
                    <a:pt x="1" y="63"/>
                    <a:pt x="1" y="222"/>
                  </a:cubicBezTo>
                  <a:lnTo>
                    <a:pt x="1" y="602"/>
                  </a:lnTo>
                  <a:cubicBezTo>
                    <a:pt x="1" y="760"/>
                    <a:pt x="127" y="823"/>
                    <a:pt x="254" y="823"/>
                  </a:cubicBezTo>
                  <a:cubicBezTo>
                    <a:pt x="349" y="823"/>
                    <a:pt x="476" y="697"/>
                    <a:pt x="476" y="602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1892;p52">
              <a:extLst>
                <a:ext uri="{FF2B5EF4-FFF2-40B4-BE49-F238E27FC236}">
                  <a16:creationId xmlns:a16="http://schemas.microsoft.com/office/drawing/2014/main" id="{6CF09DA6-A5CF-E048-563D-95257C726427}"/>
                </a:ext>
              </a:extLst>
            </p:cNvPr>
            <p:cNvSpPr/>
            <p:nvPr/>
          </p:nvSpPr>
          <p:spPr>
            <a:xfrm>
              <a:off x="2324300" y="1467825"/>
              <a:ext cx="11925" cy="20600"/>
            </a:xfrm>
            <a:custGeom>
              <a:avLst/>
              <a:gdLst/>
              <a:ahLst/>
              <a:cxnLst/>
              <a:rect l="l" t="t" r="r" b="b"/>
              <a:pathLst>
                <a:path w="477" h="824" extrusionOk="0">
                  <a:moveTo>
                    <a:pt x="254" y="0"/>
                  </a:moveTo>
                  <a:cubicBezTo>
                    <a:pt x="128" y="0"/>
                    <a:pt x="1" y="63"/>
                    <a:pt x="1" y="222"/>
                  </a:cubicBezTo>
                  <a:lnTo>
                    <a:pt x="1" y="602"/>
                  </a:lnTo>
                  <a:cubicBezTo>
                    <a:pt x="1" y="760"/>
                    <a:pt x="128" y="823"/>
                    <a:pt x="254" y="823"/>
                  </a:cubicBezTo>
                  <a:cubicBezTo>
                    <a:pt x="413" y="823"/>
                    <a:pt x="476" y="697"/>
                    <a:pt x="476" y="602"/>
                  </a:cubicBezTo>
                  <a:lnTo>
                    <a:pt x="476" y="222"/>
                  </a:lnTo>
                  <a:cubicBezTo>
                    <a:pt x="476" y="63"/>
                    <a:pt x="349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1893;p52">
              <a:extLst>
                <a:ext uri="{FF2B5EF4-FFF2-40B4-BE49-F238E27FC236}">
                  <a16:creationId xmlns:a16="http://schemas.microsoft.com/office/drawing/2014/main" id="{4C0F48EC-13EE-6D6B-5914-8A6A684C5834}"/>
                </a:ext>
              </a:extLst>
            </p:cNvPr>
            <p:cNvSpPr/>
            <p:nvPr/>
          </p:nvSpPr>
          <p:spPr>
            <a:xfrm>
              <a:off x="2228525" y="1461475"/>
              <a:ext cx="79175" cy="54650"/>
            </a:xfrm>
            <a:custGeom>
              <a:avLst/>
              <a:gdLst/>
              <a:ahLst/>
              <a:cxnLst/>
              <a:rect l="l" t="t" r="r" b="b"/>
              <a:pathLst>
                <a:path w="3167" h="2186" extrusionOk="0">
                  <a:moveTo>
                    <a:pt x="855" y="729"/>
                  </a:moveTo>
                  <a:lnTo>
                    <a:pt x="855" y="1648"/>
                  </a:lnTo>
                  <a:cubicBezTo>
                    <a:pt x="602" y="1584"/>
                    <a:pt x="507" y="1489"/>
                    <a:pt x="507" y="1331"/>
                  </a:cubicBezTo>
                  <a:cubicBezTo>
                    <a:pt x="507" y="1077"/>
                    <a:pt x="633" y="887"/>
                    <a:pt x="855" y="729"/>
                  </a:cubicBezTo>
                  <a:close/>
                  <a:moveTo>
                    <a:pt x="2280" y="729"/>
                  </a:moveTo>
                  <a:cubicBezTo>
                    <a:pt x="2502" y="887"/>
                    <a:pt x="2660" y="1077"/>
                    <a:pt x="2660" y="1331"/>
                  </a:cubicBezTo>
                  <a:cubicBezTo>
                    <a:pt x="2660" y="1489"/>
                    <a:pt x="2565" y="1584"/>
                    <a:pt x="2280" y="1648"/>
                  </a:cubicBezTo>
                  <a:lnTo>
                    <a:pt x="2280" y="729"/>
                  </a:lnTo>
                  <a:close/>
                  <a:moveTo>
                    <a:pt x="1552" y="547"/>
                  </a:moveTo>
                  <a:cubicBezTo>
                    <a:pt x="1623" y="547"/>
                    <a:pt x="1694" y="555"/>
                    <a:pt x="1774" y="571"/>
                  </a:cubicBezTo>
                  <a:lnTo>
                    <a:pt x="1774" y="1679"/>
                  </a:lnTo>
                  <a:lnTo>
                    <a:pt x="1330" y="1679"/>
                  </a:lnTo>
                  <a:lnTo>
                    <a:pt x="1330" y="571"/>
                  </a:lnTo>
                  <a:cubicBezTo>
                    <a:pt x="1409" y="555"/>
                    <a:pt x="1481" y="547"/>
                    <a:pt x="1552" y="547"/>
                  </a:cubicBezTo>
                  <a:close/>
                  <a:moveTo>
                    <a:pt x="1583" y="1"/>
                  </a:moveTo>
                  <a:cubicBezTo>
                    <a:pt x="697" y="1"/>
                    <a:pt x="0" y="602"/>
                    <a:pt x="0" y="1331"/>
                  </a:cubicBezTo>
                  <a:cubicBezTo>
                    <a:pt x="0" y="1584"/>
                    <a:pt x="63" y="1901"/>
                    <a:pt x="538" y="2059"/>
                  </a:cubicBezTo>
                  <a:cubicBezTo>
                    <a:pt x="823" y="2154"/>
                    <a:pt x="1140" y="2186"/>
                    <a:pt x="1583" y="2186"/>
                  </a:cubicBezTo>
                  <a:cubicBezTo>
                    <a:pt x="2027" y="2186"/>
                    <a:pt x="2344" y="2186"/>
                    <a:pt x="2597" y="2059"/>
                  </a:cubicBezTo>
                  <a:cubicBezTo>
                    <a:pt x="3072" y="1901"/>
                    <a:pt x="3167" y="1553"/>
                    <a:pt x="3167" y="1331"/>
                  </a:cubicBezTo>
                  <a:cubicBezTo>
                    <a:pt x="3167" y="602"/>
                    <a:pt x="2439" y="1"/>
                    <a:pt x="158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1894;p52">
              <a:extLst>
                <a:ext uri="{FF2B5EF4-FFF2-40B4-BE49-F238E27FC236}">
                  <a16:creationId xmlns:a16="http://schemas.microsoft.com/office/drawing/2014/main" id="{51352E25-A88B-F8DD-DBB7-F4258370EAED}"/>
                </a:ext>
              </a:extLst>
            </p:cNvPr>
            <p:cNvSpPr/>
            <p:nvPr/>
          </p:nvSpPr>
          <p:spPr>
            <a:xfrm>
              <a:off x="2419325" y="1448825"/>
              <a:ext cx="31700" cy="37425"/>
            </a:xfrm>
            <a:custGeom>
              <a:avLst/>
              <a:gdLst/>
              <a:ahLst/>
              <a:cxnLst/>
              <a:rect l="l" t="t" r="r" b="b"/>
              <a:pathLst>
                <a:path w="1268" h="1497" extrusionOk="0">
                  <a:moveTo>
                    <a:pt x="277" y="0"/>
                  </a:moveTo>
                  <a:cubicBezTo>
                    <a:pt x="214" y="0"/>
                    <a:pt x="159" y="32"/>
                    <a:pt x="127" y="95"/>
                  </a:cubicBezTo>
                  <a:cubicBezTo>
                    <a:pt x="0" y="190"/>
                    <a:pt x="0" y="348"/>
                    <a:pt x="127" y="443"/>
                  </a:cubicBezTo>
                  <a:cubicBezTo>
                    <a:pt x="317" y="728"/>
                    <a:pt x="570" y="1045"/>
                    <a:pt x="729" y="1362"/>
                  </a:cubicBezTo>
                  <a:cubicBezTo>
                    <a:pt x="751" y="1429"/>
                    <a:pt x="837" y="1496"/>
                    <a:pt x="941" y="1496"/>
                  </a:cubicBezTo>
                  <a:cubicBezTo>
                    <a:pt x="984" y="1496"/>
                    <a:pt x="1031" y="1485"/>
                    <a:pt x="1077" y="1457"/>
                  </a:cubicBezTo>
                  <a:cubicBezTo>
                    <a:pt x="1204" y="1425"/>
                    <a:pt x="1267" y="1267"/>
                    <a:pt x="1204" y="1108"/>
                  </a:cubicBezTo>
                  <a:cubicBezTo>
                    <a:pt x="982" y="728"/>
                    <a:pt x="760" y="348"/>
                    <a:pt x="475" y="95"/>
                  </a:cubicBezTo>
                  <a:cubicBezTo>
                    <a:pt x="412" y="32"/>
                    <a:pt x="341" y="0"/>
                    <a:pt x="277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1895;p52">
              <a:extLst>
                <a:ext uri="{FF2B5EF4-FFF2-40B4-BE49-F238E27FC236}">
                  <a16:creationId xmlns:a16="http://schemas.microsoft.com/office/drawing/2014/main" id="{B5ABE5C5-97DD-5330-6D22-37A493CA6560}"/>
                </a:ext>
              </a:extLst>
            </p:cNvPr>
            <p:cNvSpPr/>
            <p:nvPr/>
          </p:nvSpPr>
          <p:spPr>
            <a:xfrm>
              <a:off x="2415900" y="1705325"/>
              <a:ext cx="39875" cy="61825"/>
            </a:xfrm>
            <a:custGeom>
              <a:avLst/>
              <a:gdLst/>
              <a:ahLst/>
              <a:cxnLst/>
              <a:rect l="l" t="t" r="r" b="b"/>
              <a:pathLst>
                <a:path w="1595" h="2473" extrusionOk="0">
                  <a:moveTo>
                    <a:pt x="1372" y="1"/>
                  </a:moveTo>
                  <a:cubicBezTo>
                    <a:pt x="1214" y="1"/>
                    <a:pt x="1087" y="64"/>
                    <a:pt x="1087" y="222"/>
                  </a:cubicBezTo>
                  <a:cubicBezTo>
                    <a:pt x="1024" y="951"/>
                    <a:pt x="644" y="1553"/>
                    <a:pt x="169" y="2028"/>
                  </a:cubicBezTo>
                  <a:cubicBezTo>
                    <a:pt x="1" y="2196"/>
                    <a:pt x="161" y="2473"/>
                    <a:pt x="372" y="2473"/>
                  </a:cubicBezTo>
                  <a:cubicBezTo>
                    <a:pt x="439" y="2473"/>
                    <a:pt x="512" y="2445"/>
                    <a:pt x="581" y="2376"/>
                  </a:cubicBezTo>
                  <a:cubicBezTo>
                    <a:pt x="1119" y="1806"/>
                    <a:pt x="1499" y="1109"/>
                    <a:pt x="1594" y="317"/>
                  </a:cubicBezTo>
                  <a:cubicBezTo>
                    <a:pt x="1594" y="159"/>
                    <a:pt x="1531" y="1"/>
                    <a:pt x="137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1896;p52">
              <a:extLst>
                <a:ext uri="{FF2B5EF4-FFF2-40B4-BE49-F238E27FC236}">
                  <a16:creationId xmlns:a16="http://schemas.microsoft.com/office/drawing/2014/main" id="{709C19CB-A419-D7D9-E0FA-2F01C609B434}"/>
                </a:ext>
              </a:extLst>
            </p:cNvPr>
            <p:cNvSpPr/>
            <p:nvPr/>
          </p:nvSpPr>
          <p:spPr>
            <a:xfrm>
              <a:off x="2078075" y="1457325"/>
              <a:ext cx="43575" cy="54825"/>
            </a:xfrm>
            <a:custGeom>
              <a:avLst/>
              <a:gdLst/>
              <a:ahLst/>
              <a:cxnLst/>
              <a:rect l="l" t="t" r="r" b="b"/>
              <a:pathLst>
                <a:path w="1743" h="2193" extrusionOk="0">
                  <a:moveTo>
                    <a:pt x="1485" y="0"/>
                  </a:moveTo>
                  <a:cubicBezTo>
                    <a:pt x="1418" y="0"/>
                    <a:pt x="1347" y="24"/>
                    <a:pt x="1299" y="72"/>
                  </a:cubicBezTo>
                  <a:cubicBezTo>
                    <a:pt x="824" y="578"/>
                    <a:pt x="444" y="1180"/>
                    <a:pt x="64" y="1814"/>
                  </a:cubicBezTo>
                  <a:cubicBezTo>
                    <a:pt x="1" y="1972"/>
                    <a:pt x="33" y="2067"/>
                    <a:pt x="159" y="2162"/>
                  </a:cubicBezTo>
                  <a:cubicBezTo>
                    <a:pt x="199" y="2182"/>
                    <a:pt x="243" y="2192"/>
                    <a:pt x="285" y="2192"/>
                  </a:cubicBezTo>
                  <a:cubicBezTo>
                    <a:pt x="377" y="2192"/>
                    <a:pt x="464" y="2143"/>
                    <a:pt x="508" y="2035"/>
                  </a:cubicBezTo>
                  <a:cubicBezTo>
                    <a:pt x="824" y="1433"/>
                    <a:pt x="1236" y="895"/>
                    <a:pt x="1648" y="420"/>
                  </a:cubicBezTo>
                  <a:cubicBezTo>
                    <a:pt x="1743" y="293"/>
                    <a:pt x="1743" y="135"/>
                    <a:pt x="1648" y="72"/>
                  </a:cubicBezTo>
                  <a:cubicBezTo>
                    <a:pt x="1616" y="24"/>
                    <a:pt x="1553" y="0"/>
                    <a:pt x="148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" name="Google Shape;12104;p54">
            <a:extLst>
              <a:ext uri="{FF2B5EF4-FFF2-40B4-BE49-F238E27FC236}">
                <a16:creationId xmlns:a16="http://schemas.microsoft.com/office/drawing/2014/main" id="{7F45300B-8427-95EC-B593-526AF44EEEBE}"/>
              </a:ext>
            </a:extLst>
          </p:cNvPr>
          <p:cNvGrpSpPr/>
          <p:nvPr/>
        </p:nvGrpSpPr>
        <p:grpSpPr>
          <a:xfrm>
            <a:off x="5240682" y="3834921"/>
            <a:ext cx="1582160" cy="791068"/>
            <a:chOff x="5246250" y="5275075"/>
            <a:chExt cx="802475" cy="411950"/>
          </a:xfrm>
        </p:grpSpPr>
        <p:sp>
          <p:nvSpPr>
            <p:cNvPr id="102" name="Google Shape;12105;p54">
              <a:extLst>
                <a:ext uri="{FF2B5EF4-FFF2-40B4-BE49-F238E27FC236}">
                  <a16:creationId xmlns:a16="http://schemas.microsoft.com/office/drawing/2014/main" id="{7AD62C59-B2DF-9CE8-2564-42029DB07260}"/>
                </a:ext>
              </a:extLst>
            </p:cNvPr>
            <p:cNvSpPr/>
            <p:nvPr/>
          </p:nvSpPr>
          <p:spPr>
            <a:xfrm>
              <a:off x="5503825" y="5334325"/>
              <a:ext cx="544900" cy="352700"/>
            </a:xfrm>
            <a:custGeom>
              <a:avLst/>
              <a:gdLst/>
              <a:ahLst/>
              <a:cxnLst/>
              <a:rect l="l" t="t" r="r" b="b"/>
              <a:pathLst>
                <a:path w="21796" h="14108" extrusionOk="0">
                  <a:moveTo>
                    <a:pt x="15403" y="0"/>
                  </a:moveTo>
                  <a:cubicBezTo>
                    <a:pt x="14412" y="0"/>
                    <a:pt x="13360" y="458"/>
                    <a:pt x="12441" y="1545"/>
                  </a:cubicBezTo>
                  <a:cubicBezTo>
                    <a:pt x="10944" y="3309"/>
                    <a:pt x="10810" y="6062"/>
                    <a:pt x="8272" y="6490"/>
                  </a:cubicBezTo>
                  <a:cubicBezTo>
                    <a:pt x="8218" y="6490"/>
                    <a:pt x="8165" y="6490"/>
                    <a:pt x="8111" y="6543"/>
                  </a:cubicBezTo>
                  <a:cubicBezTo>
                    <a:pt x="8004" y="6623"/>
                    <a:pt x="8031" y="6783"/>
                    <a:pt x="8138" y="6810"/>
                  </a:cubicBezTo>
                  <a:cubicBezTo>
                    <a:pt x="7336" y="7612"/>
                    <a:pt x="6615" y="9697"/>
                    <a:pt x="7042" y="10872"/>
                  </a:cubicBezTo>
                  <a:cubicBezTo>
                    <a:pt x="6962" y="10819"/>
                    <a:pt x="6935" y="10819"/>
                    <a:pt x="6828" y="10819"/>
                  </a:cubicBezTo>
                  <a:cubicBezTo>
                    <a:pt x="6802" y="10739"/>
                    <a:pt x="6802" y="10632"/>
                    <a:pt x="6775" y="10525"/>
                  </a:cubicBezTo>
                  <a:cubicBezTo>
                    <a:pt x="6733" y="10410"/>
                    <a:pt x="6642" y="10360"/>
                    <a:pt x="6550" y="10360"/>
                  </a:cubicBezTo>
                  <a:cubicBezTo>
                    <a:pt x="6407" y="10360"/>
                    <a:pt x="6261" y="10480"/>
                    <a:pt x="6294" y="10659"/>
                  </a:cubicBezTo>
                  <a:lnTo>
                    <a:pt x="6267" y="10632"/>
                  </a:lnTo>
                  <a:cubicBezTo>
                    <a:pt x="6026" y="10464"/>
                    <a:pt x="5734" y="10398"/>
                    <a:pt x="5435" y="10398"/>
                  </a:cubicBezTo>
                  <a:cubicBezTo>
                    <a:pt x="4541" y="10398"/>
                    <a:pt x="3582" y="10993"/>
                    <a:pt x="3702" y="11273"/>
                  </a:cubicBezTo>
                  <a:cubicBezTo>
                    <a:pt x="3194" y="12289"/>
                    <a:pt x="1751" y="12743"/>
                    <a:pt x="655" y="12797"/>
                  </a:cubicBezTo>
                  <a:cubicBezTo>
                    <a:pt x="0" y="12823"/>
                    <a:pt x="1143" y="14108"/>
                    <a:pt x="3203" y="14108"/>
                  </a:cubicBezTo>
                  <a:cubicBezTo>
                    <a:pt x="3244" y="14108"/>
                    <a:pt x="3286" y="14107"/>
                    <a:pt x="3328" y="14106"/>
                  </a:cubicBezTo>
                  <a:cubicBezTo>
                    <a:pt x="5118" y="14026"/>
                    <a:pt x="6909" y="13010"/>
                    <a:pt x="6882" y="11327"/>
                  </a:cubicBezTo>
                  <a:lnTo>
                    <a:pt x="6882" y="11327"/>
                  </a:lnTo>
                  <a:cubicBezTo>
                    <a:pt x="7238" y="11395"/>
                    <a:pt x="7617" y="11422"/>
                    <a:pt x="8004" y="11422"/>
                  </a:cubicBezTo>
                  <a:cubicBezTo>
                    <a:pt x="8984" y="11422"/>
                    <a:pt x="10014" y="11247"/>
                    <a:pt x="10837" y="11113"/>
                  </a:cubicBezTo>
                  <a:cubicBezTo>
                    <a:pt x="12120" y="10926"/>
                    <a:pt x="13296" y="10659"/>
                    <a:pt x="14739" y="9830"/>
                  </a:cubicBezTo>
                  <a:cubicBezTo>
                    <a:pt x="21796" y="5998"/>
                    <a:pt x="18992" y="0"/>
                    <a:pt x="154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106;p54">
              <a:extLst>
                <a:ext uri="{FF2B5EF4-FFF2-40B4-BE49-F238E27FC236}">
                  <a16:creationId xmlns:a16="http://schemas.microsoft.com/office/drawing/2014/main" id="{165B84B3-75C1-BD78-7F8F-D958194E96F6}"/>
                </a:ext>
              </a:extLst>
            </p:cNvPr>
            <p:cNvSpPr/>
            <p:nvPr/>
          </p:nvSpPr>
          <p:spPr>
            <a:xfrm>
              <a:off x="5257375" y="5506550"/>
              <a:ext cx="150900" cy="97600"/>
            </a:xfrm>
            <a:custGeom>
              <a:avLst/>
              <a:gdLst/>
              <a:ahLst/>
              <a:cxnLst/>
              <a:rect l="l" t="t" r="r" b="b"/>
              <a:pathLst>
                <a:path w="6036" h="3904" extrusionOk="0">
                  <a:moveTo>
                    <a:pt x="4276" y="1"/>
                  </a:moveTo>
                  <a:cubicBezTo>
                    <a:pt x="4075" y="1"/>
                    <a:pt x="3877" y="43"/>
                    <a:pt x="3698" y="135"/>
                  </a:cubicBezTo>
                  <a:cubicBezTo>
                    <a:pt x="3671" y="131"/>
                    <a:pt x="3648" y="128"/>
                    <a:pt x="3628" y="128"/>
                  </a:cubicBezTo>
                  <a:cubicBezTo>
                    <a:pt x="3527" y="128"/>
                    <a:pt x="3493" y="184"/>
                    <a:pt x="3404" y="295"/>
                  </a:cubicBezTo>
                  <a:cubicBezTo>
                    <a:pt x="3297" y="376"/>
                    <a:pt x="3190" y="429"/>
                    <a:pt x="3244" y="536"/>
                  </a:cubicBezTo>
                  <a:cubicBezTo>
                    <a:pt x="2599" y="1420"/>
                    <a:pt x="1761" y="2368"/>
                    <a:pt x="732" y="2368"/>
                  </a:cubicBezTo>
                  <a:cubicBezTo>
                    <a:pt x="610" y="2368"/>
                    <a:pt x="485" y="2355"/>
                    <a:pt x="358" y="2326"/>
                  </a:cubicBezTo>
                  <a:cubicBezTo>
                    <a:pt x="346" y="2324"/>
                    <a:pt x="335" y="2322"/>
                    <a:pt x="323" y="2322"/>
                  </a:cubicBezTo>
                  <a:cubicBezTo>
                    <a:pt x="225" y="2322"/>
                    <a:pt x="123" y="2418"/>
                    <a:pt x="171" y="2514"/>
                  </a:cubicBezTo>
                  <a:cubicBezTo>
                    <a:pt x="0" y="2931"/>
                    <a:pt x="1566" y="3903"/>
                    <a:pt x="3127" y="3903"/>
                  </a:cubicBezTo>
                  <a:cubicBezTo>
                    <a:pt x="4265" y="3903"/>
                    <a:pt x="5401" y="3387"/>
                    <a:pt x="5863" y="1765"/>
                  </a:cubicBezTo>
                  <a:lnTo>
                    <a:pt x="5863" y="1658"/>
                  </a:lnTo>
                  <a:cubicBezTo>
                    <a:pt x="6036" y="751"/>
                    <a:pt x="5126" y="1"/>
                    <a:pt x="4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107;p54">
              <a:extLst>
                <a:ext uri="{FF2B5EF4-FFF2-40B4-BE49-F238E27FC236}">
                  <a16:creationId xmlns:a16="http://schemas.microsoft.com/office/drawing/2014/main" id="{868D9C3D-77F7-5125-D671-3C5C102CCC91}"/>
                </a:ext>
              </a:extLst>
            </p:cNvPr>
            <p:cNvSpPr/>
            <p:nvPr/>
          </p:nvSpPr>
          <p:spPr>
            <a:xfrm>
              <a:off x="5246250" y="5461200"/>
              <a:ext cx="96250" cy="42225"/>
            </a:xfrm>
            <a:custGeom>
              <a:avLst/>
              <a:gdLst/>
              <a:ahLst/>
              <a:cxnLst/>
              <a:rect l="l" t="t" r="r" b="b"/>
              <a:pathLst>
                <a:path w="3850" h="1689" extrusionOk="0">
                  <a:moveTo>
                    <a:pt x="3375" y="1"/>
                  </a:moveTo>
                  <a:cubicBezTo>
                    <a:pt x="3315" y="1"/>
                    <a:pt x="3248" y="24"/>
                    <a:pt x="3181" y="78"/>
                  </a:cubicBezTo>
                  <a:cubicBezTo>
                    <a:pt x="2326" y="746"/>
                    <a:pt x="1471" y="1040"/>
                    <a:pt x="241" y="1040"/>
                  </a:cubicBezTo>
                  <a:cubicBezTo>
                    <a:pt x="134" y="1040"/>
                    <a:pt x="28" y="1147"/>
                    <a:pt x="28" y="1254"/>
                  </a:cubicBezTo>
                  <a:cubicBezTo>
                    <a:pt x="1" y="1334"/>
                    <a:pt x="54" y="1441"/>
                    <a:pt x="161" y="1468"/>
                  </a:cubicBezTo>
                  <a:cubicBezTo>
                    <a:pt x="611" y="1625"/>
                    <a:pt x="1080" y="1688"/>
                    <a:pt x="1536" y="1688"/>
                  </a:cubicBezTo>
                  <a:cubicBezTo>
                    <a:pt x="1622" y="1688"/>
                    <a:pt x="1707" y="1686"/>
                    <a:pt x="1791" y="1682"/>
                  </a:cubicBezTo>
                  <a:cubicBezTo>
                    <a:pt x="2780" y="1548"/>
                    <a:pt x="3849" y="880"/>
                    <a:pt x="3315" y="639"/>
                  </a:cubicBezTo>
                  <a:cubicBezTo>
                    <a:pt x="3422" y="586"/>
                    <a:pt x="3475" y="506"/>
                    <a:pt x="3555" y="452"/>
                  </a:cubicBezTo>
                  <a:cubicBezTo>
                    <a:pt x="3721" y="267"/>
                    <a:pt x="3582" y="1"/>
                    <a:pt x="33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108;p54">
              <a:extLst>
                <a:ext uri="{FF2B5EF4-FFF2-40B4-BE49-F238E27FC236}">
                  <a16:creationId xmlns:a16="http://schemas.microsoft.com/office/drawing/2014/main" id="{76D36C60-EB2A-99D9-6848-831BC4965EDC}"/>
                </a:ext>
              </a:extLst>
            </p:cNvPr>
            <p:cNvSpPr/>
            <p:nvPr/>
          </p:nvSpPr>
          <p:spPr>
            <a:xfrm>
              <a:off x="5309050" y="5275075"/>
              <a:ext cx="467725" cy="345150"/>
            </a:xfrm>
            <a:custGeom>
              <a:avLst/>
              <a:gdLst/>
              <a:ahLst/>
              <a:cxnLst/>
              <a:rect l="l" t="t" r="r" b="b"/>
              <a:pathLst>
                <a:path w="18709" h="13806" extrusionOk="0">
                  <a:moveTo>
                    <a:pt x="8461" y="0"/>
                  </a:moveTo>
                  <a:cubicBezTo>
                    <a:pt x="3756" y="0"/>
                    <a:pt x="116" y="4107"/>
                    <a:pt x="28" y="7817"/>
                  </a:cubicBezTo>
                  <a:cubicBezTo>
                    <a:pt x="1" y="7924"/>
                    <a:pt x="1" y="8459"/>
                    <a:pt x="268" y="8993"/>
                  </a:cubicBezTo>
                  <a:cubicBezTo>
                    <a:pt x="1123" y="10864"/>
                    <a:pt x="4437" y="11960"/>
                    <a:pt x="6415" y="12494"/>
                  </a:cubicBezTo>
                  <a:cubicBezTo>
                    <a:pt x="8072" y="12975"/>
                    <a:pt x="12027" y="13804"/>
                    <a:pt x="13417" y="13804"/>
                  </a:cubicBezTo>
                  <a:cubicBezTo>
                    <a:pt x="13470" y="13805"/>
                    <a:pt x="13522" y="13806"/>
                    <a:pt x="13572" y="13806"/>
                  </a:cubicBezTo>
                  <a:cubicBezTo>
                    <a:pt x="14505" y="13806"/>
                    <a:pt x="14933" y="13576"/>
                    <a:pt x="15288" y="13323"/>
                  </a:cubicBezTo>
                  <a:lnTo>
                    <a:pt x="15288" y="13323"/>
                  </a:lnTo>
                  <a:lnTo>
                    <a:pt x="15261" y="13376"/>
                  </a:lnTo>
                  <a:cubicBezTo>
                    <a:pt x="15274" y="13349"/>
                    <a:pt x="15281" y="13349"/>
                    <a:pt x="15288" y="13349"/>
                  </a:cubicBezTo>
                  <a:cubicBezTo>
                    <a:pt x="15294" y="13349"/>
                    <a:pt x="15301" y="13349"/>
                    <a:pt x="15314" y="13323"/>
                  </a:cubicBezTo>
                  <a:cubicBezTo>
                    <a:pt x="16410" y="13189"/>
                    <a:pt x="18708" y="3434"/>
                    <a:pt x="11653" y="628"/>
                  </a:cubicBezTo>
                  <a:cubicBezTo>
                    <a:pt x="10556" y="194"/>
                    <a:pt x="9483" y="0"/>
                    <a:pt x="8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109;p54">
              <a:extLst>
                <a:ext uri="{FF2B5EF4-FFF2-40B4-BE49-F238E27FC236}">
                  <a16:creationId xmlns:a16="http://schemas.microsoft.com/office/drawing/2014/main" id="{6D13285E-CB9C-055C-8CB2-1632395E71D6}"/>
                </a:ext>
              </a:extLst>
            </p:cNvPr>
            <p:cNvSpPr/>
            <p:nvPr/>
          </p:nvSpPr>
          <p:spPr>
            <a:xfrm>
              <a:off x="5506150" y="5285425"/>
              <a:ext cx="127650" cy="71450"/>
            </a:xfrm>
            <a:custGeom>
              <a:avLst/>
              <a:gdLst/>
              <a:ahLst/>
              <a:cxnLst/>
              <a:rect l="l" t="t" r="r" b="b"/>
              <a:pathLst>
                <a:path w="5106" h="2858" extrusionOk="0">
                  <a:moveTo>
                    <a:pt x="1444" y="0"/>
                  </a:moveTo>
                  <a:cubicBezTo>
                    <a:pt x="1203" y="0"/>
                    <a:pt x="375" y="54"/>
                    <a:pt x="268" y="214"/>
                  </a:cubicBezTo>
                  <a:cubicBezTo>
                    <a:pt x="241" y="268"/>
                    <a:pt x="188" y="294"/>
                    <a:pt x="188" y="321"/>
                  </a:cubicBezTo>
                  <a:cubicBezTo>
                    <a:pt x="1" y="1550"/>
                    <a:pt x="936" y="2459"/>
                    <a:pt x="2059" y="2753"/>
                  </a:cubicBezTo>
                  <a:cubicBezTo>
                    <a:pt x="2334" y="2826"/>
                    <a:pt x="2592" y="2858"/>
                    <a:pt x="2830" y="2858"/>
                  </a:cubicBezTo>
                  <a:cubicBezTo>
                    <a:pt x="4068" y="2858"/>
                    <a:pt x="4772" y="2002"/>
                    <a:pt x="4704" y="1711"/>
                  </a:cubicBezTo>
                  <a:cubicBezTo>
                    <a:pt x="5105" y="1363"/>
                    <a:pt x="3582" y="54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110;p54">
              <a:extLst>
                <a:ext uri="{FF2B5EF4-FFF2-40B4-BE49-F238E27FC236}">
                  <a16:creationId xmlns:a16="http://schemas.microsoft.com/office/drawing/2014/main" id="{EF635A3C-1CC6-AD7E-A792-A27633554DB9}"/>
                </a:ext>
              </a:extLst>
            </p:cNvPr>
            <p:cNvSpPr/>
            <p:nvPr/>
          </p:nvSpPr>
          <p:spPr>
            <a:xfrm>
              <a:off x="5360500" y="5305750"/>
              <a:ext cx="117450" cy="80725"/>
            </a:xfrm>
            <a:custGeom>
              <a:avLst/>
              <a:gdLst/>
              <a:ahLst/>
              <a:cxnLst/>
              <a:rect l="l" t="t" r="r" b="b"/>
              <a:pathLst>
                <a:path w="4698" h="3229" extrusionOk="0">
                  <a:moveTo>
                    <a:pt x="3327" y="1"/>
                  </a:moveTo>
                  <a:cubicBezTo>
                    <a:pt x="2983" y="1"/>
                    <a:pt x="1831" y="694"/>
                    <a:pt x="1658" y="818"/>
                  </a:cubicBezTo>
                  <a:cubicBezTo>
                    <a:pt x="1203" y="1085"/>
                    <a:pt x="1" y="2074"/>
                    <a:pt x="402" y="2314"/>
                  </a:cubicBezTo>
                  <a:cubicBezTo>
                    <a:pt x="455" y="2421"/>
                    <a:pt x="482" y="2475"/>
                    <a:pt x="509" y="2582"/>
                  </a:cubicBezTo>
                  <a:cubicBezTo>
                    <a:pt x="715" y="3036"/>
                    <a:pt x="1123" y="3228"/>
                    <a:pt x="1584" y="3228"/>
                  </a:cubicBezTo>
                  <a:cubicBezTo>
                    <a:pt x="2915" y="3228"/>
                    <a:pt x="4698" y="1637"/>
                    <a:pt x="3448" y="150"/>
                  </a:cubicBezTo>
                  <a:cubicBezTo>
                    <a:pt x="3448" y="69"/>
                    <a:pt x="3422" y="16"/>
                    <a:pt x="3395" y="16"/>
                  </a:cubicBezTo>
                  <a:cubicBezTo>
                    <a:pt x="3379" y="6"/>
                    <a:pt x="3356" y="1"/>
                    <a:pt x="33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111;p54">
              <a:extLst>
                <a:ext uri="{FF2B5EF4-FFF2-40B4-BE49-F238E27FC236}">
                  <a16:creationId xmlns:a16="http://schemas.microsoft.com/office/drawing/2014/main" id="{4AC5B032-3DC8-8A66-D7FF-A50FF79BE965}"/>
                </a:ext>
              </a:extLst>
            </p:cNvPr>
            <p:cNvSpPr/>
            <p:nvPr/>
          </p:nvSpPr>
          <p:spPr>
            <a:xfrm>
              <a:off x="5631525" y="5377050"/>
              <a:ext cx="84300" cy="92950"/>
            </a:xfrm>
            <a:custGeom>
              <a:avLst/>
              <a:gdLst/>
              <a:ahLst/>
              <a:cxnLst/>
              <a:rect l="l" t="t" r="r" b="b"/>
              <a:pathLst>
                <a:path w="3372" h="3718" extrusionOk="0">
                  <a:moveTo>
                    <a:pt x="1957" y="0"/>
                  </a:moveTo>
                  <a:cubicBezTo>
                    <a:pt x="1909" y="0"/>
                    <a:pt x="1865" y="32"/>
                    <a:pt x="1827" y="104"/>
                  </a:cubicBezTo>
                  <a:cubicBezTo>
                    <a:pt x="1" y="547"/>
                    <a:pt x="493" y="3717"/>
                    <a:pt x="1985" y="3717"/>
                  </a:cubicBezTo>
                  <a:cubicBezTo>
                    <a:pt x="2021" y="3717"/>
                    <a:pt x="2057" y="3715"/>
                    <a:pt x="2095" y="3712"/>
                  </a:cubicBezTo>
                  <a:cubicBezTo>
                    <a:pt x="2389" y="3685"/>
                    <a:pt x="2736" y="3498"/>
                    <a:pt x="2763" y="3418"/>
                  </a:cubicBezTo>
                  <a:cubicBezTo>
                    <a:pt x="3372" y="3418"/>
                    <a:pt x="2449" y="0"/>
                    <a:pt x="19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112;p54">
              <a:extLst>
                <a:ext uri="{FF2B5EF4-FFF2-40B4-BE49-F238E27FC236}">
                  <a16:creationId xmlns:a16="http://schemas.microsoft.com/office/drawing/2014/main" id="{C99555EB-ECF3-9C96-4E8C-D7973C692008}"/>
                </a:ext>
              </a:extLst>
            </p:cNvPr>
            <p:cNvSpPr/>
            <p:nvPr/>
          </p:nvSpPr>
          <p:spPr>
            <a:xfrm>
              <a:off x="5532875" y="5374850"/>
              <a:ext cx="108275" cy="87100"/>
            </a:xfrm>
            <a:custGeom>
              <a:avLst/>
              <a:gdLst/>
              <a:ahLst/>
              <a:cxnLst/>
              <a:rect l="l" t="t" r="r" b="b"/>
              <a:pathLst>
                <a:path w="4331" h="3484" extrusionOk="0">
                  <a:moveTo>
                    <a:pt x="2278" y="0"/>
                  </a:moveTo>
                  <a:cubicBezTo>
                    <a:pt x="591" y="0"/>
                    <a:pt x="1" y="2786"/>
                    <a:pt x="1337" y="3265"/>
                  </a:cubicBezTo>
                  <a:cubicBezTo>
                    <a:pt x="1364" y="3318"/>
                    <a:pt x="1631" y="3425"/>
                    <a:pt x="1738" y="3425"/>
                  </a:cubicBezTo>
                  <a:cubicBezTo>
                    <a:pt x="1881" y="3466"/>
                    <a:pt x="2028" y="3484"/>
                    <a:pt x="2172" y="3484"/>
                  </a:cubicBezTo>
                  <a:cubicBezTo>
                    <a:pt x="2407" y="3484"/>
                    <a:pt x="2635" y="3438"/>
                    <a:pt x="2834" y="3372"/>
                  </a:cubicBezTo>
                  <a:cubicBezTo>
                    <a:pt x="4330" y="2757"/>
                    <a:pt x="4036" y="245"/>
                    <a:pt x="2593" y="31"/>
                  </a:cubicBezTo>
                  <a:cubicBezTo>
                    <a:pt x="2484" y="10"/>
                    <a:pt x="2379" y="0"/>
                    <a:pt x="2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113;p54">
              <a:extLst>
                <a:ext uri="{FF2B5EF4-FFF2-40B4-BE49-F238E27FC236}">
                  <a16:creationId xmlns:a16="http://schemas.microsoft.com/office/drawing/2014/main" id="{552D7F2B-E1F3-0371-4FDA-F6A01777290A}"/>
                </a:ext>
              </a:extLst>
            </p:cNvPr>
            <p:cNvSpPr/>
            <p:nvPr/>
          </p:nvSpPr>
          <p:spPr>
            <a:xfrm>
              <a:off x="5440025" y="5348100"/>
              <a:ext cx="109575" cy="88425"/>
            </a:xfrm>
            <a:custGeom>
              <a:avLst/>
              <a:gdLst/>
              <a:ahLst/>
              <a:cxnLst/>
              <a:rect l="l" t="t" r="r" b="b"/>
              <a:pathLst>
                <a:path w="4383" h="3537" extrusionOk="0">
                  <a:moveTo>
                    <a:pt x="2231" y="0"/>
                  </a:moveTo>
                  <a:cubicBezTo>
                    <a:pt x="1990" y="0"/>
                    <a:pt x="1763" y="69"/>
                    <a:pt x="1550" y="166"/>
                  </a:cubicBezTo>
                  <a:cubicBezTo>
                    <a:pt x="695" y="513"/>
                    <a:pt x="0" y="1663"/>
                    <a:pt x="481" y="2705"/>
                  </a:cubicBezTo>
                  <a:cubicBezTo>
                    <a:pt x="430" y="2885"/>
                    <a:pt x="1395" y="3536"/>
                    <a:pt x="2254" y="3536"/>
                  </a:cubicBezTo>
                  <a:cubicBezTo>
                    <a:pt x="2287" y="3536"/>
                    <a:pt x="2319" y="3535"/>
                    <a:pt x="2352" y="3533"/>
                  </a:cubicBezTo>
                  <a:cubicBezTo>
                    <a:pt x="4223" y="3319"/>
                    <a:pt x="4383" y="380"/>
                    <a:pt x="2512" y="32"/>
                  </a:cubicBezTo>
                  <a:cubicBezTo>
                    <a:pt x="2417" y="10"/>
                    <a:pt x="2323" y="0"/>
                    <a:pt x="2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114;p54">
              <a:extLst>
                <a:ext uri="{FF2B5EF4-FFF2-40B4-BE49-F238E27FC236}">
                  <a16:creationId xmlns:a16="http://schemas.microsoft.com/office/drawing/2014/main" id="{EC51D43C-8F8F-4C2A-DD11-E856F9598610}"/>
                </a:ext>
              </a:extLst>
            </p:cNvPr>
            <p:cNvSpPr/>
            <p:nvPr/>
          </p:nvSpPr>
          <p:spPr>
            <a:xfrm>
              <a:off x="5326425" y="5409475"/>
              <a:ext cx="115800" cy="91150"/>
            </a:xfrm>
            <a:custGeom>
              <a:avLst/>
              <a:gdLst/>
              <a:ahLst/>
              <a:cxnLst/>
              <a:rect l="l" t="t" r="r" b="b"/>
              <a:pathLst>
                <a:path w="4632" h="3646" extrusionOk="0">
                  <a:moveTo>
                    <a:pt x="3030" y="1"/>
                  </a:moveTo>
                  <a:cubicBezTo>
                    <a:pt x="2720" y="1"/>
                    <a:pt x="2367" y="80"/>
                    <a:pt x="1978" y="250"/>
                  </a:cubicBezTo>
                  <a:cubicBezTo>
                    <a:pt x="829" y="731"/>
                    <a:pt x="1" y="1880"/>
                    <a:pt x="909" y="2682"/>
                  </a:cubicBezTo>
                  <a:cubicBezTo>
                    <a:pt x="1272" y="3307"/>
                    <a:pt x="1980" y="3645"/>
                    <a:pt x="2666" y="3645"/>
                  </a:cubicBezTo>
                  <a:cubicBezTo>
                    <a:pt x="3446" y="3645"/>
                    <a:pt x="4199" y="3207"/>
                    <a:pt x="4384" y="2254"/>
                  </a:cubicBezTo>
                  <a:cubicBezTo>
                    <a:pt x="4631" y="912"/>
                    <a:pt x="4082" y="1"/>
                    <a:pt x="30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115;p54">
              <a:extLst>
                <a:ext uri="{FF2B5EF4-FFF2-40B4-BE49-F238E27FC236}">
                  <a16:creationId xmlns:a16="http://schemas.microsoft.com/office/drawing/2014/main" id="{9FE20220-8BA1-366C-D324-DD587235B355}"/>
                </a:ext>
              </a:extLst>
            </p:cNvPr>
            <p:cNvSpPr/>
            <p:nvPr/>
          </p:nvSpPr>
          <p:spPr>
            <a:xfrm>
              <a:off x="5421150" y="5453725"/>
              <a:ext cx="145050" cy="99100"/>
            </a:xfrm>
            <a:custGeom>
              <a:avLst/>
              <a:gdLst/>
              <a:ahLst/>
              <a:cxnLst/>
              <a:rect l="l" t="t" r="r" b="b"/>
              <a:pathLst>
                <a:path w="5802" h="3964" extrusionOk="0">
                  <a:moveTo>
                    <a:pt x="3547" y="0"/>
                  </a:moveTo>
                  <a:cubicBezTo>
                    <a:pt x="1836" y="0"/>
                    <a:pt x="1" y="2824"/>
                    <a:pt x="2599" y="3611"/>
                  </a:cubicBezTo>
                  <a:cubicBezTo>
                    <a:pt x="2653" y="3691"/>
                    <a:pt x="3107" y="3905"/>
                    <a:pt x="3534" y="3958"/>
                  </a:cubicBezTo>
                  <a:cubicBezTo>
                    <a:pt x="3579" y="3962"/>
                    <a:pt x="3623" y="3963"/>
                    <a:pt x="3666" y="3963"/>
                  </a:cubicBezTo>
                  <a:cubicBezTo>
                    <a:pt x="5801" y="3963"/>
                    <a:pt x="5659" y="134"/>
                    <a:pt x="3641" y="3"/>
                  </a:cubicBezTo>
                  <a:cubicBezTo>
                    <a:pt x="3610" y="1"/>
                    <a:pt x="3579" y="0"/>
                    <a:pt x="3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116;p54">
              <a:extLst>
                <a:ext uri="{FF2B5EF4-FFF2-40B4-BE49-F238E27FC236}">
                  <a16:creationId xmlns:a16="http://schemas.microsoft.com/office/drawing/2014/main" id="{3CC7F0BB-6558-C889-75C4-54A636E283AF}"/>
                </a:ext>
              </a:extLst>
            </p:cNvPr>
            <p:cNvSpPr/>
            <p:nvPr/>
          </p:nvSpPr>
          <p:spPr>
            <a:xfrm>
              <a:off x="5574300" y="5474775"/>
              <a:ext cx="108075" cy="98425"/>
            </a:xfrm>
            <a:custGeom>
              <a:avLst/>
              <a:gdLst/>
              <a:ahLst/>
              <a:cxnLst/>
              <a:rect l="l" t="t" r="r" b="b"/>
              <a:pathLst>
                <a:path w="4323" h="3937" extrusionOk="0">
                  <a:moveTo>
                    <a:pt x="2201" y="1"/>
                  </a:moveTo>
                  <a:cubicBezTo>
                    <a:pt x="2006" y="1"/>
                    <a:pt x="1806" y="40"/>
                    <a:pt x="1604" y="123"/>
                  </a:cubicBezTo>
                  <a:cubicBezTo>
                    <a:pt x="749" y="497"/>
                    <a:pt x="1" y="1860"/>
                    <a:pt x="375" y="2716"/>
                  </a:cubicBezTo>
                  <a:cubicBezTo>
                    <a:pt x="256" y="3138"/>
                    <a:pt x="1337" y="3936"/>
                    <a:pt x="2350" y="3936"/>
                  </a:cubicBezTo>
                  <a:cubicBezTo>
                    <a:pt x="2937" y="3936"/>
                    <a:pt x="3501" y="3668"/>
                    <a:pt x="3796" y="2903"/>
                  </a:cubicBezTo>
                  <a:cubicBezTo>
                    <a:pt x="4323" y="1412"/>
                    <a:pt x="3375" y="1"/>
                    <a:pt x="2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117;p54">
              <a:extLst>
                <a:ext uri="{FF2B5EF4-FFF2-40B4-BE49-F238E27FC236}">
                  <a16:creationId xmlns:a16="http://schemas.microsoft.com/office/drawing/2014/main" id="{74727B90-04DD-DD85-5C62-A09FB9240E6F}"/>
                </a:ext>
              </a:extLst>
            </p:cNvPr>
            <p:cNvSpPr/>
            <p:nvPr/>
          </p:nvSpPr>
          <p:spPr>
            <a:xfrm>
              <a:off x="5780750" y="5374025"/>
              <a:ext cx="196625" cy="154675"/>
            </a:xfrm>
            <a:custGeom>
              <a:avLst/>
              <a:gdLst/>
              <a:ahLst/>
              <a:cxnLst/>
              <a:rect l="l" t="t" r="r" b="b"/>
              <a:pathLst>
                <a:path w="7865" h="6187" extrusionOk="0">
                  <a:moveTo>
                    <a:pt x="3720" y="1"/>
                  </a:moveTo>
                  <a:cubicBezTo>
                    <a:pt x="3214" y="1"/>
                    <a:pt x="2687" y="142"/>
                    <a:pt x="2165" y="465"/>
                  </a:cubicBezTo>
                  <a:cubicBezTo>
                    <a:pt x="642" y="1401"/>
                    <a:pt x="1" y="3699"/>
                    <a:pt x="1551" y="5142"/>
                  </a:cubicBezTo>
                  <a:cubicBezTo>
                    <a:pt x="1567" y="5478"/>
                    <a:pt x="2884" y="6187"/>
                    <a:pt x="4249" y="6187"/>
                  </a:cubicBezTo>
                  <a:cubicBezTo>
                    <a:pt x="5165" y="6187"/>
                    <a:pt x="6102" y="5868"/>
                    <a:pt x="6682" y="4902"/>
                  </a:cubicBezTo>
                  <a:cubicBezTo>
                    <a:pt x="7864" y="2909"/>
                    <a:pt x="6014" y="1"/>
                    <a:pt x="37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118;p54">
              <a:extLst>
                <a:ext uri="{FF2B5EF4-FFF2-40B4-BE49-F238E27FC236}">
                  <a16:creationId xmlns:a16="http://schemas.microsoft.com/office/drawing/2014/main" id="{BCAF1C5C-20E2-350E-4BFC-E923059EAD90}"/>
                </a:ext>
              </a:extLst>
            </p:cNvPr>
            <p:cNvSpPr/>
            <p:nvPr/>
          </p:nvSpPr>
          <p:spPr>
            <a:xfrm>
              <a:off x="5813150" y="5416875"/>
              <a:ext cx="39075" cy="25175"/>
            </a:xfrm>
            <a:custGeom>
              <a:avLst/>
              <a:gdLst/>
              <a:ahLst/>
              <a:cxnLst/>
              <a:rect l="l" t="t" r="r" b="b"/>
              <a:pathLst>
                <a:path w="1563" h="1007" extrusionOk="0">
                  <a:moveTo>
                    <a:pt x="241" y="0"/>
                  </a:moveTo>
                  <a:cubicBezTo>
                    <a:pt x="183" y="0"/>
                    <a:pt x="143" y="48"/>
                    <a:pt x="121" y="114"/>
                  </a:cubicBezTo>
                  <a:cubicBezTo>
                    <a:pt x="0" y="666"/>
                    <a:pt x="391" y="1006"/>
                    <a:pt x="820" y="1006"/>
                  </a:cubicBezTo>
                  <a:cubicBezTo>
                    <a:pt x="1056" y="1006"/>
                    <a:pt x="1304" y="903"/>
                    <a:pt x="1484" y="675"/>
                  </a:cubicBezTo>
                  <a:cubicBezTo>
                    <a:pt x="1563" y="577"/>
                    <a:pt x="1468" y="465"/>
                    <a:pt x="1370" y="465"/>
                  </a:cubicBezTo>
                  <a:cubicBezTo>
                    <a:pt x="1335" y="465"/>
                    <a:pt x="1299" y="480"/>
                    <a:pt x="1270" y="515"/>
                  </a:cubicBezTo>
                  <a:cubicBezTo>
                    <a:pt x="1153" y="675"/>
                    <a:pt x="981" y="750"/>
                    <a:pt x="815" y="750"/>
                  </a:cubicBezTo>
                  <a:cubicBezTo>
                    <a:pt x="567" y="750"/>
                    <a:pt x="335" y="580"/>
                    <a:pt x="335" y="275"/>
                  </a:cubicBezTo>
                  <a:cubicBezTo>
                    <a:pt x="335" y="141"/>
                    <a:pt x="388" y="34"/>
                    <a:pt x="281" y="7"/>
                  </a:cubicBezTo>
                  <a:cubicBezTo>
                    <a:pt x="267" y="3"/>
                    <a:pt x="25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119;p54">
              <a:extLst>
                <a:ext uri="{FF2B5EF4-FFF2-40B4-BE49-F238E27FC236}">
                  <a16:creationId xmlns:a16="http://schemas.microsoft.com/office/drawing/2014/main" id="{5A8BBB8F-489F-C158-50DB-7EBF5052E3A0}"/>
                </a:ext>
              </a:extLst>
            </p:cNvPr>
            <p:cNvSpPr/>
            <p:nvPr/>
          </p:nvSpPr>
          <p:spPr>
            <a:xfrm>
              <a:off x="5909450" y="5456475"/>
              <a:ext cx="36975" cy="21550"/>
            </a:xfrm>
            <a:custGeom>
              <a:avLst/>
              <a:gdLst/>
              <a:ahLst/>
              <a:cxnLst/>
              <a:rect l="l" t="t" r="r" b="b"/>
              <a:pathLst>
                <a:path w="1479" h="862" extrusionOk="0">
                  <a:moveTo>
                    <a:pt x="251" y="0"/>
                  </a:moveTo>
                  <a:cubicBezTo>
                    <a:pt x="198" y="0"/>
                    <a:pt x="144" y="0"/>
                    <a:pt x="144" y="107"/>
                  </a:cubicBezTo>
                  <a:cubicBezTo>
                    <a:pt x="1" y="617"/>
                    <a:pt x="286" y="861"/>
                    <a:pt x="652" y="861"/>
                  </a:cubicBezTo>
                  <a:cubicBezTo>
                    <a:pt x="900" y="861"/>
                    <a:pt x="1185" y="750"/>
                    <a:pt x="1400" y="535"/>
                  </a:cubicBezTo>
                  <a:cubicBezTo>
                    <a:pt x="1479" y="436"/>
                    <a:pt x="1384" y="324"/>
                    <a:pt x="1276" y="324"/>
                  </a:cubicBezTo>
                  <a:cubicBezTo>
                    <a:pt x="1236" y="324"/>
                    <a:pt x="1195" y="339"/>
                    <a:pt x="1160" y="374"/>
                  </a:cubicBezTo>
                  <a:cubicBezTo>
                    <a:pt x="1056" y="493"/>
                    <a:pt x="804" y="611"/>
                    <a:pt x="601" y="611"/>
                  </a:cubicBezTo>
                  <a:cubicBezTo>
                    <a:pt x="437" y="611"/>
                    <a:pt x="305" y="535"/>
                    <a:pt x="305" y="321"/>
                  </a:cubicBezTo>
                  <a:cubicBezTo>
                    <a:pt x="305" y="187"/>
                    <a:pt x="411" y="27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120;p54">
              <a:extLst>
                <a:ext uri="{FF2B5EF4-FFF2-40B4-BE49-F238E27FC236}">
                  <a16:creationId xmlns:a16="http://schemas.microsoft.com/office/drawing/2014/main" id="{7931A071-BCBB-33D4-529B-CEB75C04102D}"/>
                </a:ext>
              </a:extLst>
            </p:cNvPr>
            <p:cNvSpPr/>
            <p:nvPr/>
          </p:nvSpPr>
          <p:spPr>
            <a:xfrm>
              <a:off x="5849600" y="5461150"/>
              <a:ext cx="40750" cy="19400"/>
            </a:xfrm>
            <a:custGeom>
              <a:avLst/>
              <a:gdLst/>
              <a:ahLst/>
              <a:cxnLst/>
              <a:rect l="l" t="t" r="r" b="b"/>
              <a:pathLst>
                <a:path w="1630" h="776" extrusionOk="0">
                  <a:moveTo>
                    <a:pt x="240" y="0"/>
                  </a:moveTo>
                  <a:cubicBezTo>
                    <a:pt x="1" y="44"/>
                    <a:pt x="239" y="775"/>
                    <a:pt x="824" y="775"/>
                  </a:cubicBezTo>
                  <a:cubicBezTo>
                    <a:pt x="959" y="775"/>
                    <a:pt x="1112" y="737"/>
                    <a:pt x="1282" y="641"/>
                  </a:cubicBezTo>
                  <a:cubicBezTo>
                    <a:pt x="1416" y="588"/>
                    <a:pt x="1630" y="454"/>
                    <a:pt x="1523" y="321"/>
                  </a:cubicBezTo>
                  <a:cubicBezTo>
                    <a:pt x="1508" y="285"/>
                    <a:pt x="1488" y="270"/>
                    <a:pt x="1462" y="270"/>
                  </a:cubicBezTo>
                  <a:cubicBezTo>
                    <a:pt x="1393" y="270"/>
                    <a:pt x="1285" y="376"/>
                    <a:pt x="1149" y="454"/>
                  </a:cubicBezTo>
                  <a:cubicBezTo>
                    <a:pt x="1038" y="510"/>
                    <a:pt x="927" y="542"/>
                    <a:pt x="824" y="542"/>
                  </a:cubicBezTo>
                  <a:cubicBezTo>
                    <a:pt x="678" y="542"/>
                    <a:pt x="548" y="477"/>
                    <a:pt x="454" y="321"/>
                  </a:cubicBezTo>
                  <a:cubicBezTo>
                    <a:pt x="400" y="187"/>
                    <a:pt x="40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121;p54">
              <a:extLst>
                <a:ext uri="{FF2B5EF4-FFF2-40B4-BE49-F238E27FC236}">
                  <a16:creationId xmlns:a16="http://schemas.microsoft.com/office/drawing/2014/main" id="{1842B6D9-CAC4-19A1-7381-0FEE33313D41}"/>
                </a:ext>
              </a:extLst>
            </p:cNvPr>
            <p:cNvSpPr/>
            <p:nvPr/>
          </p:nvSpPr>
          <p:spPr>
            <a:xfrm>
              <a:off x="5792525" y="5442700"/>
              <a:ext cx="41275" cy="34900"/>
            </a:xfrm>
            <a:custGeom>
              <a:avLst/>
              <a:gdLst/>
              <a:ahLst/>
              <a:cxnLst/>
              <a:rect l="l" t="t" r="r" b="b"/>
              <a:pathLst>
                <a:path w="1651" h="1396" extrusionOk="0">
                  <a:moveTo>
                    <a:pt x="793" y="0"/>
                  </a:moveTo>
                  <a:cubicBezTo>
                    <a:pt x="508" y="0"/>
                    <a:pt x="231" y="158"/>
                    <a:pt x="144" y="524"/>
                  </a:cubicBezTo>
                  <a:cubicBezTo>
                    <a:pt x="1" y="1051"/>
                    <a:pt x="428" y="1396"/>
                    <a:pt x="847" y="1396"/>
                  </a:cubicBezTo>
                  <a:cubicBezTo>
                    <a:pt x="1131" y="1396"/>
                    <a:pt x="1410" y="1238"/>
                    <a:pt x="1507" y="872"/>
                  </a:cubicBezTo>
                  <a:cubicBezTo>
                    <a:pt x="1651" y="345"/>
                    <a:pt x="1214" y="0"/>
                    <a:pt x="7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122;p54">
              <a:extLst>
                <a:ext uri="{FF2B5EF4-FFF2-40B4-BE49-F238E27FC236}">
                  <a16:creationId xmlns:a16="http://schemas.microsoft.com/office/drawing/2014/main" id="{23B2BE19-9715-37BC-91A2-9870CFC3342E}"/>
                </a:ext>
              </a:extLst>
            </p:cNvPr>
            <p:cNvSpPr/>
            <p:nvPr/>
          </p:nvSpPr>
          <p:spPr>
            <a:xfrm>
              <a:off x="5887000" y="5480275"/>
              <a:ext cx="45425" cy="38600"/>
            </a:xfrm>
            <a:custGeom>
              <a:avLst/>
              <a:gdLst/>
              <a:ahLst/>
              <a:cxnLst/>
              <a:rect l="l" t="t" r="r" b="b"/>
              <a:pathLst>
                <a:path w="1817" h="1544" extrusionOk="0">
                  <a:moveTo>
                    <a:pt x="885" y="0"/>
                  </a:moveTo>
                  <a:cubicBezTo>
                    <a:pt x="575" y="0"/>
                    <a:pt x="268" y="173"/>
                    <a:pt x="160" y="571"/>
                  </a:cubicBezTo>
                  <a:cubicBezTo>
                    <a:pt x="1" y="1162"/>
                    <a:pt x="471" y="1543"/>
                    <a:pt x="932" y="1543"/>
                  </a:cubicBezTo>
                  <a:cubicBezTo>
                    <a:pt x="1243" y="1543"/>
                    <a:pt x="1549" y="1370"/>
                    <a:pt x="1657" y="972"/>
                  </a:cubicBezTo>
                  <a:cubicBezTo>
                    <a:pt x="1817" y="381"/>
                    <a:pt x="1347" y="0"/>
                    <a:pt x="8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" name="Google Shape;12778;p71">
            <a:extLst>
              <a:ext uri="{FF2B5EF4-FFF2-40B4-BE49-F238E27FC236}">
                <a16:creationId xmlns:a16="http://schemas.microsoft.com/office/drawing/2014/main" id="{F562940C-B1EC-74FB-1B0E-A448022B0C35}"/>
              </a:ext>
            </a:extLst>
          </p:cNvPr>
          <p:cNvGrpSpPr/>
          <p:nvPr/>
        </p:nvGrpSpPr>
        <p:grpSpPr>
          <a:xfrm>
            <a:off x="5941198" y="1898630"/>
            <a:ext cx="418209" cy="417446"/>
            <a:chOff x="5115150" y="3755100"/>
            <a:chExt cx="438650" cy="437850"/>
          </a:xfrm>
        </p:grpSpPr>
        <p:sp>
          <p:nvSpPr>
            <p:cNvPr id="121" name="Google Shape;12779;p71">
              <a:extLst>
                <a:ext uri="{FF2B5EF4-FFF2-40B4-BE49-F238E27FC236}">
                  <a16:creationId xmlns:a16="http://schemas.microsoft.com/office/drawing/2014/main" id="{63510B34-C56C-B085-E842-836634B7E67E}"/>
                </a:ext>
              </a:extLst>
            </p:cNvPr>
            <p:cNvSpPr/>
            <p:nvPr/>
          </p:nvSpPr>
          <p:spPr>
            <a:xfrm>
              <a:off x="5186400" y="3755100"/>
              <a:ext cx="367400" cy="366975"/>
            </a:xfrm>
            <a:custGeom>
              <a:avLst/>
              <a:gdLst/>
              <a:ahLst/>
              <a:cxnLst/>
              <a:rect l="l" t="t" r="r" b="b"/>
              <a:pathLst>
                <a:path w="14696" h="14679" extrusionOk="0">
                  <a:moveTo>
                    <a:pt x="5891" y="1"/>
                  </a:moveTo>
                  <a:cubicBezTo>
                    <a:pt x="4624" y="1"/>
                    <a:pt x="3579" y="1014"/>
                    <a:pt x="3579" y="2312"/>
                  </a:cubicBezTo>
                  <a:lnTo>
                    <a:pt x="3579" y="3167"/>
                  </a:lnTo>
                  <a:lnTo>
                    <a:pt x="2978" y="2566"/>
                  </a:lnTo>
                  <a:cubicBezTo>
                    <a:pt x="2515" y="2104"/>
                    <a:pt x="1935" y="1879"/>
                    <a:pt x="1355" y="1879"/>
                  </a:cubicBezTo>
                  <a:cubicBezTo>
                    <a:pt x="941" y="1879"/>
                    <a:pt x="528" y="1993"/>
                    <a:pt x="159" y="2217"/>
                  </a:cubicBezTo>
                  <a:cubicBezTo>
                    <a:pt x="32" y="2281"/>
                    <a:pt x="1" y="2439"/>
                    <a:pt x="96" y="2566"/>
                  </a:cubicBezTo>
                  <a:cubicBezTo>
                    <a:pt x="134" y="2642"/>
                    <a:pt x="207" y="2684"/>
                    <a:pt x="287" y="2684"/>
                  </a:cubicBezTo>
                  <a:cubicBezTo>
                    <a:pt x="339" y="2684"/>
                    <a:pt x="394" y="2666"/>
                    <a:pt x="444" y="2629"/>
                  </a:cubicBezTo>
                  <a:cubicBezTo>
                    <a:pt x="717" y="2473"/>
                    <a:pt x="1033" y="2392"/>
                    <a:pt x="1354" y="2392"/>
                  </a:cubicBezTo>
                  <a:cubicBezTo>
                    <a:pt x="1815" y="2392"/>
                    <a:pt x="2288" y="2559"/>
                    <a:pt x="2661" y="2914"/>
                  </a:cubicBezTo>
                  <a:lnTo>
                    <a:pt x="3643" y="3896"/>
                  </a:lnTo>
                  <a:lnTo>
                    <a:pt x="3738" y="4117"/>
                  </a:lnTo>
                  <a:cubicBezTo>
                    <a:pt x="3765" y="4200"/>
                    <a:pt x="3887" y="4282"/>
                    <a:pt x="4002" y="4282"/>
                  </a:cubicBezTo>
                  <a:cubicBezTo>
                    <a:pt x="4020" y="4282"/>
                    <a:pt x="4037" y="4280"/>
                    <a:pt x="4054" y="4276"/>
                  </a:cubicBezTo>
                  <a:cubicBezTo>
                    <a:pt x="4149" y="4212"/>
                    <a:pt x="4244" y="4054"/>
                    <a:pt x="4213" y="3927"/>
                  </a:cubicBezTo>
                  <a:lnTo>
                    <a:pt x="4118" y="3737"/>
                  </a:lnTo>
                  <a:lnTo>
                    <a:pt x="4118" y="2344"/>
                  </a:lnTo>
                  <a:cubicBezTo>
                    <a:pt x="4118" y="1362"/>
                    <a:pt x="4909" y="539"/>
                    <a:pt x="5954" y="539"/>
                  </a:cubicBezTo>
                  <a:cubicBezTo>
                    <a:pt x="6936" y="539"/>
                    <a:pt x="7760" y="1331"/>
                    <a:pt x="7760" y="2344"/>
                  </a:cubicBezTo>
                  <a:lnTo>
                    <a:pt x="7760" y="3737"/>
                  </a:lnTo>
                  <a:lnTo>
                    <a:pt x="7696" y="3927"/>
                  </a:lnTo>
                  <a:cubicBezTo>
                    <a:pt x="7633" y="4054"/>
                    <a:pt x="7696" y="4212"/>
                    <a:pt x="7855" y="4276"/>
                  </a:cubicBezTo>
                  <a:cubicBezTo>
                    <a:pt x="7876" y="4283"/>
                    <a:pt x="7901" y="4287"/>
                    <a:pt x="7926" y="4287"/>
                  </a:cubicBezTo>
                  <a:cubicBezTo>
                    <a:pt x="8016" y="4287"/>
                    <a:pt x="8122" y="4240"/>
                    <a:pt x="8171" y="4117"/>
                  </a:cubicBezTo>
                  <a:lnTo>
                    <a:pt x="8235" y="3896"/>
                  </a:lnTo>
                  <a:lnTo>
                    <a:pt x="9216" y="2914"/>
                  </a:lnTo>
                  <a:cubicBezTo>
                    <a:pt x="9581" y="2550"/>
                    <a:pt x="10048" y="2368"/>
                    <a:pt x="10515" y="2368"/>
                  </a:cubicBezTo>
                  <a:cubicBezTo>
                    <a:pt x="10982" y="2368"/>
                    <a:pt x="11449" y="2550"/>
                    <a:pt x="11813" y="2914"/>
                  </a:cubicBezTo>
                  <a:cubicBezTo>
                    <a:pt x="12510" y="3642"/>
                    <a:pt x="12510" y="4783"/>
                    <a:pt x="11813" y="5479"/>
                  </a:cubicBezTo>
                  <a:lnTo>
                    <a:pt x="10800" y="6493"/>
                  </a:lnTo>
                  <a:lnTo>
                    <a:pt x="10610" y="6556"/>
                  </a:lnTo>
                  <a:cubicBezTo>
                    <a:pt x="10483" y="6588"/>
                    <a:pt x="10420" y="6746"/>
                    <a:pt x="10451" y="6873"/>
                  </a:cubicBezTo>
                  <a:cubicBezTo>
                    <a:pt x="10478" y="6978"/>
                    <a:pt x="10591" y="7039"/>
                    <a:pt x="10701" y="7039"/>
                  </a:cubicBezTo>
                  <a:cubicBezTo>
                    <a:pt x="10724" y="7039"/>
                    <a:pt x="10746" y="7036"/>
                    <a:pt x="10768" y="7031"/>
                  </a:cubicBezTo>
                  <a:lnTo>
                    <a:pt x="10958" y="6968"/>
                  </a:lnTo>
                  <a:lnTo>
                    <a:pt x="12352" y="6968"/>
                  </a:lnTo>
                  <a:cubicBezTo>
                    <a:pt x="13333" y="6968"/>
                    <a:pt x="14188" y="7759"/>
                    <a:pt x="14188" y="8773"/>
                  </a:cubicBezTo>
                  <a:cubicBezTo>
                    <a:pt x="14188" y="9755"/>
                    <a:pt x="13397" y="10610"/>
                    <a:pt x="12352" y="10610"/>
                  </a:cubicBezTo>
                  <a:lnTo>
                    <a:pt x="10958" y="10610"/>
                  </a:lnTo>
                  <a:lnTo>
                    <a:pt x="10768" y="10515"/>
                  </a:lnTo>
                  <a:cubicBezTo>
                    <a:pt x="10740" y="10507"/>
                    <a:pt x="10710" y="10504"/>
                    <a:pt x="10680" y="10504"/>
                  </a:cubicBezTo>
                  <a:cubicBezTo>
                    <a:pt x="10577" y="10504"/>
                    <a:pt x="10476" y="10550"/>
                    <a:pt x="10451" y="10673"/>
                  </a:cubicBezTo>
                  <a:cubicBezTo>
                    <a:pt x="10420" y="10800"/>
                    <a:pt x="10451" y="10958"/>
                    <a:pt x="10610" y="10990"/>
                  </a:cubicBezTo>
                  <a:lnTo>
                    <a:pt x="10800" y="11085"/>
                  </a:lnTo>
                  <a:lnTo>
                    <a:pt x="11813" y="12066"/>
                  </a:lnTo>
                  <a:cubicBezTo>
                    <a:pt x="12383" y="12668"/>
                    <a:pt x="12478" y="13555"/>
                    <a:pt x="12067" y="14283"/>
                  </a:cubicBezTo>
                  <a:cubicBezTo>
                    <a:pt x="12003" y="14410"/>
                    <a:pt x="12035" y="14568"/>
                    <a:pt x="12162" y="14632"/>
                  </a:cubicBezTo>
                  <a:cubicBezTo>
                    <a:pt x="12206" y="14665"/>
                    <a:pt x="12254" y="14679"/>
                    <a:pt x="12300" y="14679"/>
                  </a:cubicBezTo>
                  <a:cubicBezTo>
                    <a:pt x="12387" y="14679"/>
                    <a:pt x="12469" y="14630"/>
                    <a:pt x="12510" y="14568"/>
                  </a:cubicBezTo>
                  <a:cubicBezTo>
                    <a:pt x="13017" y="13681"/>
                    <a:pt x="12953" y="12510"/>
                    <a:pt x="12162" y="11718"/>
                  </a:cubicBezTo>
                  <a:lnTo>
                    <a:pt x="11560" y="11116"/>
                  </a:lnTo>
                  <a:lnTo>
                    <a:pt x="12383" y="11116"/>
                  </a:lnTo>
                  <a:cubicBezTo>
                    <a:pt x="13650" y="11116"/>
                    <a:pt x="14695" y="10040"/>
                    <a:pt x="14695" y="8773"/>
                  </a:cubicBezTo>
                  <a:cubicBezTo>
                    <a:pt x="14695" y="7506"/>
                    <a:pt x="13650" y="6429"/>
                    <a:pt x="12352" y="6429"/>
                  </a:cubicBezTo>
                  <a:lnTo>
                    <a:pt x="11528" y="6429"/>
                  </a:lnTo>
                  <a:lnTo>
                    <a:pt x="12130" y="5859"/>
                  </a:lnTo>
                  <a:cubicBezTo>
                    <a:pt x="13017" y="4941"/>
                    <a:pt x="13017" y="3484"/>
                    <a:pt x="12130" y="2566"/>
                  </a:cubicBezTo>
                  <a:cubicBezTo>
                    <a:pt x="11671" y="2106"/>
                    <a:pt x="11077" y="1877"/>
                    <a:pt x="10483" y="1877"/>
                  </a:cubicBezTo>
                  <a:cubicBezTo>
                    <a:pt x="9889" y="1877"/>
                    <a:pt x="9296" y="2106"/>
                    <a:pt x="8836" y="2566"/>
                  </a:cubicBezTo>
                  <a:lnTo>
                    <a:pt x="8235" y="3167"/>
                  </a:lnTo>
                  <a:lnTo>
                    <a:pt x="8235" y="2312"/>
                  </a:lnTo>
                  <a:cubicBezTo>
                    <a:pt x="8235" y="1046"/>
                    <a:pt x="7221" y="1"/>
                    <a:pt x="58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2" name="Google Shape;12780;p71">
              <a:extLst>
                <a:ext uri="{FF2B5EF4-FFF2-40B4-BE49-F238E27FC236}">
                  <a16:creationId xmlns:a16="http://schemas.microsoft.com/office/drawing/2014/main" id="{EB7806A2-9D90-6A5B-DC1A-77202C3D573A}"/>
                </a:ext>
              </a:extLst>
            </p:cNvPr>
            <p:cNvSpPr/>
            <p:nvPr/>
          </p:nvSpPr>
          <p:spPr>
            <a:xfrm>
              <a:off x="5115150" y="3825775"/>
              <a:ext cx="367375" cy="367175"/>
            </a:xfrm>
            <a:custGeom>
              <a:avLst/>
              <a:gdLst/>
              <a:ahLst/>
              <a:cxnLst/>
              <a:rect l="l" t="t" r="r" b="b"/>
              <a:pathLst>
                <a:path w="14695" h="14687" extrusionOk="0">
                  <a:moveTo>
                    <a:pt x="2431" y="0"/>
                  </a:moveTo>
                  <a:cubicBezTo>
                    <a:pt x="2356" y="0"/>
                    <a:pt x="2275" y="42"/>
                    <a:pt x="2217" y="119"/>
                  </a:cubicBezTo>
                  <a:cubicBezTo>
                    <a:pt x="1711" y="1005"/>
                    <a:pt x="1774" y="2177"/>
                    <a:pt x="2566" y="2969"/>
                  </a:cubicBezTo>
                  <a:lnTo>
                    <a:pt x="3167" y="3571"/>
                  </a:lnTo>
                  <a:lnTo>
                    <a:pt x="2344" y="3571"/>
                  </a:lnTo>
                  <a:cubicBezTo>
                    <a:pt x="1077" y="3571"/>
                    <a:pt x="0" y="4616"/>
                    <a:pt x="0" y="5914"/>
                  </a:cubicBezTo>
                  <a:cubicBezTo>
                    <a:pt x="0" y="7181"/>
                    <a:pt x="1046" y="8226"/>
                    <a:pt x="2344" y="8226"/>
                  </a:cubicBezTo>
                  <a:lnTo>
                    <a:pt x="3167" y="8226"/>
                  </a:lnTo>
                  <a:lnTo>
                    <a:pt x="2566" y="8828"/>
                  </a:lnTo>
                  <a:cubicBezTo>
                    <a:pt x="1679" y="9746"/>
                    <a:pt x="1679" y="11203"/>
                    <a:pt x="2566" y="12121"/>
                  </a:cubicBezTo>
                  <a:cubicBezTo>
                    <a:pt x="3025" y="12580"/>
                    <a:pt x="3619" y="12810"/>
                    <a:pt x="4212" y="12810"/>
                  </a:cubicBezTo>
                  <a:cubicBezTo>
                    <a:pt x="4806" y="12810"/>
                    <a:pt x="5400" y="12580"/>
                    <a:pt x="5859" y="12121"/>
                  </a:cubicBezTo>
                  <a:lnTo>
                    <a:pt x="6461" y="11520"/>
                  </a:lnTo>
                  <a:lnTo>
                    <a:pt x="6461" y="12343"/>
                  </a:lnTo>
                  <a:cubicBezTo>
                    <a:pt x="6461" y="13610"/>
                    <a:pt x="7474" y="14686"/>
                    <a:pt x="8804" y="14686"/>
                  </a:cubicBezTo>
                  <a:cubicBezTo>
                    <a:pt x="10071" y="14686"/>
                    <a:pt x="11116" y="13673"/>
                    <a:pt x="11116" y="12343"/>
                  </a:cubicBezTo>
                  <a:lnTo>
                    <a:pt x="11116" y="11520"/>
                  </a:lnTo>
                  <a:lnTo>
                    <a:pt x="11718" y="12121"/>
                  </a:lnTo>
                  <a:cubicBezTo>
                    <a:pt x="12177" y="12580"/>
                    <a:pt x="12754" y="12795"/>
                    <a:pt x="13330" y="12795"/>
                  </a:cubicBezTo>
                  <a:cubicBezTo>
                    <a:pt x="13747" y="12795"/>
                    <a:pt x="14164" y="12682"/>
                    <a:pt x="14537" y="12470"/>
                  </a:cubicBezTo>
                  <a:cubicBezTo>
                    <a:pt x="14632" y="12406"/>
                    <a:pt x="14695" y="12248"/>
                    <a:pt x="14600" y="12121"/>
                  </a:cubicBezTo>
                  <a:cubicBezTo>
                    <a:pt x="14562" y="12045"/>
                    <a:pt x="14488" y="12003"/>
                    <a:pt x="14408" y="12003"/>
                  </a:cubicBezTo>
                  <a:cubicBezTo>
                    <a:pt x="14356" y="12003"/>
                    <a:pt x="14302" y="12020"/>
                    <a:pt x="14252" y="12058"/>
                  </a:cubicBezTo>
                  <a:cubicBezTo>
                    <a:pt x="13979" y="12214"/>
                    <a:pt x="13663" y="12295"/>
                    <a:pt x="13342" y="12295"/>
                  </a:cubicBezTo>
                  <a:cubicBezTo>
                    <a:pt x="12880" y="12295"/>
                    <a:pt x="12408" y="12128"/>
                    <a:pt x="12035" y="11773"/>
                  </a:cubicBezTo>
                  <a:lnTo>
                    <a:pt x="11053" y="10791"/>
                  </a:lnTo>
                  <a:lnTo>
                    <a:pt x="10958" y="10569"/>
                  </a:lnTo>
                  <a:cubicBezTo>
                    <a:pt x="10931" y="10487"/>
                    <a:pt x="10808" y="10405"/>
                    <a:pt x="10694" y="10405"/>
                  </a:cubicBezTo>
                  <a:cubicBezTo>
                    <a:pt x="10676" y="10405"/>
                    <a:pt x="10658" y="10407"/>
                    <a:pt x="10641" y="10411"/>
                  </a:cubicBezTo>
                  <a:cubicBezTo>
                    <a:pt x="10546" y="10474"/>
                    <a:pt x="10451" y="10633"/>
                    <a:pt x="10546" y="10728"/>
                  </a:cubicBezTo>
                  <a:lnTo>
                    <a:pt x="10610" y="10949"/>
                  </a:lnTo>
                  <a:lnTo>
                    <a:pt x="10610" y="12311"/>
                  </a:lnTo>
                  <a:cubicBezTo>
                    <a:pt x="10610" y="13325"/>
                    <a:pt x="9818" y="14148"/>
                    <a:pt x="8804" y="14148"/>
                  </a:cubicBezTo>
                  <a:cubicBezTo>
                    <a:pt x="7759" y="14148"/>
                    <a:pt x="6968" y="13356"/>
                    <a:pt x="6968" y="12311"/>
                  </a:cubicBezTo>
                  <a:lnTo>
                    <a:pt x="6968" y="10949"/>
                  </a:lnTo>
                  <a:lnTo>
                    <a:pt x="7063" y="10728"/>
                  </a:lnTo>
                  <a:cubicBezTo>
                    <a:pt x="7094" y="10633"/>
                    <a:pt x="7063" y="10474"/>
                    <a:pt x="6904" y="10411"/>
                  </a:cubicBezTo>
                  <a:cubicBezTo>
                    <a:pt x="6876" y="10404"/>
                    <a:pt x="6846" y="10400"/>
                    <a:pt x="6816" y="10400"/>
                  </a:cubicBezTo>
                  <a:cubicBezTo>
                    <a:pt x="6713" y="10400"/>
                    <a:pt x="6612" y="10447"/>
                    <a:pt x="6588" y="10569"/>
                  </a:cubicBezTo>
                  <a:lnTo>
                    <a:pt x="6493" y="10791"/>
                  </a:lnTo>
                  <a:lnTo>
                    <a:pt x="5511" y="11773"/>
                  </a:lnTo>
                  <a:cubicBezTo>
                    <a:pt x="5147" y="12121"/>
                    <a:pt x="4680" y="12295"/>
                    <a:pt x="4216" y="12295"/>
                  </a:cubicBezTo>
                  <a:cubicBezTo>
                    <a:pt x="3753" y="12295"/>
                    <a:pt x="3294" y="12121"/>
                    <a:pt x="2946" y="11773"/>
                  </a:cubicBezTo>
                  <a:cubicBezTo>
                    <a:pt x="2217" y="11044"/>
                    <a:pt x="2217" y="9904"/>
                    <a:pt x="2946" y="9208"/>
                  </a:cubicBezTo>
                  <a:lnTo>
                    <a:pt x="3927" y="8194"/>
                  </a:lnTo>
                  <a:lnTo>
                    <a:pt x="4117" y="8131"/>
                  </a:lnTo>
                  <a:cubicBezTo>
                    <a:pt x="4244" y="8099"/>
                    <a:pt x="4307" y="7941"/>
                    <a:pt x="4276" y="7814"/>
                  </a:cubicBezTo>
                  <a:cubicBezTo>
                    <a:pt x="4250" y="7709"/>
                    <a:pt x="4136" y="7648"/>
                    <a:pt x="4026" y="7648"/>
                  </a:cubicBezTo>
                  <a:cubicBezTo>
                    <a:pt x="4004" y="7648"/>
                    <a:pt x="3981" y="7650"/>
                    <a:pt x="3959" y="7656"/>
                  </a:cubicBezTo>
                  <a:lnTo>
                    <a:pt x="3769" y="7719"/>
                  </a:lnTo>
                  <a:lnTo>
                    <a:pt x="2376" y="7719"/>
                  </a:lnTo>
                  <a:cubicBezTo>
                    <a:pt x="1394" y="7719"/>
                    <a:pt x="539" y="6928"/>
                    <a:pt x="539" y="5914"/>
                  </a:cubicBezTo>
                  <a:cubicBezTo>
                    <a:pt x="539" y="4932"/>
                    <a:pt x="1331" y="4077"/>
                    <a:pt x="2376" y="4077"/>
                  </a:cubicBezTo>
                  <a:lnTo>
                    <a:pt x="3769" y="4077"/>
                  </a:lnTo>
                  <a:lnTo>
                    <a:pt x="3959" y="4172"/>
                  </a:lnTo>
                  <a:cubicBezTo>
                    <a:pt x="3988" y="4179"/>
                    <a:pt x="4018" y="4183"/>
                    <a:pt x="4048" y="4183"/>
                  </a:cubicBezTo>
                  <a:cubicBezTo>
                    <a:pt x="4151" y="4183"/>
                    <a:pt x="4251" y="4137"/>
                    <a:pt x="4276" y="4014"/>
                  </a:cubicBezTo>
                  <a:cubicBezTo>
                    <a:pt x="4307" y="3887"/>
                    <a:pt x="4276" y="3729"/>
                    <a:pt x="4117" y="3697"/>
                  </a:cubicBezTo>
                  <a:lnTo>
                    <a:pt x="3927" y="3602"/>
                  </a:lnTo>
                  <a:lnTo>
                    <a:pt x="2946" y="2621"/>
                  </a:lnTo>
                  <a:cubicBezTo>
                    <a:pt x="2344" y="2019"/>
                    <a:pt x="2249" y="1069"/>
                    <a:pt x="2661" y="404"/>
                  </a:cubicBezTo>
                  <a:cubicBezTo>
                    <a:pt x="2724" y="277"/>
                    <a:pt x="2692" y="119"/>
                    <a:pt x="2566" y="55"/>
                  </a:cubicBezTo>
                  <a:cubicBezTo>
                    <a:pt x="2528" y="18"/>
                    <a:pt x="2481" y="0"/>
                    <a:pt x="243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3" name="Google Shape;12781;p71">
              <a:extLst>
                <a:ext uri="{FF2B5EF4-FFF2-40B4-BE49-F238E27FC236}">
                  <a16:creationId xmlns:a16="http://schemas.microsoft.com/office/drawing/2014/main" id="{D038DB2B-2753-31A0-5000-9B2371636EB7}"/>
                </a:ext>
              </a:extLst>
            </p:cNvPr>
            <p:cNvSpPr/>
            <p:nvPr/>
          </p:nvSpPr>
          <p:spPr>
            <a:xfrm>
              <a:off x="5304300" y="3960950"/>
              <a:ext cx="61050" cy="24275"/>
            </a:xfrm>
            <a:custGeom>
              <a:avLst/>
              <a:gdLst/>
              <a:ahLst/>
              <a:cxnLst/>
              <a:rect l="l" t="t" r="r" b="b"/>
              <a:pathLst>
                <a:path w="2442" h="971" extrusionOk="0">
                  <a:moveTo>
                    <a:pt x="320" y="0"/>
                  </a:moveTo>
                  <a:cubicBezTo>
                    <a:pt x="162" y="0"/>
                    <a:pt x="67" y="95"/>
                    <a:pt x="67" y="222"/>
                  </a:cubicBezTo>
                  <a:cubicBezTo>
                    <a:pt x="0" y="666"/>
                    <a:pt x="338" y="970"/>
                    <a:pt x="732" y="970"/>
                  </a:cubicBezTo>
                  <a:cubicBezTo>
                    <a:pt x="900" y="970"/>
                    <a:pt x="1078" y="915"/>
                    <a:pt x="1238" y="792"/>
                  </a:cubicBezTo>
                  <a:cubicBezTo>
                    <a:pt x="1380" y="915"/>
                    <a:pt x="1545" y="970"/>
                    <a:pt x="1706" y="970"/>
                  </a:cubicBezTo>
                  <a:cubicBezTo>
                    <a:pt x="2084" y="970"/>
                    <a:pt x="2442" y="666"/>
                    <a:pt x="2442" y="222"/>
                  </a:cubicBezTo>
                  <a:cubicBezTo>
                    <a:pt x="2442" y="64"/>
                    <a:pt x="2347" y="0"/>
                    <a:pt x="2220" y="0"/>
                  </a:cubicBezTo>
                  <a:cubicBezTo>
                    <a:pt x="2062" y="0"/>
                    <a:pt x="1967" y="95"/>
                    <a:pt x="1967" y="222"/>
                  </a:cubicBezTo>
                  <a:cubicBezTo>
                    <a:pt x="1967" y="349"/>
                    <a:pt x="1872" y="475"/>
                    <a:pt x="1745" y="475"/>
                  </a:cubicBezTo>
                  <a:cubicBezTo>
                    <a:pt x="1618" y="475"/>
                    <a:pt x="1492" y="349"/>
                    <a:pt x="1492" y="222"/>
                  </a:cubicBezTo>
                  <a:cubicBezTo>
                    <a:pt x="1492" y="64"/>
                    <a:pt x="1397" y="0"/>
                    <a:pt x="1270" y="0"/>
                  </a:cubicBezTo>
                  <a:cubicBezTo>
                    <a:pt x="1112" y="0"/>
                    <a:pt x="1017" y="95"/>
                    <a:pt x="1017" y="222"/>
                  </a:cubicBezTo>
                  <a:cubicBezTo>
                    <a:pt x="1017" y="349"/>
                    <a:pt x="890" y="475"/>
                    <a:pt x="795" y="475"/>
                  </a:cubicBezTo>
                  <a:cubicBezTo>
                    <a:pt x="668" y="475"/>
                    <a:pt x="542" y="349"/>
                    <a:pt x="542" y="222"/>
                  </a:cubicBezTo>
                  <a:cubicBezTo>
                    <a:pt x="542" y="64"/>
                    <a:pt x="415" y="0"/>
                    <a:pt x="32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4" name="Google Shape;12782;p71">
              <a:extLst>
                <a:ext uri="{FF2B5EF4-FFF2-40B4-BE49-F238E27FC236}">
                  <a16:creationId xmlns:a16="http://schemas.microsoft.com/office/drawing/2014/main" id="{9B6B5B70-E81C-CAA8-02FF-CDE4E48CD282}"/>
                </a:ext>
              </a:extLst>
            </p:cNvPr>
            <p:cNvSpPr/>
            <p:nvPr/>
          </p:nvSpPr>
          <p:spPr>
            <a:xfrm>
              <a:off x="5262400" y="3938000"/>
              <a:ext cx="35675" cy="23875"/>
            </a:xfrm>
            <a:custGeom>
              <a:avLst/>
              <a:gdLst/>
              <a:ahLst/>
              <a:cxnLst/>
              <a:rect l="l" t="t" r="r" b="b"/>
              <a:pathLst>
                <a:path w="1427" h="955" extrusionOk="0">
                  <a:moveTo>
                    <a:pt x="729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54" y="950"/>
                  </a:cubicBezTo>
                  <a:cubicBezTo>
                    <a:pt x="274" y="953"/>
                    <a:pt x="293" y="955"/>
                    <a:pt x="312" y="955"/>
                  </a:cubicBezTo>
                  <a:cubicBezTo>
                    <a:pt x="469" y="955"/>
                    <a:pt x="571" y="839"/>
                    <a:pt x="571" y="697"/>
                  </a:cubicBezTo>
                  <a:cubicBezTo>
                    <a:pt x="571" y="602"/>
                    <a:pt x="634" y="507"/>
                    <a:pt x="761" y="507"/>
                  </a:cubicBezTo>
                  <a:cubicBezTo>
                    <a:pt x="888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204" y="950"/>
                  </a:cubicBezTo>
                  <a:cubicBezTo>
                    <a:pt x="1363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72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5" name="Google Shape;12783;p71">
              <a:extLst>
                <a:ext uri="{FF2B5EF4-FFF2-40B4-BE49-F238E27FC236}">
                  <a16:creationId xmlns:a16="http://schemas.microsoft.com/office/drawing/2014/main" id="{E367C5F4-60D5-C64E-6C40-E460C0EBA6E1}"/>
                </a:ext>
              </a:extLst>
            </p:cNvPr>
            <p:cNvSpPr/>
            <p:nvPr/>
          </p:nvSpPr>
          <p:spPr>
            <a:xfrm>
              <a:off x="5367700" y="3938000"/>
              <a:ext cx="35650" cy="23875"/>
            </a:xfrm>
            <a:custGeom>
              <a:avLst/>
              <a:gdLst/>
              <a:ahLst/>
              <a:cxnLst/>
              <a:rect l="l" t="t" r="r" b="b"/>
              <a:pathLst>
                <a:path w="1426" h="955" extrusionOk="0">
                  <a:moveTo>
                    <a:pt x="698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23" y="950"/>
                  </a:cubicBezTo>
                  <a:cubicBezTo>
                    <a:pt x="246" y="953"/>
                    <a:pt x="267" y="955"/>
                    <a:pt x="288" y="955"/>
                  </a:cubicBezTo>
                  <a:cubicBezTo>
                    <a:pt x="463" y="955"/>
                    <a:pt x="539" y="839"/>
                    <a:pt x="539" y="697"/>
                  </a:cubicBezTo>
                  <a:cubicBezTo>
                    <a:pt x="539" y="602"/>
                    <a:pt x="634" y="507"/>
                    <a:pt x="761" y="507"/>
                  </a:cubicBezTo>
                  <a:cubicBezTo>
                    <a:pt x="856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173" y="950"/>
                  </a:cubicBezTo>
                  <a:cubicBezTo>
                    <a:pt x="1331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698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126" name="Google Shape;12778;p71">
            <a:extLst>
              <a:ext uri="{FF2B5EF4-FFF2-40B4-BE49-F238E27FC236}">
                <a16:creationId xmlns:a16="http://schemas.microsoft.com/office/drawing/2014/main" id="{F37534F9-CC53-69A3-C2C3-80658C235636}"/>
              </a:ext>
            </a:extLst>
          </p:cNvPr>
          <p:cNvGrpSpPr/>
          <p:nvPr/>
        </p:nvGrpSpPr>
        <p:grpSpPr>
          <a:xfrm>
            <a:off x="2882690" y="1882127"/>
            <a:ext cx="418209" cy="417446"/>
            <a:chOff x="5115150" y="3755100"/>
            <a:chExt cx="438650" cy="437850"/>
          </a:xfrm>
        </p:grpSpPr>
        <p:sp>
          <p:nvSpPr>
            <p:cNvPr id="127" name="Google Shape;12779;p71">
              <a:extLst>
                <a:ext uri="{FF2B5EF4-FFF2-40B4-BE49-F238E27FC236}">
                  <a16:creationId xmlns:a16="http://schemas.microsoft.com/office/drawing/2014/main" id="{A0D4EE5F-CD40-6CC9-FC61-27D518C933CC}"/>
                </a:ext>
              </a:extLst>
            </p:cNvPr>
            <p:cNvSpPr/>
            <p:nvPr/>
          </p:nvSpPr>
          <p:spPr>
            <a:xfrm>
              <a:off x="5186400" y="3755100"/>
              <a:ext cx="367400" cy="366975"/>
            </a:xfrm>
            <a:custGeom>
              <a:avLst/>
              <a:gdLst/>
              <a:ahLst/>
              <a:cxnLst/>
              <a:rect l="l" t="t" r="r" b="b"/>
              <a:pathLst>
                <a:path w="14696" h="14679" extrusionOk="0">
                  <a:moveTo>
                    <a:pt x="5891" y="1"/>
                  </a:moveTo>
                  <a:cubicBezTo>
                    <a:pt x="4624" y="1"/>
                    <a:pt x="3579" y="1014"/>
                    <a:pt x="3579" y="2312"/>
                  </a:cubicBezTo>
                  <a:lnTo>
                    <a:pt x="3579" y="3167"/>
                  </a:lnTo>
                  <a:lnTo>
                    <a:pt x="2978" y="2566"/>
                  </a:lnTo>
                  <a:cubicBezTo>
                    <a:pt x="2515" y="2104"/>
                    <a:pt x="1935" y="1879"/>
                    <a:pt x="1355" y="1879"/>
                  </a:cubicBezTo>
                  <a:cubicBezTo>
                    <a:pt x="941" y="1879"/>
                    <a:pt x="528" y="1993"/>
                    <a:pt x="159" y="2217"/>
                  </a:cubicBezTo>
                  <a:cubicBezTo>
                    <a:pt x="32" y="2281"/>
                    <a:pt x="1" y="2439"/>
                    <a:pt x="96" y="2566"/>
                  </a:cubicBezTo>
                  <a:cubicBezTo>
                    <a:pt x="134" y="2642"/>
                    <a:pt x="207" y="2684"/>
                    <a:pt x="287" y="2684"/>
                  </a:cubicBezTo>
                  <a:cubicBezTo>
                    <a:pt x="339" y="2684"/>
                    <a:pt x="394" y="2666"/>
                    <a:pt x="444" y="2629"/>
                  </a:cubicBezTo>
                  <a:cubicBezTo>
                    <a:pt x="717" y="2473"/>
                    <a:pt x="1033" y="2392"/>
                    <a:pt x="1354" y="2392"/>
                  </a:cubicBezTo>
                  <a:cubicBezTo>
                    <a:pt x="1815" y="2392"/>
                    <a:pt x="2288" y="2559"/>
                    <a:pt x="2661" y="2914"/>
                  </a:cubicBezTo>
                  <a:lnTo>
                    <a:pt x="3643" y="3896"/>
                  </a:lnTo>
                  <a:lnTo>
                    <a:pt x="3738" y="4117"/>
                  </a:lnTo>
                  <a:cubicBezTo>
                    <a:pt x="3765" y="4200"/>
                    <a:pt x="3887" y="4282"/>
                    <a:pt x="4002" y="4282"/>
                  </a:cubicBezTo>
                  <a:cubicBezTo>
                    <a:pt x="4020" y="4282"/>
                    <a:pt x="4037" y="4280"/>
                    <a:pt x="4054" y="4276"/>
                  </a:cubicBezTo>
                  <a:cubicBezTo>
                    <a:pt x="4149" y="4212"/>
                    <a:pt x="4244" y="4054"/>
                    <a:pt x="4213" y="3927"/>
                  </a:cubicBezTo>
                  <a:lnTo>
                    <a:pt x="4118" y="3737"/>
                  </a:lnTo>
                  <a:lnTo>
                    <a:pt x="4118" y="2344"/>
                  </a:lnTo>
                  <a:cubicBezTo>
                    <a:pt x="4118" y="1362"/>
                    <a:pt x="4909" y="539"/>
                    <a:pt x="5954" y="539"/>
                  </a:cubicBezTo>
                  <a:cubicBezTo>
                    <a:pt x="6936" y="539"/>
                    <a:pt x="7760" y="1331"/>
                    <a:pt x="7760" y="2344"/>
                  </a:cubicBezTo>
                  <a:lnTo>
                    <a:pt x="7760" y="3737"/>
                  </a:lnTo>
                  <a:lnTo>
                    <a:pt x="7696" y="3927"/>
                  </a:lnTo>
                  <a:cubicBezTo>
                    <a:pt x="7633" y="4054"/>
                    <a:pt x="7696" y="4212"/>
                    <a:pt x="7855" y="4276"/>
                  </a:cubicBezTo>
                  <a:cubicBezTo>
                    <a:pt x="7876" y="4283"/>
                    <a:pt x="7901" y="4287"/>
                    <a:pt x="7926" y="4287"/>
                  </a:cubicBezTo>
                  <a:cubicBezTo>
                    <a:pt x="8016" y="4287"/>
                    <a:pt x="8122" y="4240"/>
                    <a:pt x="8171" y="4117"/>
                  </a:cubicBezTo>
                  <a:lnTo>
                    <a:pt x="8235" y="3896"/>
                  </a:lnTo>
                  <a:lnTo>
                    <a:pt x="9216" y="2914"/>
                  </a:lnTo>
                  <a:cubicBezTo>
                    <a:pt x="9581" y="2550"/>
                    <a:pt x="10048" y="2368"/>
                    <a:pt x="10515" y="2368"/>
                  </a:cubicBezTo>
                  <a:cubicBezTo>
                    <a:pt x="10982" y="2368"/>
                    <a:pt x="11449" y="2550"/>
                    <a:pt x="11813" y="2914"/>
                  </a:cubicBezTo>
                  <a:cubicBezTo>
                    <a:pt x="12510" y="3642"/>
                    <a:pt x="12510" y="4783"/>
                    <a:pt x="11813" y="5479"/>
                  </a:cubicBezTo>
                  <a:lnTo>
                    <a:pt x="10800" y="6493"/>
                  </a:lnTo>
                  <a:lnTo>
                    <a:pt x="10610" y="6556"/>
                  </a:lnTo>
                  <a:cubicBezTo>
                    <a:pt x="10483" y="6588"/>
                    <a:pt x="10420" y="6746"/>
                    <a:pt x="10451" y="6873"/>
                  </a:cubicBezTo>
                  <a:cubicBezTo>
                    <a:pt x="10478" y="6978"/>
                    <a:pt x="10591" y="7039"/>
                    <a:pt x="10701" y="7039"/>
                  </a:cubicBezTo>
                  <a:cubicBezTo>
                    <a:pt x="10724" y="7039"/>
                    <a:pt x="10746" y="7036"/>
                    <a:pt x="10768" y="7031"/>
                  </a:cubicBezTo>
                  <a:lnTo>
                    <a:pt x="10958" y="6968"/>
                  </a:lnTo>
                  <a:lnTo>
                    <a:pt x="12352" y="6968"/>
                  </a:lnTo>
                  <a:cubicBezTo>
                    <a:pt x="13333" y="6968"/>
                    <a:pt x="14188" y="7759"/>
                    <a:pt x="14188" y="8773"/>
                  </a:cubicBezTo>
                  <a:cubicBezTo>
                    <a:pt x="14188" y="9755"/>
                    <a:pt x="13397" y="10610"/>
                    <a:pt x="12352" y="10610"/>
                  </a:cubicBezTo>
                  <a:lnTo>
                    <a:pt x="10958" y="10610"/>
                  </a:lnTo>
                  <a:lnTo>
                    <a:pt x="10768" y="10515"/>
                  </a:lnTo>
                  <a:cubicBezTo>
                    <a:pt x="10740" y="10507"/>
                    <a:pt x="10710" y="10504"/>
                    <a:pt x="10680" y="10504"/>
                  </a:cubicBezTo>
                  <a:cubicBezTo>
                    <a:pt x="10577" y="10504"/>
                    <a:pt x="10476" y="10550"/>
                    <a:pt x="10451" y="10673"/>
                  </a:cubicBezTo>
                  <a:cubicBezTo>
                    <a:pt x="10420" y="10800"/>
                    <a:pt x="10451" y="10958"/>
                    <a:pt x="10610" y="10990"/>
                  </a:cubicBezTo>
                  <a:lnTo>
                    <a:pt x="10800" y="11085"/>
                  </a:lnTo>
                  <a:lnTo>
                    <a:pt x="11813" y="12066"/>
                  </a:lnTo>
                  <a:cubicBezTo>
                    <a:pt x="12383" y="12668"/>
                    <a:pt x="12478" y="13555"/>
                    <a:pt x="12067" y="14283"/>
                  </a:cubicBezTo>
                  <a:cubicBezTo>
                    <a:pt x="12003" y="14410"/>
                    <a:pt x="12035" y="14568"/>
                    <a:pt x="12162" y="14632"/>
                  </a:cubicBezTo>
                  <a:cubicBezTo>
                    <a:pt x="12206" y="14665"/>
                    <a:pt x="12254" y="14679"/>
                    <a:pt x="12300" y="14679"/>
                  </a:cubicBezTo>
                  <a:cubicBezTo>
                    <a:pt x="12387" y="14679"/>
                    <a:pt x="12469" y="14630"/>
                    <a:pt x="12510" y="14568"/>
                  </a:cubicBezTo>
                  <a:cubicBezTo>
                    <a:pt x="13017" y="13681"/>
                    <a:pt x="12953" y="12510"/>
                    <a:pt x="12162" y="11718"/>
                  </a:cubicBezTo>
                  <a:lnTo>
                    <a:pt x="11560" y="11116"/>
                  </a:lnTo>
                  <a:lnTo>
                    <a:pt x="12383" y="11116"/>
                  </a:lnTo>
                  <a:cubicBezTo>
                    <a:pt x="13650" y="11116"/>
                    <a:pt x="14695" y="10040"/>
                    <a:pt x="14695" y="8773"/>
                  </a:cubicBezTo>
                  <a:cubicBezTo>
                    <a:pt x="14695" y="7506"/>
                    <a:pt x="13650" y="6429"/>
                    <a:pt x="12352" y="6429"/>
                  </a:cubicBezTo>
                  <a:lnTo>
                    <a:pt x="11528" y="6429"/>
                  </a:lnTo>
                  <a:lnTo>
                    <a:pt x="12130" y="5859"/>
                  </a:lnTo>
                  <a:cubicBezTo>
                    <a:pt x="13017" y="4941"/>
                    <a:pt x="13017" y="3484"/>
                    <a:pt x="12130" y="2566"/>
                  </a:cubicBezTo>
                  <a:cubicBezTo>
                    <a:pt x="11671" y="2106"/>
                    <a:pt x="11077" y="1877"/>
                    <a:pt x="10483" y="1877"/>
                  </a:cubicBezTo>
                  <a:cubicBezTo>
                    <a:pt x="9889" y="1877"/>
                    <a:pt x="9296" y="2106"/>
                    <a:pt x="8836" y="2566"/>
                  </a:cubicBezTo>
                  <a:lnTo>
                    <a:pt x="8235" y="3167"/>
                  </a:lnTo>
                  <a:lnTo>
                    <a:pt x="8235" y="2312"/>
                  </a:lnTo>
                  <a:cubicBezTo>
                    <a:pt x="8235" y="1046"/>
                    <a:pt x="7221" y="1"/>
                    <a:pt x="589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8" name="Google Shape;12780;p71">
              <a:extLst>
                <a:ext uri="{FF2B5EF4-FFF2-40B4-BE49-F238E27FC236}">
                  <a16:creationId xmlns:a16="http://schemas.microsoft.com/office/drawing/2014/main" id="{D0AE0ED1-9502-1665-0532-B4C04D00BC45}"/>
                </a:ext>
              </a:extLst>
            </p:cNvPr>
            <p:cNvSpPr/>
            <p:nvPr/>
          </p:nvSpPr>
          <p:spPr>
            <a:xfrm>
              <a:off x="5115150" y="3825775"/>
              <a:ext cx="367375" cy="367175"/>
            </a:xfrm>
            <a:custGeom>
              <a:avLst/>
              <a:gdLst/>
              <a:ahLst/>
              <a:cxnLst/>
              <a:rect l="l" t="t" r="r" b="b"/>
              <a:pathLst>
                <a:path w="14695" h="14687" extrusionOk="0">
                  <a:moveTo>
                    <a:pt x="2431" y="0"/>
                  </a:moveTo>
                  <a:cubicBezTo>
                    <a:pt x="2356" y="0"/>
                    <a:pt x="2275" y="42"/>
                    <a:pt x="2217" y="119"/>
                  </a:cubicBezTo>
                  <a:cubicBezTo>
                    <a:pt x="1711" y="1005"/>
                    <a:pt x="1774" y="2177"/>
                    <a:pt x="2566" y="2969"/>
                  </a:cubicBezTo>
                  <a:lnTo>
                    <a:pt x="3167" y="3571"/>
                  </a:lnTo>
                  <a:lnTo>
                    <a:pt x="2344" y="3571"/>
                  </a:lnTo>
                  <a:cubicBezTo>
                    <a:pt x="1077" y="3571"/>
                    <a:pt x="0" y="4616"/>
                    <a:pt x="0" y="5914"/>
                  </a:cubicBezTo>
                  <a:cubicBezTo>
                    <a:pt x="0" y="7181"/>
                    <a:pt x="1046" y="8226"/>
                    <a:pt x="2344" y="8226"/>
                  </a:cubicBezTo>
                  <a:lnTo>
                    <a:pt x="3167" y="8226"/>
                  </a:lnTo>
                  <a:lnTo>
                    <a:pt x="2566" y="8828"/>
                  </a:lnTo>
                  <a:cubicBezTo>
                    <a:pt x="1679" y="9746"/>
                    <a:pt x="1679" y="11203"/>
                    <a:pt x="2566" y="12121"/>
                  </a:cubicBezTo>
                  <a:cubicBezTo>
                    <a:pt x="3025" y="12580"/>
                    <a:pt x="3619" y="12810"/>
                    <a:pt x="4212" y="12810"/>
                  </a:cubicBezTo>
                  <a:cubicBezTo>
                    <a:pt x="4806" y="12810"/>
                    <a:pt x="5400" y="12580"/>
                    <a:pt x="5859" y="12121"/>
                  </a:cubicBezTo>
                  <a:lnTo>
                    <a:pt x="6461" y="11520"/>
                  </a:lnTo>
                  <a:lnTo>
                    <a:pt x="6461" y="12343"/>
                  </a:lnTo>
                  <a:cubicBezTo>
                    <a:pt x="6461" y="13610"/>
                    <a:pt x="7474" y="14686"/>
                    <a:pt x="8804" y="14686"/>
                  </a:cubicBezTo>
                  <a:cubicBezTo>
                    <a:pt x="10071" y="14686"/>
                    <a:pt x="11116" y="13673"/>
                    <a:pt x="11116" y="12343"/>
                  </a:cubicBezTo>
                  <a:lnTo>
                    <a:pt x="11116" y="11520"/>
                  </a:lnTo>
                  <a:lnTo>
                    <a:pt x="11718" y="12121"/>
                  </a:lnTo>
                  <a:cubicBezTo>
                    <a:pt x="12177" y="12580"/>
                    <a:pt x="12754" y="12795"/>
                    <a:pt x="13330" y="12795"/>
                  </a:cubicBezTo>
                  <a:cubicBezTo>
                    <a:pt x="13747" y="12795"/>
                    <a:pt x="14164" y="12682"/>
                    <a:pt x="14537" y="12470"/>
                  </a:cubicBezTo>
                  <a:cubicBezTo>
                    <a:pt x="14632" y="12406"/>
                    <a:pt x="14695" y="12248"/>
                    <a:pt x="14600" y="12121"/>
                  </a:cubicBezTo>
                  <a:cubicBezTo>
                    <a:pt x="14562" y="12045"/>
                    <a:pt x="14488" y="12003"/>
                    <a:pt x="14408" y="12003"/>
                  </a:cubicBezTo>
                  <a:cubicBezTo>
                    <a:pt x="14356" y="12003"/>
                    <a:pt x="14302" y="12020"/>
                    <a:pt x="14252" y="12058"/>
                  </a:cubicBezTo>
                  <a:cubicBezTo>
                    <a:pt x="13979" y="12214"/>
                    <a:pt x="13663" y="12295"/>
                    <a:pt x="13342" y="12295"/>
                  </a:cubicBezTo>
                  <a:cubicBezTo>
                    <a:pt x="12880" y="12295"/>
                    <a:pt x="12408" y="12128"/>
                    <a:pt x="12035" y="11773"/>
                  </a:cubicBezTo>
                  <a:lnTo>
                    <a:pt x="11053" y="10791"/>
                  </a:lnTo>
                  <a:lnTo>
                    <a:pt x="10958" y="10569"/>
                  </a:lnTo>
                  <a:cubicBezTo>
                    <a:pt x="10931" y="10487"/>
                    <a:pt x="10808" y="10405"/>
                    <a:pt x="10694" y="10405"/>
                  </a:cubicBezTo>
                  <a:cubicBezTo>
                    <a:pt x="10676" y="10405"/>
                    <a:pt x="10658" y="10407"/>
                    <a:pt x="10641" y="10411"/>
                  </a:cubicBezTo>
                  <a:cubicBezTo>
                    <a:pt x="10546" y="10474"/>
                    <a:pt x="10451" y="10633"/>
                    <a:pt x="10546" y="10728"/>
                  </a:cubicBezTo>
                  <a:lnTo>
                    <a:pt x="10610" y="10949"/>
                  </a:lnTo>
                  <a:lnTo>
                    <a:pt x="10610" y="12311"/>
                  </a:lnTo>
                  <a:cubicBezTo>
                    <a:pt x="10610" y="13325"/>
                    <a:pt x="9818" y="14148"/>
                    <a:pt x="8804" y="14148"/>
                  </a:cubicBezTo>
                  <a:cubicBezTo>
                    <a:pt x="7759" y="14148"/>
                    <a:pt x="6968" y="13356"/>
                    <a:pt x="6968" y="12311"/>
                  </a:cubicBezTo>
                  <a:lnTo>
                    <a:pt x="6968" y="10949"/>
                  </a:lnTo>
                  <a:lnTo>
                    <a:pt x="7063" y="10728"/>
                  </a:lnTo>
                  <a:cubicBezTo>
                    <a:pt x="7094" y="10633"/>
                    <a:pt x="7063" y="10474"/>
                    <a:pt x="6904" y="10411"/>
                  </a:cubicBezTo>
                  <a:cubicBezTo>
                    <a:pt x="6876" y="10404"/>
                    <a:pt x="6846" y="10400"/>
                    <a:pt x="6816" y="10400"/>
                  </a:cubicBezTo>
                  <a:cubicBezTo>
                    <a:pt x="6713" y="10400"/>
                    <a:pt x="6612" y="10447"/>
                    <a:pt x="6588" y="10569"/>
                  </a:cubicBezTo>
                  <a:lnTo>
                    <a:pt x="6493" y="10791"/>
                  </a:lnTo>
                  <a:lnTo>
                    <a:pt x="5511" y="11773"/>
                  </a:lnTo>
                  <a:cubicBezTo>
                    <a:pt x="5147" y="12121"/>
                    <a:pt x="4680" y="12295"/>
                    <a:pt x="4216" y="12295"/>
                  </a:cubicBezTo>
                  <a:cubicBezTo>
                    <a:pt x="3753" y="12295"/>
                    <a:pt x="3294" y="12121"/>
                    <a:pt x="2946" y="11773"/>
                  </a:cubicBezTo>
                  <a:cubicBezTo>
                    <a:pt x="2217" y="11044"/>
                    <a:pt x="2217" y="9904"/>
                    <a:pt x="2946" y="9208"/>
                  </a:cubicBezTo>
                  <a:lnTo>
                    <a:pt x="3927" y="8194"/>
                  </a:lnTo>
                  <a:lnTo>
                    <a:pt x="4117" y="8131"/>
                  </a:lnTo>
                  <a:cubicBezTo>
                    <a:pt x="4244" y="8099"/>
                    <a:pt x="4307" y="7941"/>
                    <a:pt x="4276" y="7814"/>
                  </a:cubicBezTo>
                  <a:cubicBezTo>
                    <a:pt x="4250" y="7709"/>
                    <a:pt x="4136" y="7648"/>
                    <a:pt x="4026" y="7648"/>
                  </a:cubicBezTo>
                  <a:cubicBezTo>
                    <a:pt x="4004" y="7648"/>
                    <a:pt x="3981" y="7650"/>
                    <a:pt x="3959" y="7656"/>
                  </a:cubicBezTo>
                  <a:lnTo>
                    <a:pt x="3769" y="7719"/>
                  </a:lnTo>
                  <a:lnTo>
                    <a:pt x="2376" y="7719"/>
                  </a:lnTo>
                  <a:cubicBezTo>
                    <a:pt x="1394" y="7719"/>
                    <a:pt x="539" y="6928"/>
                    <a:pt x="539" y="5914"/>
                  </a:cubicBezTo>
                  <a:cubicBezTo>
                    <a:pt x="539" y="4932"/>
                    <a:pt x="1331" y="4077"/>
                    <a:pt x="2376" y="4077"/>
                  </a:cubicBezTo>
                  <a:lnTo>
                    <a:pt x="3769" y="4077"/>
                  </a:lnTo>
                  <a:lnTo>
                    <a:pt x="3959" y="4172"/>
                  </a:lnTo>
                  <a:cubicBezTo>
                    <a:pt x="3988" y="4179"/>
                    <a:pt x="4018" y="4183"/>
                    <a:pt x="4048" y="4183"/>
                  </a:cubicBezTo>
                  <a:cubicBezTo>
                    <a:pt x="4151" y="4183"/>
                    <a:pt x="4251" y="4137"/>
                    <a:pt x="4276" y="4014"/>
                  </a:cubicBezTo>
                  <a:cubicBezTo>
                    <a:pt x="4307" y="3887"/>
                    <a:pt x="4276" y="3729"/>
                    <a:pt x="4117" y="3697"/>
                  </a:cubicBezTo>
                  <a:lnTo>
                    <a:pt x="3927" y="3602"/>
                  </a:lnTo>
                  <a:lnTo>
                    <a:pt x="2946" y="2621"/>
                  </a:lnTo>
                  <a:cubicBezTo>
                    <a:pt x="2344" y="2019"/>
                    <a:pt x="2249" y="1069"/>
                    <a:pt x="2661" y="404"/>
                  </a:cubicBezTo>
                  <a:cubicBezTo>
                    <a:pt x="2724" y="277"/>
                    <a:pt x="2692" y="119"/>
                    <a:pt x="2566" y="55"/>
                  </a:cubicBezTo>
                  <a:cubicBezTo>
                    <a:pt x="2528" y="18"/>
                    <a:pt x="2481" y="0"/>
                    <a:pt x="243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9" name="Google Shape;12781;p71">
              <a:extLst>
                <a:ext uri="{FF2B5EF4-FFF2-40B4-BE49-F238E27FC236}">
                  <a16:creationId xmlns:a16="http://schemas.microsoft.com/office/drawing/2014/main" id="{F8BC2BF4-3B10-F738-F576-22F6610F82FA}"/>
                </a:ext>
              </a:extLst>
            </p:cNvPr>
            <p:cNvSpPr/>
            <p:nvPr/>
          </p:nvSpPr>
          <p:spPr>
            <a:xfrm>
              <a:off x="5304300" y="3960950"/>
              <a:ext cx="61050" cy="24275"/>
            </a:xfrm>
            <a:custGeom>
              <a:avLst/>
              <a:gdLst/>
              <a:ahLst/>
              <a:cxnLst/>
              <a:rect l="l" t="t" r="r" b="b"/>
              <a:pathLst>
                <a:path w="2442" h="971" extrusionOk="0">
                  <a:moveTo>
                    <a:pt x="320" y="0"/>
                  </a:moveTo>
                  <a:cubicBezTo>
                    <a:pt x="162" y="0"/>
                    <a:pt x="67" y="95"/>
                    <a:pt x="67" y="222"/>
                  </a:cubicBezTo>
                  <a:cubicBezTo>
                    <a:pt x="0" y="666"/>
                    <a:pt x="338" y="970"/>
                    <a:pt x="732" y="970"/>
                  </a:cubicBezTo>
                  <a:cubicBezTo>
                    <a:pt x="900" y="970"/>
                    <a:pt x="1078" y="915"/>
                    <a:pt x="1238" y="792"/>
                  </a:cubicBezTo>
                  <a:cubicBezTo>
                    <a:pt x="1380" y="915"/>
                    <a:pt x="1545" y="970"/>
                    <a:pt x="1706" y="970"/>
                  </a:cubicBezTo>
                  <a:cubicBezTo>
                    <a:pt x="2084" y="970"/>
                    <a:pt x="2442" y="666"/>
                    <a:pt x="2442" y="222"/>
                  </a:cubicBezTo>
                  <a:cubicBezTo>
                    <a:pt x="2442" y="64"/>
                    <a:pt x="2347" y="0"/>
                    <a:pt x="2220" y="0"/>
                  </a:cubicBezTo>
                  <a:cubicBezTo>
                    <a:pt x="2062" y="0"/>
                    <a:pt x="1967" y="95"/>
                    <a:pt x="1967" y="222"/>
                  </a:cubicBezTo>
                  <a:cubicBezTo>
                    <a:pt x="1967" y="349"/>
                    <a:pt x="1872" y="475"/>
                    <a:pt x="1745" y="475"/>
                  </a:cubicBezTo>
                  <a:cubicBezTo>
                    <a:pt x="1618" y="475"/>
                    <a:pt x="1492" y="349"/>
                    <a:pt x="1492" y="222"/>
                  </a:cubicBezTo>
                  <a:cubicBezTo>
                    <a:pt x="1492" y="64"/>
                    <a:pt x="1397" y="0"/>
                    <a:pt x="1270" y="0"/>
                  </a:cubicBezTo>
                  <a:cubicBezTo>
                    <a:pt x="1112" y="0"/>
                    <a:pt x="1017" y="95"/>
                    <a:pt x="1017" y="222"/>
                  </a:cubicBezTo>
                  <a:cubicBezTo>
                    <a:pt x="1017" y="349"/>
                    <a:pt x="890" y="475"/>
                    <a:pt x="795" y="475"/>
                  </a:cubicBezTo>
                  <a:cubicBezTo>
                    <a:pt x="668" y="475"/>
                    <a:pt x="542" y="349"/>
                    <a:pt x="542" y="222"/>
                  </a:cubicBezTo>
                  <a:cubicBezTo>
                    <a:pt x="542" y="64"/>
                    <a:pt x="415" y="0"/>
                    <a:pt x="32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0" name="Google Shape;12782;p71">
              <a:extLst>
                <a:ext uri="{FF2B5EF4-FFF2-40B4-BE49-F238E27FC236}">
                  <a16:creationId xmlns:a16="http://schemas.microsoft.com/office/drawing/2014/main" id="{8D1AB1FD-5B7C-AAE9-23A0-0FBF2C86D18F}"/>
                </a:ext>
              </a:extLst>
            </p:cNvPr>
            <p:cNvSpPr/>
            <p:nvPr/>
          </p:nvSpPr>
          <p:spPr>
            <a:xfrm>
              <a:off x="5262400" y="3938000"/>
              <a:ext cx="35675" cy="23875"/>
            </a:xfrm>
            <a:custGeom>
              <a:avLst/>
              <a:gdLst/>
              <a:ahLst/>
              <a:cxnLst/>
              <a:rect l="l" t="t" r="r" b="b"/>
              <a:pathLst>
                <a:path w="1427" h="955" extrusionOk="0">
                  <a:moveTo>
                    <a:pt x="729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54" y="950"/>
                  </a:cubicBezTo>
                  <a:cubicBezTo>
                    <a:pt x="274" y="953"/>
                    <a:pt x="293" y="955"/>
                    <a:pt x="312" y="955"/>
                  </a:cubicBezTo>
                  <a:cubicBezTo>
                    <a:pt x="469" y="955"/>
                    <a:pt x="571" y="839"/>
                    <a:pt x="571" y="697"/>
                  </a:cubicBezTo>
                  <a:cubicBezTo>
                    <a:pt x="571" y="602"/>
                    <a:pt x="634" y="507"/>
                    <a:pt x="761" y="507"/>
                  </a:cubicBezTo>
                  <a:cubicBezTo>
                    <a:pt x="888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204" y="950"/>
                  </a:cubicBezTo>
                  <a:cubicBezTo>
                    <a:pt x="1363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72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1" name="Google Shape;12783;p71">
              <a:extLst>
                <a:ext uri="{FF2B5EF4-FFF2-40B4-BE49-F238E27FC236}">
                  <a16:creationId xmlns:a16="http://schemas.microsoft.com/office/drawing/2014/main" id="{B89315DD-BE67-63AC-B921-753C894CE9AC}"/>
                </a:ext>
              </a:extLst>
            </p:cNvPr>
            <p:cNvSpPr/>
            <p:nvPr/>
          </p:nvSpPr>
          <p:spPr>
            <a:xfrm>
              <a:off x="5367700" y="3938000"/>
              <a:ext cx="35650" cy="23875"/>
            </a:xfrm>
            <a:custGeom>
              <a:avLst/>
              <a:gdLst/>
              <a:ahLst/>
              <a:cxnLst/>
              <a:rect l="l" t="t" r="r" b="b"/>
              <a:pathLst>
                <a:path w="1426" h="955" extrusionOk="0">
                  <a:moveTo>
                    <a:pt x="698" y="0"/>
                  </a:moveTo>
                  <a:cubicBezTo>
                    <a:pt x="318" y="0"/>
                    <a:pt x="1" y="317"/>
                    <a:pt x="1" y="697"/>
                  </a:cubicBezTo>
                  <a:cubicBezTo>
                    <a:pt x="1" y="855"/>
                    <a:pt x="128" y="950"/>
                    <a:pt x="223" y="950"/>
                  </a:cubicBezTo>
                  <a:cubicBezTo>
                    <a:pt x="246" y="953"/>
                    <a:pt x="267" y="955"/>
                    <a:pt x="288" y="955"/>
                  </a:cubicBezTo>
                  <a:cubicBezTo>
                    <a:pt x="463" y="955"/>
                    <a:pt x="539" y="839"/>
                    <a:pt x="539" y="697"/>
                  </a:cubicBezTo>
                  <a:cubicBezTo>
                    <a:pt x="539" y="602"/>
                    <a:pt x="634" y="507"/>
                    <a:pt x="761" y="507"/>
                  </a:cubicBezTo>
                  <a:cubicBezTo>
                    <a:pt x="856" y="507"/>
                    <a:pt x="951" y="602"/>
                    <a:pt x="951" y="697"/>
                  </a:cubicBezTo>
                  <a:cubicBezTo>
                    <a:pt x="951" y="855"/>
                    <a:pt x="1078" y="950"/>
                    <a:pt x="1173" y="950"/>
                  </a:cubicBezTo>
                  <a:cubicBezTo>
                    <a:pt x="1331" y="950"/>
                    <a:pt x="1426" y="823"/>
                    <a:pt x="1426" y="697"/>
                  </a:cubicBezTo>
                  <a:cubicBezTo>
                    <a:pt x="1426" y="317"/>
                    <a:pt x="1109" y="0"/>
                    <a:pt x="698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132" name="Google Shape;12784;p71">
            <a:extLst>
              <a:ext uri="{FF2B5EF4-FFF2-40B4-BE49-F238E27FC236}">
                <a16:creationId xmlns:a16="http://schemas.microsoft.com/office/drawing/2014/main" id="{1232F0D0-1CC0-8C08-D1D8-3290FF166B37}"/>
              </a:ext>
            </a:extLst>
          </p:cNvPr>
          <p:cNvGrpSpPr/>
          <p:nvPr/>
        </p:nvGrpSpPr>
        <p:grpSpPr>
          <a:xfrm>
            <a:off x="2977684" y="3783279"/>
            <a:ext cx="160052" cy="417446"/>
            <a:chOff x="5864125" y="3755100"/>
            <a:chExt cx="167875" cy="437850"/>
          </a:xfrm>
        </p:grpSpPr>
        <p:sp>
          <p:nvSpPr>
            <p:cNvPr id="133" name="Google Shape;12785;p71">
              <a:extLst>
                <a:ext uri="{FF2B5EF4-FFF2-40B4-BE49-F238E27FC236}">
                  <a16:creationId xmlns:a16="http://schemas.microsoft.com/office/drawing/2014/main" id="{6B7CF741-6F6A-FDCC-8B7B-988BA4A271F4}"/>
                </a:ext>
              </a:extLst>
            </p:cNvPr>
            <p:cNvSpPr/>
            <p:nvPr/>
          </p:nvSpPr>
          <p:spPr>
            <a:xfrm>
              <a:off x="5864125" y="4026650"/>
              <a:ext cx="167875" cy="166300"/>
            </a:xfrm>
            <a:custGeom>
              <a:avLst/>
              <a:gdLst/>
              <a:ahLst/>
              <a:cxnLst/>
              <a:rect l="l" t="t" r="r" b="b"/>
              <a:pathLst>
                <a:path w="6715" h="6652" extrusionOk="0">
                  <a:moveTo>
                    <a:pt x="3326" y="1"/>
                  </a:moveTo>
                  <a:cubicBezTo>
                    <a:pt x="1521" y="1"/>
                    <a:pt x="0" y="1521"/>
                    <a:pt x="0" y="3326"/>
                  </a:cubicBezTo>
                  <a:cubicBezTo>
                    <a:pt x="0" y="5163"/>
                    <a:pt x="1521" y="6651"/>
                    <a:pt x="3326" y="6651"/>
                  </a:cubicBezTo>
                  <a:lnTo>
                    <a:pt x="3579" y="6651"/>
                  </a:lnTo>
                  <a:cubicBezTo>
                    <a:pt x="4339" y="6620"/>
                    <a:pt x="5036" y="6303"/>
                    <a:pt x="5606" y="5796"/>
                  </a:cubicBezTo>
                  <a:cubicBezTo>
                    <a:pt x="5701" y="5701"/>
                    <a:pt x="5701" y="5511"/>
                    <a:pt x="5606" y="5448"/>
                  </a:cubicBezTo>
                  <a:cubicBezTo>
                    <a:pt x="5558" y="5385"/>
                    <a:pt x="5487" y="5353"/>
                    <a:pt x="5416" y="5353"/>
                  </a:cubicBezTo>
                  <a:cubicBezTo>
                    <a:pt x="5345" y="5353"/>
                    <a:pt x="5273" y="5385"/>
                    <a:pt x="5226" y="5448"/>
                  </a:cubicBezTo>
                  <a:cubicBezTo>
                    <a:pt x="4751" y="5860"/>
                    <a:pt x="4181" y="6145"/>
                    <a:pt x="3547" y="6176"/>
                  </a:cubicBezTo>
                  <a:lnTo>
                    <a:pt x="3326" y="6176"/>
                  </a:lnTo>
                  <a:cubicBezTo>
                    <a:pt x="1806" y="6176"/>
                    <a:pt x="539" y="4910"/>
                    <a:pt x="539" y="3358"/>
                  </a:cubicBezTo>
                  <a:cubicBezTo>
                    <a:pt x="539" y="1838"/>
                    <a:pt x="1806" y="571"/>
                    <a:pt x="3326" y="571"/>
                  </a:cubicBezTo>
                  <a:cubicBezTo>
                    <a:pt x="4877" y="571"/>
                    <a:pt x="6144" y="1838"/>
                    <a:pt x="6144" y="3358"/>
                  </a:cubicBezTo>
                  <a:cubicBezTo>
                    <a:pt x="6144" y="3833"/>
                    <a:pt x="6018" y="4276"/>
                    <a:pt x="5828" y="4720"/>
                  </a:cubicBezTo>
                  <a:cubicBezTo>
                    <a:pt x="5764" y="4846"/>
                    <a:pt x="5796" y="5005"/>
                    <a:pt x="5954" y="5068"/>
                  </a:cubicBezTo>
                  <a:cubicBezTo>
                    <a:pt x="5995" y="5098"/>
                    <a:pt x="6039" y="5113"/>
                    <a:pt x="6082" y="5113"/>
                  </a:cubicBezTo>
                  <a:cubicBezTo>
                    <a:pt x="6173" y="5113"/>
                    <a:pt x="6260" y="5049"/>
                    <a:pt x="6303" y="4941"/>
                  </a:cubicBezTo>
                  <a:cubicBezTo>
                    <a:pt x="6588" y="4466"/>
                    <a:pt x="6714" y="3928"/>
                    <a:pt x="6714" y="3358"/>
                  </a:cubicBezTo>
                  <a:cubicBezTo>
                    <a:pt x="6714" y="1489"/>
                    <a:pt x="5194" y="1"/>
                    <a:pt x="3326" y="1"/>
                  </a:cubicBezTo>
                  <a:close/>
                </a:path>
              </a:pathLst>
            </a:cu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4" name="Google Shape;12786;p71">
              <a:extLst>
                <a:ext uri="{FF2B5EF4-FFF2-40B4-BE49-F238E27FC236}">
                  <a16:creationId xmlns:a16="http://schemas.microsoft.com/office/drawing/2014/main" id="{77D6F2C0-7847-DAB7-802A-1AA1ECDDAA8C}"/>
                </a:ext>
              </a:extLst>
            </p:cNvPr>
            <p:cNvSpPr/>
            <p:nvPr/>
          </p:nvSpPr>
          <p:spPr>
            <a:xfrm>
              <a:off x="5871250" y="3755100"/>
              <a:ext cx="157575" cy="258925"/>
            </a:xfrm>
            <a:custGeom>
              <a:avLst/>
              <a:gdLst/>
              <a:ahLst/>
              <a:cxnLst/>
              <a:rect l="l" t="t" r="r" b="b"/>
              <a:pathLst>
                <a:path w="6303" h="10357" extrusionOk="0">
                  <a:moveTo>
                    <a:pt x="3009" y="1"/>
                  </a:moveTo>
                  <a:cubicBezTo>
                    <a:pt x="2249" y="1"/>
                    <a:pt x="1521" y="254"/>
                    <a:pt x="950" y="792"/>
                  </a:cubicBezTo>
                  <a:cubicBezTo>
                    <a:pt x="824" y="856"/>
                    <a:pt x="824" y="1046"/>
                    <a:pt x="950" y="1141"/>
                  </a:cubicBezTo>
                  <a:cubicBezTo>
                    <a:pt x="998" y="1204"/>
                    <a:pt x="1069" y="1236"/>
                    <a:pt x="1137" y="1236"/>
                  </a:cubicBezTo>
                  <a:cubicBezTo>
                    <a:pt x="1204" y="1236"/>
                    <a:pt x="1267" y="1204"/>
                    <a:pt x="1299" y="1141"/>
                  </a:cubicBezTo>
                  <a:cubicBezTo>
                    <a:pt x="1774" y="697"/>
                    <a:pt x="2376" y="476"/>
                    <a:pt x="3009" y="476"/>
                  </a:cubicBezTo>
                  <a:cubicBezTo>
                    <a:pt x="4561" y="476"/>
                    <a:pt x="5701" y="1837"/>
                    <a:pt x="5479" y="3389"/>
                  </a:cubicBezTo>
                  <a:lnTo>
                    <a:pt x="4592" y="8488"/>
                  </a:lnTo>
                  <a:cubicBezTo>
                    <a:pt x="4466" y="9248"/>
                    <a:pt x="3801" y="9818"/>
                    <a:pt x="3041" y="9818"/>
                  </a:cubicBezTo>
                  <a:cubicBezTo>
                    <a:pt x="2312" y="9818"/>
                    <a:pt x="1616" y="9248"/>
                    <a:pt x="1521" y="8488"/>
                  </a:cubicBezTo>
                  <a:lnTo>
                    <a:pt x="634" y="3389"/>
                  </a:lnTo>
                  <a:cubicBezTo>
                    <a:pt x="570" y="2882"/>
                    <a:pt x="602" y="2376"/>
                    <a:pt x="824" y="1901"/>
                  </a:cubicBezTo>
                  <a:cubicBezTo>
                    <a:pt x="919" y="1774"/>
                    <a:pt x="824" y="1616"/>
                    <a:pt x="729" y="1521"/>
                  </a:cubicBezTo>
                  <a:cubicBezTo>
                    <a:pt x="695" y="1504"/>
                    <a:pt x="659" y="1496"/>
                    <a:pt x="622" y="1496"/>
                  </a:cubicBezTo>
                  <a:cubicBezTo>
                    <a:pt x="522" y="1496"/>
                    <a:pt x="418" y="1555"/>
                    <a:pt x="349" y="1647"/>
                  </a:cubicBezTo>
                  <a:cubicBezTo>
                    <a:pt x="95" y="2249"/>
                    <a:pt x="0" y="2851"/>
                    <a:pt x="127" y="3484"/>
                  </a:cubicBezTo>
                  <a:lnTo>
                    <a:pt x="982" y="8614"/>
                  </a:lnTo>
                  <a:cubicBezTo>
                    <a:pt x="1141" y="9596"/>
                    <a:pt x="2027" y="10356"/>
                    <a:pt x="3041" y="10356"/>
                  </a:cubicBezTo>
                  <a:cubicBezTo>
                    <a:pt x="4086" y="10356"/>
                    <a:pt x="4941" y="9660"/>
                    <a:pt x="5099" y="8614"/>
                  </a:cubicBezTo>
                  <a:lnTo>
                    <a:pt x="5986" y="3516"/>
                  </a:lnTo>
                  <a:cubicBezTo>
                    <a:pt x="6303" y="1647"/>
                    <a:pt x="4877" y="1"/>
                    <a:pt x="3009" y="1"/>
                  </a:cubicBezTo>
                  <a:close/>
                </a:path>
              </a:pathLst>
            </a:cu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5" name="Google Shape;12787;p71">
              <a:extLst>
                <a:ext uri="{FF2B5EF4-FFF2-40B4-BE49-F238E27FC236}">
                  <a16:creationId xmlns:a16="http://schemas.microsoft.com/office/drawing/2014/main" id="{3E6349A6-8FF3-0F8F-A1FC-044FDBEA1429}"/>
                </a:ext>
              </a:extLst>
            </p:cNvPr>
            <p:cNvSpPr/>
            <p:nvPr/>
          </p:nvSpPr>
          <p:spPr>
            <a:xfrm>
              <a:off x="5899750" y="4085250"/>
              <a:ext cx="11900" cy="22200"/>
            </a:xfrm>
            <a:custGeom>
              <a:avLst/>
              <a:gdLst/>
              <a:ahLst/>
              <a:cxnLst/>
              <a:rect l="l" t="t" r="r" b="b"/>
              <a:pathLst>
                <a:path w="476" h="888" extrusionOk="0">
                  <a:moveTo>
                    <a:pt x="254" y="0"/>
                  </a:moveTo>
                  <a:cubicBezTo>
                    <a:pt x="127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412" y="887"/>
                    <a:pt x="476" y="760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6" name="Google Shape;12788;p71">
              <a:extLst>
                <a:ext uri="{FF2B5EF4-FFF2-40B4-BE49-F238E27FC236}">
                  <a16:creationId xmlns:a16="http://schemas.microsoft.com/office/drawing/2014/main" id="{A93DE9B8-453C-F15D-EF23-8C55F5502F98}"/>
                </a:ext>
              </a:extLst>
            </p:cNvPr>
            <p:cNvSpPr/>
            <p:nvPr/>
          </p:nvSpPr>
          <p:spPr>
            <a:xfrm>
              <a:off x="5927450" y="4089200"/>
              <a:ext cx="42000" cy="43575"/>
            </a:xfrm>
            <a:custGeom>
              <a:avLst/>
              <a:gdLst/>
              <a:ahLst/>
              <a:cxnLst/>
              <a:rect l="l" t="t" r="r" b="b"/>
              <a:pathLst>
                <a:path w="1680" h="1743" extrusionOk="0">
                  <a:moveTo>
                    <a:pt x="793" y="507"/>
                  </a:moveTo>
                  <a:cubicBezTo>
                    <a:pt x="1014" y="507"/>
                    <a:pt x="1109" y="666"/>
                    <a:pt x="1109" y="888"/>
                  </a:cubicBezTo>
                  <a:cubicBezTo>
                    <a:pt x="1109" y="1078"/>
                    <a:pt x="1014" y="1236"/>
                    <a:pt x="793" y="1236"/>
                  </a:cubicBezTo>
                  <a:cubicBezTo>
                    <a:pt x="634" y="1236"/>
                    <a:pt x="476" y="1078"/>
                    <a:pt x="476" y="888"/>
                  </a:cubicBezTo>
                  <a:cubicBezTo>
                    <a:pt x="476" y="666"/>
                    <a:pt x="603" y="507"/>
                    <a:pt x="793" y="507"/>
                  </a:cubicBezTo>
                  <a:close/>
                  <a:moveTo>
                    <a:pt x="856" y="1"/>
                  </a:moveTo>
                  <a:cubicBezTo>
                    <a:pt x="349" y="1"/>
                    <a:pt x="1" y="412"/>
                    <a:pt x="1" y="888"/>
                  </a:cubicBezTo>
                  <a:cubicBezTo>
                    <a:pt x="1" y="1363"/>
                    <a:pt x="349" y="1743"/>
                    <a:pt x="856" y="1743"/>
                  </a:cubicBezTo>
                  <a:cubicBezTo>
                    <a:pt x="1268" y="1743"/>
                    <a:pt x="1679" y="1363"/>
                    <a:pt x="1679" y="888"/>
                  </a:cubicBezTo>
                  <a:cubicBezTo>
                    <a:pt x="1679" y="412"/>
                    <a:pt x="1331" y="1"/>
                    <a:pt x="856" y="1"/>
                  </a:cubicBezTo>
                  <a:close/>
                </a:path>
              </a:pathLst>
            </a:cu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37" name="Google Shape;12789;p71">
              <a:extLst>
                <a:ext uri="{FF2B5EF4-FFF2-40B4-BE49-F238E27FC236}">
                  <a16:creationId xmlns:a16="http://schemas.microsoft.com/office/drawing/2014/main" id="{0664F0EB-DBAE-86C6-77FD-57E8BDA9A41F}"/>
                </a:ext>
              </a:extLst>
            </p:cNvPr>
            <p:cNvSpPr/>
            <p:nvPr/>
          </p:nvSpPr>
          <p:spPr>
            <a:xfrm>
              <a:off x="5982875" y="4085250"/>
              <a:ext cx="11900" cy="22200"/>
            </a:xfrm>
            <a:custGeom>
              <a:avLst/>
              <a:gdLst/>
              <a:ahLst/>
              <a:cxnLst/>
              <a:rect l="l" t="t" r="r" b="b"/>
              <a:pathLst>
                <a:path w="476" h="888" extrusionOk="0">
                  <a:moveTo>
                    <a:pt x="254" y="0"/>
                  </a:moveTo>
                  <a:cubicBezTo>
                    <a:pt x="127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412" y="887"/>
                    <a:pt x="476" y="760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138" name="Picture 13">
            <a:extLst>
              <a:ext uri="{FF2B5EF4-FFF2-40B4-BE49-F238E27FC236}">
                <a16:creationId xmlns:a16="http://schemas.microsoft.com/office/drawing/2014/main" id="{604121BA-20D1-A143-250A-82E2E38218B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266687" y="2959777"/>
            <a:ext cx="423739" cy="238835"/>
          </a:xfrm>
          <a:prstGeom prst="rect">
            <a:avLst/>
          </a:prstGeom>
        </p:spPr>
      </p:pic>
      <p:pic>
        <p:nvPicPr>
          <p:cNvPr id="139" name="Picture 13">
            <a:extLst>
              <a:ext uri="{FF2B5EF4-FFF2-40B4-BE49-F238E27FC236}">
                <a16:creationId xmlns:a16="http://schemas.microsoft.com/office/drawing/2014/main" id="{0CCB4DC4-96D0-F430-DA72-066CD2390A2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7076659" y="365670"/>
            <a:ext cx="423739" cy="238835"/>
          </a:xfrm>
          <a:prstGeom prst="rect">
            <a:avLst/>
          </a:prstGeom>
        </p:spPr>
      </p:pic>
      <p:pic>
        <p:nvPicPr>
          <p:cNvPr id="140" name="Picture 13">
            <a:extLst>
              <a:ext uri="{FF2B5EF4-FFF2-40B4-BE49-F238E27FC236}">
                <a16:creationId xmlns:a16="http://schemas.microsoft.com/office/drawing/2014/main" id="{ABE9B118-A913-AA01-B38B-0EC0C14D698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8126816" y="3982392"/>
            <a:ext cx="423739" cy="238835"/>
          </a:xfrm>
          <a:prstGeom prst="rect">
            <a:avLst/>
          </a:prstGeom>
        </p:spPr>
      </p:pic>
      <p:pic>
        <p:nvPicPr>
          <p:cNvPr id="141" name="Picture 13">
            <a:extLst>
              <a:ext uri="{FF2B5EF4-FFF2-40B4-BE49-F238E27FC236}">
                <a16:creationId xmlns:a16="http://schemas.microsoft.com/office/drawing/2014/main" id="{72450B12-9DC7-7C86-24B4-01D88680565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3533916" y="1289778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73D406E5-D5FD-9193-40CD-7F6C7A4CFA83}"/>
              </a:ext>
            </a:extLst>
          </p:cNvPr>
          <p:cNvSpPr txBox="1"/>
          <p:nvPr/>
        </p:nvSpPr>
        <p:spPr>
          <a:xfrm>
            <a:off x="2215383" y="402831"/>
            <a:ext cx="4578497" cy="5778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/>
              <a:t>Quan </a:t>
            </a:r>
            <a:r>
              <a:rPr lang="en-US" sz="2400" dirty="0" err="1"/>
              <a:t>sát</a:t>
            </a:r>
            <a:r>
              <a:rPr lang="en-US" sz="2400" dirty="0"/>
              <a:t> </a:t>
            </a:r>
            <a:r>
              <a:rPr lang="en-US" sz="2400" dirty="0" err="1"/>
              <a:t>tranh</a:t>
            </a:r>
            <a:r>
              <a:rPr lang="en-US" sz="2400" dirty="0"/>
              <a:t> </a:t>
            </a:r>
            <a:r>
              <a:rPr lang="en-US" sz="2400" dirty="0" err="1"/>
              <a:t>và</a:t>
            </a:r>
            <a:r>
              <a:rPr lang="en-US" sz="2400" dirty="0"/>
              <a:t> </a:t>
            </a:r>
            <a:r>
              <a:rPr lang="en-US" sz="2400" dirty="0" err="1"/>
              <a:t>trả</a:t>
            </a:r>
            <a:r>
              <a:rPr lang="en-US" sz="2400" dirty="0"/>
              <a:t> </a:t>
            </a:r>
            <a:r>
              <a:rPr lang="en-US" sz="2400" dirty="0" err="1"/>
              <a:t>lời</a:t>
            </a:r>
            <a:r>
              <a:rPr lang="en-US" sz="2400" dirty="0"/>
              <a:t> </a:t>
            </a:r>
            <a:r>
              <a:rPr lang="en-US" sz="2400" dirty="0" err="1"/>
              <a:t>câu</a:t>
            </a:r>
            <a:r>
              <a:rPr lang="en-US" sz="2400" dirty="0"/>
              <a:t> </a:t>
            </a:r>
            <a:r>
              <a:rPr lang="en-US" sz="2400" dirty="0" err="1"/>
              <a:t>hỏi</a:t>
            </a:r>
            <a:endParaRPr lang="en-US" sz="2400" dirty="0"/>
          </a:p>
        </p:txBody>
      </p:sp>
      <p:pic>
        <p:nvPicPr>
          <p:cNvPr id="6" name="Hình ảnh 5">
            <a:extLst>
              <a:ext uri="{FF2B5EF4-FFF2-40B4-BE49-F238E27FC236}">
                <a16:creationId xmlns:a16="http://schemas.microsoft.com/office/drawing/2014/main" id="{3DFDAEB8-DC4B-0995-DBA2-D77DADE231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865" y="892529"/>
            <a:ext cx="9144000" cy="416960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0" name="Google Shape;12845;p72">
            <a:extLst>
              <a:ext uri="{FF2B5EF4-FFF2-40B4-BE49-F238E27FC236}">
                <a16:creationId xmlns:a16="http://schemas.microsoft.com/office/drawing/2014/main" id="{F2EA8C7F-7803-C106-E9C5-FFF28B53041F}"/>
              </a:ext>
            </a:extLst>
          </p:cNvPr>
          <p:cNvGrpSpPr/>
          <p:nvPr/>
        </p:nvGrpSpPr>
        <p:grpSpPr>
          <a:xfrm>
            <a:off x="3869493" y="1558869"/>
            <a:ext cx="1095568" cy="617378"/>
            <a:chOff x="3332050" y="3887350"/>
            <a:chExt cx="616700" cy="347525"/>
          </a:xfrm>
        </p:grpSpPr>
        <p:sp>
          <p:nvSpPr>
            <p:cNvPr id="11" name="Google Shape;12846;p72">
              <a:extLst>
                <a:ext uri="{FF2B5EF4-FFF2-40B4-BE49-F238E27FC236}">
                  <a16:creationId xmlns:a16="http://schemas.microsoft.com/office/drawing/2014/main" id="{C3E51D7E-74CF-1577-DD2D-2E43797C8FA5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847;p72">
              <a:extLst>
                <a:ext uri="{FF2B5EF4-FFF2-40B4-BE49-F238E27FC236}">
                  <a16:creationId xmlns:a16="http://schemas.microsoft.com/office/drawing/2014/main" id="{98E30ECD-3544-9560-761E-83111BA42C9A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848;p72">
              <a:extLst>
                <a:ext uri="{FF2B5EF4-FFF2-40B4-BE49-F238E27FC236}">
                  <a16:creationId xmlns:a16="http://schemas.microsoft.com/office/drawing/2014/main" id="{484A4DDA-4D81-6D2B-6D73-2C29A54B8D85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849;p72">
              <a:extLst>
                <a:ext uri="{FF2B5EF4-FFF2-40B4-BE49-F238E27FC236}">
                  <a16:creationId xmlns:a16="http://schemas.microsoft.com/office/drawing/2014/main" id="{96346C19-3EC4-3A2B-C4D4-7282487113BB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50;p72">
              <a:extLst>
                <a:ext uri="{FF2B5EF4-FFF2-40B4-BE49-F238E27FC236}">
                  <a16:creationId xmlns:a16="http://schemas.microsoft.com/office/drawing/2014/main" id="{5E281008-1BF6-115E-9E26-65ACFCC3C9F7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51;p72">
              <a:extLst>
                <a:ext uri="{FF2B5EF4-FFF2-40B4-BE49-F238E27FC236}">
                  <a16:creationId xmlns:a16="http://schemas.microsoft.com/office/drawing/2014/main" id="{9026B154-59E3-9F6F-482A-38FF5A296CBE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52;p72">
              <a:extLst>
                <a:ext uri="{FF2B5EF4-FFF2-40B4-BE49-F238E27FC236}">
                  <a16:creationId xmlns:a16="http://schemas.microsoft.com/office/drawing/2014/main" id="{89AC581B-71DE-0886-DDA9-2AFF08CF701A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53;p72">
              <a:extLst>
                <a:ext uri="{FF2B5EF4-FFF2-40B4-BE49-F238E27FC236}">
                  <a16:creationId xmlns:a16="http://schemas.microsoft.com/office/drawing/2014/main" id="{A2572C70-6D95-7852-F821-7A62AEDAD783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54;p72">
              <a:extLst>
                <a:ext uri="{FF2B5EF4-FFF2-40B4-BE49-F238E27FC236}">
                  <a16:creationId xmlns:a16="http://schemas.microsoft.com/office/drawing/2014/main" id="{C4CD577D-7638-8C77-D4E5-B2CF6D4E6CB3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5;p72">
              <a:extLst>
                <a:ext uri="{FF2B5EF4-FFF2-40B4-BE49-F238E27FC236}">
                  <a16:creationId xmlns:a16="http://schemas.microsoft.com/office/drawing/2014/main" id="{9EDA76EE-40E4-A578-99A6-2D9040996501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56;p72">
              <a:extLst>
                <a:ext uri="{FF2B5EF4-FFF2-40B4-BE49-F238E27FC236}">
                  <a16:creationId xmlns:a16="http://schemas.microsoft.com/office/drawing/2014/main" id="{DA73CE8F-C69E-C4ED-1580-EEB4371D2DA3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12629;p71">
            <a:extLst>
              <a:ext uri="{FF2B5EF4-FFF2-40B4-BE49-F238E27FC236}">
                <a16:creationId xmlns:a16="http://schemas.microsoft.com/office/drawing/2014/main" id="{01B5BBB8-23FF-6AAD-250E-340EB816915E}"/>
              </a:ext>
            </a:extLst>
          </p:cNvPr>
          <p:cNvGrpSpPr/>
          <p:nvPr/>
        </p:nvGrpSpPr>
        <p:grpSpPr>
          <a:xfrm>
            <a:off x="3436482" y="2797643"/>
            <a:ext cx="346641" cy="359374"/>
            <a:chOff x="7986150" y="3757475"/>
            <a:chExt cx="437850" cy="437050"/>
          </a:xfrm>
        </p:grpSpPr>
        <p:sp>
          <p:nvSpPr>
            <p:cNvPr id="23" name="Google Shape;12630;p71">
              <a:extLst>
                <a:ext uri="{FF2B5EF4-FFF2-40B4-BE49-F238E27FC236}">
                  <a16:creationId xmlns:a16="http://schemas.microsoft.com/office/drawing/2014/main" id="{B17C6E13-1580-3EDB-BDC7-95FA389647D3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" name="Google Shape;12631;p71">
              <a:extLst>
                <a:ext uri="{FF2B5EF4-FFF2-40B4-BE49-F238E27FC236}">
                  <a16:creationId xmlns:a16="http://schemas.microsoft.com/office/drawing/2014/main" id="{5C5CDBF4-D061-F5FD-6504-804B09A720D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" name="Google Shape;12632;p71">
              <a:extLst>
                <a:ext uri="{FF2B5EF4-FFF2-40B4-BE49-F238E27FC236}">
                  <a16:creationId xmlns:a16="http://schemas.microsoft.com/office/drawing/2014/main" id="{A8FF10CD-5975-E9D0-4B82-A80B70AA0961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6" name="Google Shape;12633;p71">
              <a:extLst>
                <a:ext uri="{FF2B5EF4-FFF2-40B4-BE49-F238E27FC236}">
                  <a16:creationId xmlns:a16="http://schemas.microsoft.com/office/drawing/2014/main" id="{767DDC9B-0179-9998-A3C1-73AAEA766811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7" name="Google Shape;12634;p71">
              <a:extLst>
                <a:ext uri="{FF2B5EF4-FFF2-40B4-BE49-F238E27FC236}">
                  <a16:creationId xmlns:a16="http://schemas.microsoft.com/office/drawing/2014/main" id="{505C50F6-DD17-6BF0-D341-CAEFB6D9C4D1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" name="Google Shape;12635;p71">
              <a:extLst>
                <a:ext uri="{FF2B5EF4-FFF2-40B4-BE49-F238E27FC236}">
                  <a16:creationId xmlns:a16="http://schemas.microsoft.com/office/drawing/2014/main" id="{77C2CB31-7606-BF19-E3B7-0CD0A71E4FE8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" name="Google Shape;12636;p71">
              <a:extLst>
                <a:ext uri="{FF2B5EF4-FFF2-40B4-BE49-F238E27FC236}">
                  <a16:creationId xmlns:a16="http://schemas.microsoft.com/office/drawing/2014/main" id="{8E3C2E7F-D02F-1F68-3DD2-70FB18A217EC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0" name="Google Shape;12637;p71">
              <a:extLst>
                <a:ext uri="{FF2B5EF4-FFF2-40B4-BE49-F238E27FC236}">
                  <a16:creationId xmlns:a16="http://schemas.microsoft.com/office/drawing/2014/main" id="{096F71B6-28F1-5898-A2AB-9E9EB76670C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1" name="Google Shape;12638;p71">
              <a:extLst>
                <a:ext uri="{FF2B5EF4-FFF2-40B4-BE49-F238E27FC236}">
                  <a16:creationId xmlns:a16="http://schemas.microsoft.com/office/drawing/2014/main" id="{1234662C-F7B1-12FA-C20A-357C80830493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2" name="Google Shape;12639;p71">
              <a:extLst>
                <a:ext uri="{FF2B5EF4-FFF2-40B4-BE49-F238E27FC236}">
                  <a16:creationId xmlns:a16="http://schemas.microsoft.com/office/drawing/2014/main" id="{296F16C1-EAF8-C25E-80B7-4C8447A9542C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3" name="Google Shape;12640;p71">
              <a:extLst>
                <a:ext uri="{FF2B5EF4-FFF2-40B4-BE49-F238E27FC236}">
                  <a16:creationId xmlns:a16="http://schemas.microsoft.com/office/drawing/2014/main" id="{A304346C-568B-A33F-C527-0F49797EFEC5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4" name="Google Shape;12641;p71">
              <a:extLst>
                <a:ext uri="{FF2B5EF4-FFF2-40B4-BE49-F238E27FC236}">
                  <a16:creationId xmlns:a16="http://schemas.microsoft.com/office/drawing/2014/main" id="{9022C3F5-4D7E-9FFA-A86E-DDB930A53ABE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5" name="Google Shape;12642;p71">
              <a:extLst>
                <a:ext uri="{FF2B5EF4-FFF2-40B4-BE49-F238E27FC236}">
                  <a16:creationId xmlns:a16="http://schemas.microsoft.com/office/drawing/2014/main" id="{66CE7013-9449-F00E-DEC6-19EA77E5A474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6" name="Google Shape;12643;p71">
              <a:extLst>
                <a:ext uri="{FF2B5EF4-FFF2-40B4-BE49-F238E27FC236}">
                  <a16:creationId xmlns:a16="http://schemas.microsoft.com/office/drawing/2014/main" id="{C13962CB-E126-A7EC-5CAE-E11C2F46FDE3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7" name="Google Shape;12644;p71">
              <a:extLst>
                <a:ext uri="{FF2B5EF4-FFF2-40B4-BE49-F238E27FC236}">
                  <a16:creationId xmlns:a16="http://schemas.microsoft.com/office/drawing/2014/main" id="{0B43948B-D7F8-EBF5-0327-77B3D3C277D4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8" name="Google Shape;12645;p71">
              <a:extLst>
                <a:ext uri="{FF2B5EF4-FFF2-40B4-BE49-F238E27FC236}">
                  <a16:creationId xmlns:a16="http://schemas.microsoft.com/office/drawing/2014/main" id="{972BB0DC-80E9-6032-2C4A-095356F282A9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39" name="Google Shape;12629;p71">
            <a:extLst>
              <a:ext uri="{FF2B5EF4-FFF2-40B4-BE49-F238E27FC236}">
                <a16:creationId xmlns:a16="http://schemas.microsoft.com/office/drawing/2014/main" id="{DCE27785-5D16-B513-B169-55149CF831CC}"/>
              </a:ext>
            </a:extLst>
          </p:cNvPr>
          <p:cNvGrpSpPr/>
          <p:nvPr/>
        </p:nvGrpSpPr>
        <p:grpSpPr>
          <a:xfrm>
            <a:off x="5985464" y="1329624"/>
            <a:ext cx="346641" cy="359374"/>
            <a:chOff x="7986150" y="3757475"/>
            <a:chExt cx="437850" cy="437050"/>
          </a:xfrm>
        </p:grpSpPr>
        <p:sp>
          <p:nvSpPr>
            <p:cNvPr id="40" name="Google Shape;12630;p71">
              <a:extLst>
                <a:ext uri="{FF2B5EF4-FFF2-40B4-BE49-F238E27FC236}">
                  <a16:creationId xmlns:a16="http://schemas.microsoft.com/office/drawing/2014/main" id="{FD550B1D-6468-454C-F9A1-1A13F788E5DA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chemeClr val="dk1"/>
                </a:solidFill>
              </a:endParaRPr>
            </a:p>
          </p:txBody>
        </p:sp>
        <p:sp>
          <p:nvSpPr>
            <p:cNvPr id="41" name="Google Shape;12631;p71">
              <a:extLst>
                <a:ext uri="{FF2B5EF4-FFF2-40B4-BE49-F238E27FC236}">
                  <a16:creationId xmlns:a16="http://schemas.microsoft.com/office/drawing/2014/main" id="{32BABFF1-3F7C-1779-3D58-9F5A07C9EBC0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2" name="Google Shape;12632;p71">
              <a:extLst>
                <a:ext uri="{FF2B5EF4-FFF2-40B4-BE49-F238E27FC236}">
                  <a16:creationId xmlns:a16="http://schemas.microsoft.com/office/drawing/2014/main" id="{7D7B8086-B731-4482-5A51-4C4718EEF89D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3" name="Google Shape;12633;p71">
              <a:extLst>
                <a:ext uri="{FF2B5EF4-FFF2-40B4-BE49-F238E27FC236}">
                  <a16:creationId xmlns:a16="http://schemas.microsoft.com/office/drawing/2014/main" id="{4C562FAB-4825-6D3A-0BDB-1A0BCEECA764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" name="Google Shape;12634;p71">
              <a:extLst>
                <a:ext uri="{FF2B5EF4-FFF2-40B4-BE49-F238E27FC236}">
                  <a16:creationId xmlns:a16="http://schemas.microsoft.com/office/drawing/2014/main" id="{DAD81064-659F-62D0-A78B-38D4B4ED338D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" name="Google Shape;12635;p71">
              <a:extLst>
                <a:ext uri="{FF2B5EF4-FFF2-40B4-BE49-F238E27FC236}">
                  <a16:creationId xmlns:a16="http://schemas.microsoft.com/office/drawing/2014/main" id="{60E140AB-B6D5-FF09-C80E-1FFD1C4A060A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6" name="Google Shape;12636;p71">
              <a:extLst>
                <a:ext uri="{FF2B5EF4-FFF2-40B4-BE49-F238E27FC236}">
                  <a16:creationId xmlns:a16="http://schemas.microsoft.com/office/drawing/2014/main" id="{604670DD-EC47-A89B-12FF-6EFA97CE41E7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7" name="Google Shape;12637;p71">
              <a:extLst>
                <a:ext uri="{FF2B5EF4-FFF2-40B4-BE49-F238E27FC236}">
                  <a16:creationId xmlns:a16="http://schemas.microsoft.com/office/drawing/2014/main" id="{14ABE221-432E-56E6-F114-421A2648987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8" name="Google Shape;12638;p71">
              <a:extLst>
                <a:ext uri="{FF2B5EF4-FFF2-40B4-BE49-F238E27FC236}">
                  <a16:creationId xmlns:a16="http://schemas.microsoft.com/office/drawing/2014/main" id="{750AECE5-46D2-A2CA-533A-F15DB76FD420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9" name="Google Shape;12639;p71">
              <a:extLst>
                <a:ext uri="{FF2B5EF4-FFF2-40B4-BE49-F238E27FC236}">
                  <a16:creationId xmlns:a16="http://schemas.microsoft.com/office/drawing/2014/main" id="{05696EF3-3598-E552-D5A9-1FDB69BC9E01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" name="Google Shape;12640;p71">
              <a:extLst>
                <a:ext uri="{FF2B5EF4-FFF2-40B4-BE49-F238E27FC236}">
                  <a16:creationId xmlns:a16="http://schemas.microsoft.com/office/drawing/2014/main" id="{528383A5-5905-8AD3-7143-ABA6F7372F59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" name="Google Shape;12641;p71">
              <a:extLst>
                <a:ext uri="{FF2B5EF4-FFF2-40B4-BE49-F238E27FC236}">
                  <a16:creationId xmlns:a16="http://schemas.microsoft.com/office/drawing/2014/main" id="{B3CE17A5-C530-04E5-7F2A-69E4254D0A1E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" name="Google Shape;12642;p71">
              <a:extLst>
                <a:ext uri="{FF2B5EF4-FFF2-40B4-BE49-F238E27FC236}">
                  <a16:creationId xmlns:a16="http://schemas.microsoft.com/office/drawing/2014/main" id="{D51F857E-D07B-1C84-BE61-57DA3CA3AD56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" name="Google Shape;12643;p71">
              <a:extLst>
                <a:ext uri="{FF2B5EF4-FFF2-40B4-BE49-F238E27FC236}">
                  <a16:creationId xmlns:a16="http://schemas.microsoft.com/office/drawing/2014/main" id="{7F545177-B2A7-1F23-5B12-EDE014B965D0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" name="Google Shape;12644;p71">
              <a:extLst>
                <a:ext uri="{FF2B5EF4-FFF2-40B4-BE49-F238E27FC236}">
                  <a16:creationId xmlns:a16="http://schemas.microsoft.com/office/drawing/2014/main" id="{E4F22D1B-4092-1F0F-9391-70499BCCFDAC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" name="Google Shape;12645;p71">
              <a:extLst>
                <a:ext uri="{FF2B5EF4-FFF2-40B4-BE49-F238E27FC236}">
                  <a16:creationId xmlns:a16="http://schemas.microsoft.com/office/drawing/2014/main" id="{FE468381-9F1A-0059-4851-E23E5C2D9F60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56" name="Picture 13">
            <a:extLst>
              <a:ext uri="{FF2B5EF4-FFF2-40B4-BE49-F238E27FC236}">
                <a16:creationId xmlns:a16="http://schemas.microsoft.com/office/drawing/2014/main" id="{A3F573C3-DEA2-1070-E059-46E5346EBC0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775149" y="1329577"/>
            <a:ext cx="423739" cy="238835"/>
          </a:xfrm>
          <a:prstGeom prst="rect">
            <a:avLst/>
          </a:prstGeom>
        </p:spPr>
      </p:pic>
      <p:pic>
        <p:nvPicPr>
          <p:cNvPr id="57" name="Picture 13">
            <a:extLst>
              <a:ext uri="{FF2B5EF4-FFF2-40B4-BE49-F238E27FC236}">
                <a16:creationId xmlns:a16="http://schemas.microsoft.com/office/drawing/2014/main" id="{A4394720-155A-8E44-D150-BBA662DFD52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385861" y="3608707"/>
            <a:ext cx="423739" cy="238835"/>
          </a:xfrm>
          <a:prstGeom prst="rect">
            <a:avLst/>
          </a:prstGeom>
        </p:spPr>
      </p:pic>
      <p:pic>
        <p:nvPicPr>
          <p:cNvPr id="58" name="Picture 13">
            <a:extLst>
              <a:ext uri="{FF2B5EF4-FFF2-40B4-BE49-F238E27FC236}">
                <a16:creationId xmlns:a16="http://schemas.microsoft.com/office/drawing/2014/main" id="{088F6CCC-93B5-E251-A566-96B0DCD5DF3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475351" y="3757890"/>
            <a:ext cx="423739" cy="238835"/>
          </a:xfrm>
          <a:prstGeom prst="rect">
            <a:avLst/>
          </a:prstGeom>
        </p:spPr>
      </p:pic>
      <p:pic>
        <p:nvPicPr>
          <p:cNvPr id="59" name="Picture 13">
            <a:extLst>
              <a:ext uri="{FF2B5EF4-FFF2-40B4-BE49-F238E27FC236}">
                <a16:creationId xmlns:a16="http://schemas.microsoft.com/office/drawing/2014/main" id="{8ECB245F-D259-DD1D-2717-1EC2765823B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248265" y="245233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1CA73352-E8A6-3D4B-BD5F-2BB70FEB8EA8}"/>
              </a:ext>
            </a:extLst>
          </p:cNvPr>
          <p:cNvSpPr txBox="1"/>
          <p:nvPr/>
        </p:nvSpPr>
        <p:spPr>
          <a:xfrm>
            <a:off x="1377395" y="1565775"/>
            <a:ext cx="7310213" cy="215071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CẢM ƠN CÁC EM ĐÃ LẮNG NGHE BÀI</a:t>
            </a:r>
            <a:r>
              <a:rPr lang="vi-VN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</a:t>
            </a:r>
            <a:r>
              <a:rPr lang="en-US" sz="4400" b="1" kern="1200" dirty="0">
                <a:solidFill>
                  <a:srgbClr val="08080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GIẢNG</a:t>
            </a:r>
          </a:p>
        </p:txBody>
      </p:sp>
      <p:pic>
        <p:nvPicPr>
          <p:cNvPr id="3" name="Picture 13">
            <a:extLst>
              <a:ext uri="{FF2B5EF4-FFF2-40B4-BE49-F238E27FC236}">
                <a16:creationId xmlns:a16="http://schemas.microsoft.com/office/drawing/2014/main" id="{677D09FB-EAA4-0B24-7399-EA1568854F9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59603" y="3859430"/>
            <a:ext cx="423739" cy="238835"/>
          </a:xfrm>
          <a:prstGeom prst="rect">
            <a:avLst/>
          </a:prstGeom>
        </p:spPr>
      </p:pic>
      <p:pic>
        <p:nvPicPr>
          <p:cNvPr id="4" name="Picture 13">
            <a:extLst>
              <a:ext uri="{FF2B5EF4-FFF2-40B4-BE49-F238E27FC236}">
                <a16:creationId xmlns:a16="http://schemas.microsoft.com/office/drawing/2014/main" id="{F1A32C4E-170A-86B6-B1B3-EBC8EF3BC4D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920990" y="1234216"/>
            <a:ext cx="423739" cy="238835"/>
          </a:xfrm>
          <a:prstGeom prst="rect">
            <a:avLst/>
          </a:prstGeom>
        </p:spPr>
      </p:pic>
      <p:pic>
        <p:nvPicPr>
          <p:cNvPr id="5" name="Picture 13">
            <a:extLst>
              <a:ext uri="{FF2B5EF4-FFF2-40B4-BE49-F238E27FC236}">
                <a16:creationId xmlns:a16="http://schemas.microsoft.com/office/drawing/2014/main" id="{708C8116-C458-531A-38DE-EAC890E13C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693904" y="4008612"/>
            <a:ext cx="423739" cy="238835"/>
          </a:xfrm>
          <a:prstGeom prst="rect">
            <a:avLst/>
          </a:prstGeom>
        </p:spPr>
      </p:pic>
      <p:pic>
        <p:nvPicPr>
          <p:cNvPr id="6" name="Picture 13">
            <a:extLst>
              <a:ext uri="{FF2B5EF4-FFF2-40B4-BE49-F238E27FC236}">
                <a16:creationId xmlns:a16="http://schemas.microsoft.com/office/drawing/2014/main" id="{DA84217D-8A97-F690-7DA4-D106AA133B9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8248654" y="2651292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Bong bóng Ý nghĩ: Hình đám mây 40">
            <a:extLst>
              <a:ext uri="{FF2B5EF4-FFF2-40B4-BE49-F238E27FC236}">
                <a16:creationId xmlns:a16="http://schemas.microsoft.com/office/drawing/2014/main" id="{0EA83E5D-25BF-D081-2F32-039D649997F4}"/>
              </a:ext>
            </a:extLst>
          </p:cNvPr>
          <p:cNvSpPr/>
          <p:nvPr/>
        </p:nvSpPr>
        <p:spPr>
          <a:xfrm>
            <a:off x="1144646" y="390407"/>
            <a:ext cx="5428791" cy="2336006"/>
          </a:xfrm>
          <a:prstGeom prst="cloud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Chia đều 8 hình tròn cho mỗi bạn 4 hình tròn.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Có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mấy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bạn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được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chia?</a:t>
            </a:r>
            <a:endParaRPr lang="en-US" sz="2400" dirty="0">
              <a:latin typeface="+mj-lt"/>
            </a:endParaRPr>
          </a:p>
        </p:txBody>
      </p:sp>
      <p:sp>
        <p:nvSpPr>
          <p:cNvPr id="42" name="Mũi tên: Phải 41">
            <a:extLst>
              <a:ext uri="{FF2B5EF4-FFF2-40B4-BE49-F238E27FC236}">
                <a16:creationId xmlns:a16="http://schemas.microsoft.com/office/drawing/2014/main" id="{03BBA8FD-23D5-FCD6-5FDE-9C9F7ADC4C7B}"/>
              </a:ext>
            </a:extLst>
          </p:cNvPr>
          <p:cNvSpPr/>
          <p:nvPr/>
        </p:nvSpPr>
        <p:spPr>
          <a:xfrm>
            <a:off x="4256496" y="3564460"/>
            <a:ext cx="854300" cy="526123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Hộp Văn bản 42">
                <a:extLst>
                  <a:ext uri="{FF2B5EF4-FFF2-40B4-BE49-F238E27FC236}">
                    <a16:creationId xmlns:a16="http://schemas.microsoft.com/office/drawing/2014/main" id="{F7938755-BDDB-EFA5-3660-8AF88F1CC934}"/>
                  </a:ext>
                </a:extLst>
              </p:cNvPr>
              <p:cNvSpPr txBox="1"/>
              <p:nvPr/>
            </p:nvSpPr>
            <p:spPr>
              <a:xfrm>
                <a:off x="5301690" y="3564460"/>
                <a:ext cx="242130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err="1"/>
                  <a:t>Có</a:t>
                </a:r>
                <a:r>
                  <a:rPr lang="en-US" sz="2400" dirty="0"/>
                  <a:t>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latin typeface="Cambria Math" panose="02040503050406030204" pitchFamily="18" charset="0"/>
                      </a:rPr>
                      <m:t>8 :4=2 </m:t>
                    </m:r>
                  </m:oMath>
                </a14:m>
                <a:r>
                  <a:rPr lang="en-US" sz="2400" dirty="0" err="1"/>
                  <a:t>bạn</a:t>
                </a:r>
                <a:endParaRPr lang="en-US" sz="2400" dirty="0"/>
              </a:p>
            </p:txBody>
          </p:sp>
        </mc:Choice>
        <mc:Fallback xmlns="">
          <p:sp>
            <p:nvSpPr>
              <p:cNvPr id="43" name="Hộp Văn bản 42">
                <a:extLst>
                  <a:ext uri="{FF2B5EF4-FFF2-40B4-BE49-F238E27FC236}">
                    <a16:creationId xmlns:a16="http://schemas.microsoft.com/office/drawing/2014/main" id="{F7938755-BDDB-EFA5-3660-8AF88F1CC93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1690" y="3564460"/>
                <a:ext cx="2421304" cy="461665"/>
              </a:xfrm>
              <a:prstGeom prst="rect">
                <a:avLst/>
              </a:prstGeom>
              <a:blipFill>
                <a:blip r:embed="rId3"/>
                <a:stretch>
                  <a:fillRect l="-4030" t="-9333" r="-3023" b="-32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4" name="Google Shape;11921;p52">
            <a:extLst>
              <a:ext uri="{FF2B5EF4-FFF2-40B4-BE49-F238E27FC236}">
                <a16:creationId xmlns:a16="http://schemas.microsoft.com/office/drawing/2014/main" id="{EEAC4C8F-D860-F5EB-5205-6953518BBB5A}"/>
              </a:ext>
            </a:extLst>
          </p:cNvPr>
          <p:cNvGrpSpPr/>
          <p:nvPr/>
        </p:nvGrpSpPr>
        <p:grpSpPr>
          <a:xfrm flipH="1">
            <a:off x="993758" y="3098752"/>
            <a:ext cx="1170227" cy="1197841"/>
            <a:chOff x="5050238" y="2460832"/>
            <a:chExt cx="774523" cy="793640"/>
          </a:xfrm>
        </p:grpSpPr>
        <p:sp>
          <p:nvSpPr>
            <p:cNvPr id="45" name="Google Shape;11922;p52">
              <a:extLst>
                <a:ext uri="{FF2B5EF4-FFF2-40B4-BE49-F238E27FC236}">
                  <a16:creationId xmlns:a16="http://schemas.microsoft.com/office/drawing/2014/main" id="{9C53FB7C-709E-CA3F-E556-40D0BAC25C2A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923;p52">
              <a:extLst>
                <a:ext uri="{FF2B5EF4-FFF2-40B4-BE49-F238E27FC236}">
                  <a16:creationId xmlns:a16="http://schemas.microsoft.com/office/drawing/2014/main" id="{1417AA6B-4827-ED87-0312-A6EB0DABFAB1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924;p52">
              <a:extLst>
                <a:ext uri="{FF2B5EF4-FFF2-40B4-BE49-F238E27FC236}">
                  <a16:creationId xmlns:a16="http://schemas.microsoft.com/office/drawing/2014/main" id="{CDB130BC-693C-4A36-4C05-103F151FD8E2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925;p52">
              <a:extLst>
                <a:ext uri="{FF2B5EF4-FFF2-40B4-BE49-F238E27FC236}">
                  <a16:creationId xmlns:a16="http://schemas.microsoft.com/office/drawing/2014/main" id="{E1D5E53C-F9BA-0FD7-BDFC-956958C5D1AB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926;p52">
              <a:extLst>
                <a:ext uri="{FF2B5EF4-FFF2-40B4-BE49-F238E27FC236}">
                  <a16:creationId xmlns:a16="http://schemas.microsoft.com/office/drawing/2014/main" id="{31748521-3700-C6AB-CA08-7474E5B02E96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927;p52">
              <a:extLst>
                <a:ext uri="{FF2B5EF4-FFF2-40B4-BE49-F238E27FC236}">
                  <a16:creationId xmlns:a16="http://schemas.microsoft.com/office/drawing/2014/main" id="{47E4E726-F4AC-920C-1EB4-7671CB4D5BFC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928;p52">
              <a:extLst>
                <a:ext uri="{FF2B5EF4-FFF2-40B4-BE49-F238E27FC236}">
                  <a16:creationId xmlns:a16="http://schemas.microsoft.com/office/drawing/2014/main" id="{EB057AEF-F47A-876C-773E-E6FB4650FA88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929;p52">
              <a:extLst>
                <a:ext uri="{FF2B5EF4-FFF2-40B4-BE49-F238E27FC236}">
                  <a16:creationId xmlns:a16="http://schemas.microsoft.com/office/drawing/2014/main" id="{F12404A6-81C2-D952-FF40-3F6C9784D050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930;p52">
              <a:extLst>
                <a:ext uri="{FF2B5EF4-FFF2-40B4-BE49-F238E27FC236}">
                  <a16:creationId xmlns:a16="http://schemas.microsoft.com/office/drawing/2014/main" id="{671B04DD-02B3-19CD-068F-DEAC23B582DF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931;p52">
              <a:extLst>
                <a:ext uri="{FF2B5EF4-FFF2-40B4-BE49-F238E27FC236}">
                  <a16:creationId xmlns:a16="http://schemas.microsoft.com/office/drawing/2014/main" id="{526B5090-DD09-E797-B6AE-EC7D514E8B7B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932;p52">
              <a:extLst>
                <a:ext uri="{FF2B5EF4-FFF2-40B4-BE49-F238E27FC236}">
                  <a16:creationId xmlns:a16="http://schemas.microsoft.com/office/drawing/2014/main" id="{15F74793-7F82-6E8E-CD38-807CA177AB6C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933;p52">
              <a:extLst>
                <a:ext uri="{FF2B5EF4-FFF2-40B4-BE49-F238E27FC236}">
                  <a16:creationId xmlns:a16="http://schemas.microsoft.com/office/drawing/2014/main" id="{DA0F497F-BD20-18B4-A997-8CC0622213B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934;p52">
              <a:extLst>
                <a:ext uri="{FF2B5EF4-FFF2-40B4-BE49-F238E27FC236}">
                  <a16:creationId xmlns:a16="http://schemas.microsoft.com/office/drawing/2014/main" id="{628D8727-30AF-BA69-177A-F9AD97BF8217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935;p52">
              <a:extLst>
                <a:ext uri="{FF2B5EF4-FFF2-40B4-BE49-F238E27FC236}">
                  <a16:creationId xmlns:a16="http://schemas.microsoft.com/office/drawing/2014/main" id="{E96BE42D-CF1B-FE2B-83A2-8766AFB03703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936;p52">
              <a:extLst>
                <a:ext uri="{FF2B5EF4-FFF2-40B4-BE49-F238E27FC236}">
                  <a16:creationId xmlns:a16="http://schemas.microsoft.com/office/drawing/2014/main" id="{06F83236-87B1-65C8-22C0-2712A7E9CF91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937;p52">
              <a:extLst>
                <a:ext uri="{FF2B5EF4-FFF2-40B4-BE49-F238E27FC236}">
                  <a16:creationId xmlns:a16="http://schemas.microsoft.com/office/drawing/2014/main" id="{C1807B8A-F45B-12C1-081F-2B51828D5AE4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938;p52">
              <a:extLst>
                <a:ext uri="{FF2B5EF4-FFF2-40B4-BE49-F238E27FC236}">
                  <a16:creationId xmlns:a16="http://schemas.microsoft.com/office/drawing/2014/main" id="{37ABDFF5-F7CD-EA44-88AC-37A6E774327A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12629;p71">
            <a:extLst>
              <a:ext uri="{FF2B5EF4-FFF2-40B4-BE49-F238E27FC236}">
                <a16:creationId xmlns:a16="http://schemas.microsoft.com/office/drawing/2014/main" id="{26589103-8A7A-F27C-D711-AEEF4A3BE26A}"/>
              </a:ext>
            </a:extLst>
          </p:cNvPr>
          <p:cNvGrpSpPr/>
          <p:nvPr/>
        </p:nvGrpSpPr>
        <p:grpSpPr>
          <a:xfrm>
            <a:off x="7086708" y="2040808"/>
            <a:ext cx="346641" cy="359374"/>
            <a:chOff x="7986150" y="3757475"/>
            <a:chExt cx="437850" cy="437050"/>
          </a:xfrm>
        </p:grpSpPr>
        <p:sp>
          <p:nvSpPr>
            <p:cNvPr id="63" name="Google Shape;12630;p71">
              <a:extLst>
                <a:ext uri="{FF2B5EF4-FFF2-40B4-BE49-F238E27FC236}">
                  <a16:creationId xmlns:a16="http://schemas.microsoft.com/office/drawing/2014/main" id="{E49E2ADC-FEFC-ABAD-B246-5ED73EB3B8F7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4" name="Google Shape;12631;p71">
              <a:extLst>
                <a:ext uri="{FF2B5EF4-FFF2-40B4-BE49-F238E27FC236}">
                  <a16:creationId xmlns:a16="http://schemas.microsoft.com/office/drawing/2014/main" id="{EE6506ED-C372-6735-E057-7588119DFA1B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5" name="Google Shape;12632;p71">
              <a:extLst>
                <a:ext uri="{FF2B5EF4-FFF2-40B4-BE49-F238E27FC236}">
                  <a16:creationId xmlns:a16="http://schemas.microsoft.com/office/drawing/2014/main" id="{F7CA9ED8-48B5-B97C-CDC0-6B6B5AD9E428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6" name="Google Shape;12633;p71">
              <a:extLst>
                <a:ext uri="{FF2B5EF4-FFF2-40B4-BE49-F238E27FC236}">
                  <a16:creationId xmlns:a16="http://schemas.microsoft.com/office/drawing/2014/main" id="{931DE019-096F-98D5-87FA-BA673426A5B3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34;p71">
              <a:extLst>
                <a:ext uri="{FF2B5EF4-FFF2-40B4-BE49-F238E27FC236}">
                  <a16:creationId xmlns:a16="http://schemas.microsoft.com/office/drawing/2014/main" id="{D8C40985-AC85-D5C4-FCE5-BE06A2ABCB12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35;p71">
              <a:extLst>
                <a:ext uri="{FF2B5EF4-FFF2-40B4-BE49-F238E27FC236}">
                  <a16:creationId xmlns:a16="http://schemas.microsoft.com/office/drawing/2014/main" id="{0B4F8994-2FA6-078E-F6CB-474B14555DCF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36;p71">
              <a:extLst>
                <a:ext uri="{FF2B5EF4-FFF2-40B4-BE49-F238E27FC236}">
                  <a16:creationId xmlns:a16="http://schemas.microsoft.com/office/drawing/2014/main" id="{C590751D-8513-1A68-352D-EF954F486F68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37;p71">
              <a:extLst>
                <a:ext uri="{FF2B5EF4-FFF2-40B4-BE49-F238E27FC236}">
                  <a16:creationId xmlns:a16="http://schemas.microsoft.com/office/drawing/2014/main" id="{1FB321C1-35F5-F37A-47A8-8236201043FC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1" name="Google Shape;12638;p71">
              <a:extLst>
                <a:ext uri="{FF2B5EF4-FFF2-40B4-BE49-F238E27FC236}">
                  <a16:creationId xmlns:a16="http://schemas.microsoft.com/office/drawing/2014/main" id="{FCDB3BFD-20E6-AB6F-B1B8-D40B174AFF1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2" name="Google Shape;12639;p71">
              <a:extLst>
                <a:ext uri="{FF2B5EF4-FFF2-40B4-BE49-F238E27FC236}">
                  <a16:creationId xmlns:a16="http://schemas.microsoft.com/office/drawing/2014/main" id="{0CB7017B-4558-E088-2A95-EA35DC5166B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40;p71">
              <a:extLst>
                <a:ext uri="{FF2B5EF4-FFF2-40B4-BE49-F238E27FC236}">
                  <a16:creationId xmlns:a16="http://schemas.microsoft.com/office/drawing/2014/main" id="{1BB9E842-997D-DE93-9C19-C7B45A096172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4" name="Google Shape;12641;p71">
              <a:extLst>
                <a:ext uri="{FF2B5EF4-FFF2-40B4-BE49-F238E27FC236}">
                  <a16:creationId xmlns:a16="http://schemas.microsoft.com/office/drawing/2014/main" id="{3ADEA8F7-F2A5-F322-0BF0-526A9B421C5C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5" name="Google Shape;12642;p71">
              <a:extLst>
                <a:ext uri="{FF2B5EF4-FFF2-40B4-BE49-F238E27FC236}">
                  <a16:creationId xmlns:a16="http://schemas.microsoft.com/office/drawing/2014/main" id="{2D26C57D-5B26-21F0-4C90-C557CA4AA723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43;p71">
              <a:extLst>
                <a:ext uri="{FF2B5EF4-FFF2-40B4-BE49-F238E27FC236}">
                  <a16:creationId xmlns:a16="http://schemas.microsoft.com/office/drawing/2014/main" id="{BFE02EAF-3C2D-6AA8-9687-FE20F6896A5F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44;p71">
              <a:extLst>
                <a:ext uri="{FF2B5EF4-FFF2-40B4-BE49-F238E27FC236}">
                  <a16:creationId xmlns:a16="http://schemas.microsoft.com/office/drawing/2014/main" id="{9F84921B-EA39-8436-5A99-47A6C83711EA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45;p71">
              <a:extLst>
                <a:ext uri="{FF2B5EF4-FFF2-40B4-BE49-F238E27FC236}">
                  <a16:creationId xmlns:a16="http://schemas.microsoft.com/office/drawing/2014/main" id="{F29E8B5E-1B63-EC46-AA35-89676452CE4E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79" name="Google Shape;12629;p71">
            <a:extLst>
              <a:ext uri="{FF2B5EF4-FFF2-40B4-BE49-F238E27FC236}">
                <a16:creationId xmlns:a16="http://schemas.microsoft.com/office/drawing/2014/main" id="{FC67A62B-5009-D446-0C8B-2FBB8DF9F5B0}"/>
              </a:ext>
            </a:extLst>
          </p:cNvPr>
          <p:cNvGrpSpPr/>
          <p:nvPr/>
        </p:nvGrpSpPr>
        <p:grpSpPr>
          <a:xfrm>
            <a:off x="3465685" y="3411387"/>
            <a:ext cx="346641" cy="359374"/>
            <a:chOff x="7986150" y="3757475"/>
            <a:chExt cx="437850" cy="437050"/>
          </a:xfrm>
        </p:grpSpPr>
        <p:sp>
          <p:nvSpPr>
            <p:cNvPr id="80" name="Google Shape;12630;p71">
              <a:extLst>
                <a:ext uri="{FF2B5EF4-FFF2-40B4-BE49-F238E27FC236}">
                  <a16:creationId xmlns:a16="http://schemas.microsoft.com/office/drawing/2014/main" id="{6391A403-1983-E08C-4008-018FE9FFF425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31;p71">
              <a:extLst>
                <a:ext uri="{FF2B5EF4-FFF2-40B4-BE49-F238E27FC236}">
                  <a16:creationId xmlns:a16="http://schemas.microsoft.com/office/drawing/2014/main" id="{F2F0D85F-BEBE-AFB1-A07E-8A8F24146796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2" name="Google Shape;12632;p71">
              <a:extLst>
                <a:ext uri="{FF2B5EF4-FFF2-40B4-BE49-F238E27FC236}">
                  <a16:creationId xmlns:a16="http://schemas.microsoft.com/office/drawing/2014/main" id="{93D012C4-D7DE-916A-3B9F-D763EBC83926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3" name="Google Shape;12633;p71">
              <a:extLst>
                <a:ext uri="{FF2B5EF4-FFF2-40B4-BE49-F238E27FC236}">
                  <a16:creationId xmlns:a16="http://schemas.microsoft.com/office/drawing/2014/main" id="{366B74A1-2D50-989C-D6CB-0507B8113487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4" name="Google Shape;12634;p71">
              <a:extLst>
                <a:ext uri="{FF2B5EF4-FFF2-40B4-BE49-F238E27FC236}">
                  <a16:creationId xmlns:a16="http://schemas.microsoft.com/office/drawing/2014/main" id="{190D46FF-71D5-202C-7C5A-26A35BC3A070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5" name="Google Shape;12635;p71">
              <a:extLst>
                <a:ext uri="{FF2B5EF4-FFF2-40B4-BE49-F238E27FC236}">
                  <a16:creationId xmlns:a16="http://schemas.microsoft.com/office/drawing/2014/main" id="{D63A5AB1-DB58-D70D-DA31-9E524EAA165A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6" name="Google Shape;12636;p71">
              <a:extLst>
                <a:ext uri="{FF2B5EF4-FFF2-40B4-BE49-F238E27FC236}">
                  <a16:creationId xmlns:a16="http://schemas.microsoft.com/office/drawing/2014/main" id="{20750062-300D-6982-A8DB-8A823BD53B1D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" name="Google Shape;12637;p71">
              <a:extLst>
                <a:ext uri="{FF2B5EF4-FFF2-40B4-BE49-F238E27FC236}">
                  <a16:creationId xmlns:a16="http://schemas.microsoft.com/office/drawing/2014/main" id="{6DB5ECA5-FFBB-1DF4-8542-E8F031335013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" name="Google Shape;12638;p71">
              <a:extLst>
                <a:ext uri="{FF2B5EF4-FFF2-40B4-BE49-F238E27FC236}">
                  <a16:creationId xmlns:a16="http://schemas.microsoft.com/office/drawing/2014/main" id="{B3E75671-0678-C0DD-6FF3-A66DF51E9BFE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9" name="Google Shape;12639;p71">
              <a:extLst>
                <a:ext uri="{FF2B5EF4-FFF2-40B4-BE49-F238E27FC236}">
                  <a16:creationId xmlns:a16="http://schemas.microsoft.com/office/drawing/2014/main" id="{7342F836-2F32-84B7-8920-4DBD2D6A5D71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0" name="Google Shape;12640;p71">
              <a:extLst>
                <a:ext uri="{FF2B5EF4-FFF2-40B4-BE49-F238E27FC236}">
                  <a16:creationId xmlns:a16="http://schemas.microsoft.com/office/drawing/2014/main" id="{283E15E9-8F32-135B-53FA-EF2E67D234D3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1" name="Google Shape;12641;p71">
              <a:extLst>
                <a:ext uri="{FF2B5EF4-FFF2-40B4-BE49-F238E27FC236}">
                  <a16:creationId xmlns:a16="http://schemas.microsoft.com/office/drawing/2014/main" id="{642D42CC-95D0-D9A5-4C40-24755E59F0FB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2" name="Google Shape;12642;p71">
              <a:extLst>
                <a:ext uri="{FF2B5EF4-FFF2-40B4-BE49-F238E27FC236}">
                  <a16:creationId xmlns:a16="http://schemas.microsoft.com/office/drawing/2014/main" id="{4DD19062-8A7F-D772-EDB9-412F573D083E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3" name="Google Shape;12643;p71">
              <a:extLst>
                <a:ext uri="{FF2B5EF4-FFF2-40B4-BE49-F238E27FC236}">
                  <a16:creationId xmlns:a16="http://schemas.microsoft.com/office/drawing/2014/main" id="{69A1E845-793D-8498-2728-C6CB04CEB70E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4" name="Google Shape;12644;p71">
              <a:extLst>
                <a:ext uri="{FF2B5EF4-FFF2-40B4-BE49-F238E27FC236}">
                  <a16:creationId xmlns:a16="http://schemas.microsoft.com/office/drawing/2014/main" id="{E360770A-4E23-B1C8-D438-B795A3778DD8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5" name="Google Shape;12645;p71">
              <a:extLst>
                <a:ext uri="{FF2B5EF4-FFF2-40B4-BE49-F238E27FC236}">
                  <a16:creationId xmlns:a16="http://schemas.microsoft.com/office/drawing/2014/main" id="{EEB53212-5652-C6F6-0BF6-E7A25BE53D94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96" name="Google Shape;12629;p71">
            <a:extLst>
              <a:ext uri="{FF2B5EF4-FFF2-40B4-BE49-F238E27FC236}">
                <a16:creationId xmlns:a16="http://schemas.microsoft.com/office/drawing/2014/main" id="{2A36D477-0872-2F3C-94DE-FFC75DE55962}"/>
              </a:ext>
            </a:extLst>
          </p:cNvPr>
          <p:cNvGrpSpPr/>
          <p:nvPr/>
        </p:nvGrpSpPr>
        <p:grpSpPr>
          <a:xfrm>
            <a:off x="8436186" y="4045425"/>
            <a:ext cx="346641" cy="359374"/>
            <a:chOff x="7986150" y="3757475"/>
            <a:chExt cx="437850" cy="437050"/>
          </a:xfrm>
        </p:grpSpPr>
        <p:sp>
          <p:nvSpPr>
            <p:cNvPr id="97" name="Google Shape;12630;p71">
              <a:extLst>
                <a:ext uri="{FF2B5EF4-FFF2-40B4-BE49-F238E27FC236}">
                  <a16:creationId xmlns:a16="http://schemas.microsoft.com/office/drawing/2014/main" id="{031F6896-21A6-19F3-C6C9-5233A67ADE84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8" name="Google Shape;12631;p71">
              <a:extLst>
                <a:ext uri="{FF2B5EF4-FFF2-40B4-BE49-F238E27FC236}">
                  <a16:creationId xmlns:a16="http://schemas.microsoft.com/office/drawing/2014/main" id="{8D0A0321-89B9-4473-896E-8CA5FC12AC2D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9" name="Google Shape;12632;p71">
              <a:extLst>
                <a:ext uri="{FF2B5EF4-FFF2-40B4-BE49-F238E27FC236}">
                  <a16:creationId xmlns:a16="http://schemas.microsoft.com/office/drawing/2014/main" id="{9E57B963-F7AB-7A7D-99B5-4B9784691DD5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0" name="Google Shape;12633;p71">
              <a:extLst>
                <a:ext uri="{FF2B5EF4-FFF2-40B4-BE49-F238E27FC236}">
                  <a16:creationId xmlns:a16="http://schemas.microsoft.com/office/drawing/2014/main" id="{1A441C66-EDBE-42B9-1FB9-0978ACCF1C45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1" name="Google Shape;12634;p71">
              <a:extLst>
                <a:ext uri="{FF2B5EF4-FFF2-40B4-BE49-F238E27FC236}">
                  <a16:creationId xmlns:a16="http://schemas.microsoft.com/office/drawing/2014/main" id="{B8F742EF-D776-7102-52F2-CF632F4537D0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2" name="Google Shape;12635;p71">
              <a:extLst>
                <a:ext uri="{FF2B5EF4-FFF2-40B4-BE49-F238E27FC236}">
                  <a16:creationId xmlns:a16="http://schemas.microsoft.com/office/drawing/2014/main" id="{1BDD231C-17AE-221E-4200-570EA92704BE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3" name="Google Shape;12636;p71">
              <a:extLst>
                <a:ext uri="{FF2B5EF4-FFF2-40B4-BE49-F238E27FC236}">
                  <a16:creationId xmlns:a16="http://schemas.microsoft.com/office/drawing/2014/main" id="{AC99BBE9-FE13-E8B5-4845-0590B53246B3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4" name="Google Shape;12637;p71">
              <a:extLst>
                <a:ext uri="{FF2B5EF4-FFF2-40B4-BE49-F238E27FC236}">
                  <a16:creationId xmlns:a16="http://schemas.microsoft.com/office/drawing/2014/main" id="{9A1FC60B-C946-A627-5157-97D4FC57826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5" name="Google Shape;12638;p71">
              <a:extLst>
                <a:ext uri="{FF2B5EF4-FFF2-40B4-BE49-F238E27FC236}">
                  <a16:creationId xmlns:a16="http://schemas.microsoft.com/office/drawing/2014/main" id="{16B1FA79-3DBA-C5E2-002C-82DE26C5195D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6" name="Google Shape;12639;p71">
              <a:extLst>
                <a:ext uri="{FF2B5EF4-FFF2-40B4-BE49-F238E27FC236}">
                  <a16:creationId xmlns:a16="http://schemas.microsoft.com/office/drawing/2014/main" id="{7BF29D62-A0A4-B359-B82B-D6907FA34C14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7" name="Google Shape;12640;p71">
              <a:extLst>
                <a:ext uri="{FF2B5EF4-FFF2-40B4-BE49-F238E27FC236}">
                  <a16:creationId xmlns:a16="http://schemas.microsoft.com/office/drawing/2014/main" id="{5FFE2840-AEF9-E52B-3582-A8F27529463B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8" name="Google Shape;12641;p71">
              <a:extLst>
                <a:ext uri="{FF2B5EF4-FFF2-40B4-BE49-F238E27FC236}">
                  <a16:creationId xmlns:a16="http://schemas.microsoft.com/office/drawing/2014/main" id="{0F7552A9-4FD6-4202-BD4E-621AE08C5C34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09" name="Google Shape;12642;p71">
              <a:extLst>
                <a:ext uri="{FF2B5EF4-FFF2-40B4-BE49-F238E27FC236}">
                  <a16:creationId xmlns:a16="http://schemas.microsoft.com/office/drawing/2014/main" id="{105A6E99-1A53-A209-3ADD-27B2BB187189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" name="Google Shape;12643;p71">
              <a:extLst>
                <a:ext uri="{FF2B5EF4-FFF2-40B4-BE49-F238E27FC236}">
                  <a16:creationId xmlns:a16="http://schemas.microsoft.com/office/drawing/2014/main" id="{600861CA-A9C1-FD33-CCB1-F93F5A352774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1" name="Google Shape;12644;p71">
              <a:extLst>
                <a:ext uri="{FF2B5EF4-FFF2-40B4-BE49-F238E27FC236}">
                  <a16:creationId xmlns:a16="http://schemas.microsoft.com/office/drawing/2014/main" id="{0EF9D742-E754-0FA8-25B9-32901A5E3CC5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2" name="Google Shape;12645;p71">
              <a:extLst>
                <a:ext uri="{FF2B5EF4-FFF2-40B4-BE49-F238E27FC236}">
                  <a16:creationId xmlns:a16="http://schemas.microsoft.com/office/drawing/2014/main" id="{2AF4A891-DE6C-B689-0818-D80D6636708A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113" name="Picture 13">
            <a:extLst>
              <a:ext uri="{FF2B5EF4-FFF2-40B4-BE49-F238E27FC236}">
                <a16:creationId xmlns:a16="http://schemas.microsoft.com/office/drawing/2014/main" id="{0B820862-820F-5D6B-289F-585A555D22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019745" y="2494798"/>
            <a:ext cx="423739" cy="238835"/>
          </a:xfrm>
          <a:prstGeom prst="rect">
            <a:avLst/>
          </a:prstGeom>
        </p:spPr>
      </p:pic>
      <p:pic>
        <p:nvPicPr>
          <p:cNvPr id="114" name="Picture 13">
            <a:extLst>
              <a:ext uri="{FF2B5EF4-FFF2-40B4-BE49-F238E27FC236}">
                <a16:creationId xmlns:a16="http://schemas.microsoft.com/office/drawing/2014/main" id="{F001E982-5B0B-EF91-F0E8-E29485AEA89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798191" y="4050908"/>
            <a:ext cx="423739" cy="238835"/>
          </a:xfrm>
          <a:prstGeom prst="rect">
            <a:avLst/>
          </a:prstGeom>
        </p:spPr>
      </p:pic>
      <p:pic>
        <p:nvPicPr>
          <p:cNvPr id="115" name="Picture 13">
            <a:extLst>
              <a:ext uri="{FF2B5EF4-FFF2-40B4-BE49-F238E27FC236}">
                <a16:creationId xmlns:a16="http://schemas.microsoft.com/office/drawing/2014/main" id="{4617B4C5-5622-F48B-A504-B878A7082A7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518902" y="3350933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标题 5">
            <a:extLst>
              <a:ext uri="{FF2B5EF4-FFF2-40B4-BE49-F238E27FC236}">
                <a16:creationId xmlns:a16="http://schemas.microsoft.com/office/drawing/2014/main" id="{E5B3DEDC-EA6B-A884-9BF6-ED8E10F844B0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719225" y="2057736"/>
            <a:ext cx="5978055" cy="1614690"/>
          </a:xfrm>
          <a:prstGeom prst="rect">
            <a:avLst/>
          </a:prstGeom>
        </p:spPr>
        <p:txBody>
          <a:bodyPr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i="0" kern="1200" baseline="0">
                <a:solidFill>
                  <a:schemeClr val="tx2">
                    <a:lumMod val="75000"/>
                  </a:schemeClr>
                </a:solidFill>
                <a:effectLst>
                  <a:outerShdw dist="50800" dir="5400000" algn="t" rotWithShape="0">
                    <a:schemeClr val="bg1">
                      <a:alpha val="19000"/>
                    </a:schemeClr>
                  </a:outerShdw>
                </a:effectLst>
                <a:latin typeface="Arial Black" panose="020B0A04020102020204" pitchFamily="34" charset="0"/>
                <a:ea typeface="Microsoft YaHei" panose="020B0503020204020204" pitchFamily="34" charset="-122"/>
                <a:cs typeface="+mj-cs"/>
              </a:defRPr>
            </a:lvl1pPr>
          </a:lstStyle>
          <a:p>
            <a:pPr>
              <a:lnSpc>
                <a:spcPct val="150000"/>
              </a:lnSpc>
              <a:defRPr/>
            </a:pPr>
            <a:r>
              <a:rPr lang="en-US" altLang="zh-CN" sz="6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BẢNG CHIA 4</a:t>
            </a:r>
          </a:p>
          <a:p>
            <a:pPr>
              <a:lnSpc>
                <a:spcPct val="150000"/>
              </a:lnSpc>
              <a:defRPr/>
            </a:pPr>
            <a:r>
              <a:rPr lang="en-US" altLang="zh-CN" sz="2000" b="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(2 TIẾT)</a:t>
            </a:r>
            <a:endParaRPr lang="zh-CN" altLang="en-US" sz="20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" name="Google Shape;11921;p52">
            <a:extLst>
              <a:ext uri="{FF2B5EF4-FFF2-40B4-BE49-F238E27FC236}">
                <a16:creationId xmlns:a16="http://schemas.microsoft.com/office/drawing/2014/main" id="{A66168A2-3C6C-02E2-49A5-33EC758947B0}"/>
              </a:ext>
            </a:extLst>
          </p:cNvPr>
          <p:cNvGrpSpPr/>
          <p:nvPr/>
        </p:nvGrpSpPr>
        <p:grpSpPr>
          <a:xfrm flipH="1">
            <a:off x="1719225" y="3268358"/>
            <a:ext cx="1170227" cy="1197841"/>
            <a:chOff x="5050238" y="2460832"/>
            <a:chExt cx="774523" cy="793640"/>
          </a:xfrm>
        </p:grpSpPr>
        <p:sp>
          <p:nvSpPr>
            <p:cNvPr id="10" name="Google Shape;11922;p52">
              <a:extLst>
                <a:ext uri="{FF2B5EF4-FFF2-40B4-BE49-F238E27FC236}">
                  <a16:creationId xmlns:a16="http://schemas.microsoft.com/office/drawing/2014/main" id="{48768D16-1F57-C371-C8CD-DB6FD48287D5}"/>
                </a:ext>
              </a:extLst>
            </p:cNvPr>
            <p:cNvSpPr/>
            <p:nvPr/>
          </p:nvSpPr>
          <p:spPr>
            <a:xfrm>
              <a:off x="5050238" y="2460832"/>
              <a:ext cx="774523" cy="793640"/>
            </a:xfrm>
            <a:custGeom>
              <a:avLst/>
              <a:gdLst/>
              <a:ahLst/>
              <a:cxnLst/>
              <a:rect l="l" t="t" r="r" b="b"/>
              <a:pathLst>
                <a:path w="21525" h="22716" extrusionOk="0">
                  <a:moveTo>
                    <a:pt x="2179" y="0"/>
                  </a:moveTo>
                  <a:cubicBezTo>
                    <a:pt x="2135" y="0"/>
                    <a:pt x="2090" y="17"/>
                    <a:pt x="2058" y="60"/>
                  </a:cubicBezTo>
                  <a:cubicBezTo>
                    <a:pt x="1657" y="60"/>
                    <a:pt x="1" y="4443"/>
                    <a:pt x="134" y="7169"/>
                  </a:cubicBezTo>
                  <a:cubicBezTo>
                    <a:pt x="241" y="9253"/>
                    <a:pt x="1203" y="10750"/>
                    <a:pt x="1711" y="11178"/>
                  </a:cubicBezTo>
                  <a:cubicBezTo>
                    <a:pt x="669" y="18928"/>
                    <a:pt x="2432" y="22215"/>
                    <a:pt x="2807" y="22215"/>
                  </a:cubicBezTo>
                  <a:cubicBezTo>
                    <a:pt x="2844" y="22245"/>
                    <a:pt x="2881" y="22258"/>
                    <a:pt x="2918" y="22258"/>
                  </a:cubicBezTo>
                  <a:cubicBezTo>
                    <a:pt x="3013" y="22258"/>
                    <a:pt x="3104" y="22170"/>
                    <a:pt x="3181" y="22055"/>
                  </a:cubicBezTo>
                  <a:cubicBezTo>
                    <a:pt x="3224" y="22120"/>
                    <a:pt x="3391" y="22203"/>
                    <a:pt x="3510" y="22203"/>
                  </a:cubicBezTo>
                  <a:cubicBezTo>
                    <a:pt x="3537" y="22203"/>
                    <a:pt x="3562" y="22198"/>
                    <a:pt x="3582" y="22188"/>
                  </a:cubicBezTo>
                  <a:cubicBezTo>
                    <a:pt x="3635" y="22135"/>
                    <a:pt x="3662" y="22055"/>
                    <a:pt x="3715" y="21948"/>
                  </a:cubicBezTo>
                  <a:cubicBezTo>
                    <a:pt x="3762" y="21995"/>
                    <a:pt x="3816" y="22015"/>
                    <a:pt x="3870" y="22015"/>
                  </a:cubicBezTo>
                  <a:cubicBezTo>
                    <a:pt x="3970" y="22015"/>
                    <a:pt x="4073" y="21945"/>
                    <a:pt x="4143" y="21841"/>
                  </a:cubicBezTo>
                  <a:cubicBezTo>
                    <a:pt x="4517" y="21146"/>
                    <a:pt x="3795" y="18848"/>
                    <a:pt x="4170" y="17592"/>
                  </a:cubicBezTo>
                  <a:lnTo>
                    <a:pt x="4170" y="17592"/>
                  </a:lnTo>
                  <a:cubicBezTo>
                    <a:pt x="4517" y="17779"/>
                    <a:pt x="4838" y="17832"/>
                    <a:pt x="5185" y="17832"/>
                  </a:cubicBezTo>
                  <a:cubicBezTo>
                    <a:pt x="5076" y="20956"/>
                    <a:pt x="5985" y="22241"/>
                    <a:pt x="6466" y="22241"/>
                  </a:cubicBezTo>
                  <a:cubicBezTo>
                    <a:pt x="6573" y="22241"/>
                    <a:pt x="6660" y="22177"/>
                    <a:pt x="6708" y="22055"/>
                  </a:cubicBezTo>
                  <a:cubicBezTo>
                    <a:pt x="6777" y="22123"/>
                    <a:pt x="6854" y="22162"/>
                    <a:pt x="6927" y="22162"/>
                  </a:cubicBezTo>
                  <a:cubicBezTo>
                    <a:pt x="7026" y="22162"/>
                    <a:pt x="7117" y="22090"/>
                    <a:pt x="7163" y="21921"/>
                  </a:cubicBezTo>
                  <a:cubicBezTo>
                    <a:pt x="7228" y="21971"/>
                    <a:pt x="7285" y="21993"/>
                    <a:pt x="7333" y="21993"/>
                  </a:cubicBezTo>
                  <a:cubicBezTo>
                    <a:pt x="7624" y="21993"/>
                    <a:pt x="7640" y="21203"/>
                    <a:pt x="7617" y="20745"/>
                  </a:cubicBezTo>
                  <a:cubicBezTo>
                    <a:pt x="7590" y="20344"/>
                    <a:pt x="7483" y="19970"/>
                    <a:pt x="7457" y="19569"/>
                  </a:cubicBezTo>
                  <a:cubicBezTo>
                    <a:pt x="7377" y="18928"/>
                    <a:pt x="7377" y="18447"/>
                    <a:pt x="7751" y="17912"/>
                  </a:cubicBezTo>
                  <a:cubicBezTo>
                    <a:pt x="8759" y="18539"/>
                    <a:pt x="10327" y="18807"/>
                    <a:pt x="11814" y="18807"/>
                  </a:cubicBezTo>
                  <a:cubicBezTo>
                    <a:pt x="12928" y="18807"/>
                    <a:pt x="13997" y="18657"/>
                    <a:pt x="14753" y="18393"/>
                  </a:cubicBezTo>
                  <a:lnTo>
                    <a:pt x="14753" y="18393"/>
                  </a:lnTo>
                  <a:cubicBezTo>
                    <a:pt x="14802" y="20059"/>
                    <a:pt x="12146" y="22280"/>
                    <a:pt x="13002" y="22280"/>
                  </a:cubicBezTo>
                  <a:cubicBezTo>
                    <a:pt x="13066" y="22280"/>
                    <a:pt x="13150" y="22268"/>
                    <a:pt x="13256" y="22242"/>
                  </a:cubicBezTo>
                  <a:lnTo>
                    <a:pt x="13283" y="22268"/>
                  </a:lnTo>
                  <a:cubicBezTo>
                    <a:pt x="13283" y="22403"/>
                    <a:pt x="13400" y="22454"/>
                    <a:pt x="13541" y="22454"/>
                  </a:cubicBezTo>
                  <a:cubicBezTo>
                    <a:pt x="13651" y="22454"/>
                    <a:pt x="13777" y="22422"/>
                    <a:pt x="13871" y="22375"/>
                  </a:cubicBezTo>
                  <a:cubicBezTo>
                    <a:pt x="13888" y="22531"/>
                    <a:pt x="13973" y="22631"/>
                    <a:pt x="14139" y="22631"/>
                  </a:cubicBezTo>
                  <a:cubicBezTo>
                    <a:pt x="14230" y="22631"/>
                    <a:pt x="14344" y="22601"/>
                    <a:pt x="14485" y="22536"/>
                  </a:cubicBezTo>
                  <a:cubicBezTo>
                    <a:pt x="14539" y="22562"/>
                    <a:pt x="14566" y="22616"/>
                    <a:pt x="14619" y="22616"/>
                  </a:cubicBezTo>
                  <a:cubicBezTo>
                    <a:pt x="14668" y="22681"/>
                    <a:pt x="14726" y="22716"/>
                    <a:pt x="14782" y="22716"/>
                  </a:cubicBezTo>
                  <a:cubicBezTo>
                    <a:pt x="14819" y="22716"/>
                    <a:pt x="14855" y="22701"/>
                    <a:pt x="14886" y="22669"/>
                  </a:cubicBezTo>
                  <a:cubicBezTo>
                    <a:pt x="15260" y="22455"/>
                    <a:pt x="15608" y="22188"/>
                    <a:pt x="15928" y="21921"/>
                  </a:cubicBezTo>
                  <a:cubicBezTo>
                    <a:pt x="18280" y="19997"/>
                    <a:pt x="19804" y="16763"/>
                    <a:pt x="19643" y="13690"/>
                  </a:cubicBezTo>
                  <a:cubicBezTo>
                    <a:pt x="19937" y="13422"/>
                    <a:pt x="20445" y="12487"/>
                    <a:pt x="20579" y="11391"/>
                  </a:cubicBezTo>
                  <a:cubicBezTo>
                    <a:pt x="21006" y="7917"/>
                    <a:pt x="18120" y="6608"/>
                    <a:pt x="18173" y="4176"/>
                  </a:cubicBezTo>
                  <a:cubicBezTo>
                    <a:pt x="18277" y="3712"/>
                    <a:pt x="18579" y="3024"/>
                    <a:pt x="19080" y="3024"/>
                  </a:cubicBezTo>
                  <a:cubicBezTo>
                    <a:pt x="19098" y="3024"/>
                    <a:pt x="19117" y="3025"/>
                    <a:pt x="19135" y="3026"/>
                  </a:cubicBezTo>
                  <a:cubicBezTo>
                    <a:pt x="19643" y="3133"/>
                    <a:pt x="20098" y="3695"/>
                    <a:pt x="20418" y="4095"/>
                  </a:cubicBezTo>
                  <a:cubicBezTo>
                    <a:pt x="20445" y="4149"/>
                    <a:pt x="20445" y="4176"/>
                    <a:pt x="20472" y="4176"/>
                  </a:cubicBezTo>
                  <a:cubicBezTo>
                    <a:pt x="20517" y="4215"/>
                    <a:pt x="20579" y="4234"/>
                    <a:pt x="20649" y="4234"/>
                  </a:cubicBezTo>
                  <a:cubicBezTo>
                    <a:pt x="20914" y="4234"/>
                    <a:pt x="21302" y="3966"/>
                    <a:pt x="21407" y="3481"/>
                  </a:cubicBezTo>
                  <a:cubicBezTo>
                    <a:pt x="21525" y="2369"/>
                    <a:pt x="20240" y="1532"/>
                    <a:pt x="18941" y="1532"/>
                  </a:cubicBezTo>
                  <a:cubicBezTo>
                    <a:pt x="17587" y="1532"/>
                    <a:pt x="16219" y="2442"/>
                    <a:pt x="16410" y="4897"/>
                  </a:cubicBezTo>
                  <a:cubicBezTo>
                    <a:pt x="16570" y="7276"/>
                    <a:pt x="17639" y="7516"/>
                    <a:pt x="18467" y="9414"/>
                  </a:cubicBezTo>
                  <a:cubicBezTo>
                    <a:pt x="18815" y="10242"/>
                    <a:pt x="18895" y="11017"/>
                    <a:pt x="18548" y="11819"/>
                  </a:cubicBezTo>
                  <a:cubicBezTo>
                    <a:pt x="17131" y="10376"/>
                    <a:pt x="15020" y="10563"/>
                    <a:pt x="12401" y="10376"/>
                  </a:cubicBezTo>
                  <a:cubicBezTo>
                    <a:pt x="12027" y="10322"/>
                    <a:pt x="11679" y="10242"/>
                    <a:pt x="11385" y="10162"/>
                  </a:cubicBezTo>
                  <a:cubicBezTo>
                    <a:pt x="11893" y="9628"/>
                    <a:pt x="12107" y="8959"/>
                    <a:pt x="12187" y="8211"/>
                  </a:cubicBezTo>
                  <a:cubicBezTo>
                    <a:pt x="12267" y="7623"/>
                    <a:pt x="12214" y="5886"/>
                    <a:pt x="12214" y="5833"/>
                  </a:cubicBezTo>
                  <a:cubicBezTo>
                    <a:pt x="12588" y="4764"/>
                    <a:pt x="12428" y="3561"/>
                    <a:pt x="12561" y="2465"/>
                  </a:cubicBezTo>
                  <a:cubicBezTo>
                    <a:pt x="12561" y="2412"/>
                    <a:pt x="12508" y="2305"/>
                    <a:pt x="12401" y="2305"/>
                  </a:cubicBezTo>
                  <a:cubicBezTo>
                    <a:pt x="12347" y="2305"/>
                    <a:pt x="12321" y="2305"/>
                    <a:pt x="12294" y="2332"/>
                  </a:cubicBezTo>
                  <a:cubicBezTo>
                    <a:pt x="12270" y="2324"/>
                    <a:pt x="12249" y="2321"/>
                    <a:pt x="12230" y="2321"/>
                  </a:cubicBezTo>
                  <a:cubicBezTo>
                    <a:pt x="12185" y="2321"/>
                    <a:pt x="12152" y="2339"/>
                    <a:pt x="12134" y="2358"/>
                  </a:cubicBezTo>
                  <a:cubicBezTo>
                    <a:pt x="11385" y="3080"/>
                    <a:pt x="10717" y="3641"/>
                    <a:pt x="9942" y="4149"/>
                  </a:cubicBezTo>
                  <a:cubicBezTo>
                    <a:pt x="9942" y="4149"/>
                    <a:pt x="8659" y="4095"/>
                    <a:pt x="4838" y="3133"/>
                  </a:cubicBezTo>
                  <a:cubicBezTo>
                    <a:pt x="4303" y="3000"/>
                    <a:pt x="3769" y="2866"/>
                    <a:pt x="3207" y="2732"/>
                  </a:cubicBezTo>
                  <a:cubicBezTo>
                    <a:pt x="2994" y="1637"/>
                    <a:pt x="2700" y="942"/>
                    <a:pt x="2326" y="87"/>
                  </a:cubicBezTo>
                  <a:cubicBezTo>
                    <a:pt x="2310" y="39"/>
                    <a:pt x="2245" y="0"/>
                    <a:pt x="21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923;p52">
              <a:extLst>
                <a:ext uri="{FF2B5EF4-FFF2-40B4-BE49-F238E27FC236}">
                  <a16:creationId xmlns:a16="http://schemas.microsoft.com/office/drawing/2014/main" id="{4968B909-C4A2-5118-2094-E810CA366B91}"/>
                </a:ext>
              </a:extLst>
            </p:cNvPr>
            <p:cNvSpPr/>
            <p:nvPr/>
          </p:nvSpPr>
          <p:spPr>
            <a:xfrm>
              <a:off x="5064667" y="2615116"/>
              <a:ext cx="374110" cy="256651"/>
            </a:xfrm>
            <a:custGeom>
              <a:avLst/>
              <a:gdLst/>
              <a:ahLst/>
              <a:cxnLst/>
              <a:rect l="l" t="t" r="r" b="b"/>
              <a:pathLst>
                <a:path w="10397" h="7346" extrusionOk="0">
                  <a:moveTo>
                    <a:pt x="3715" y="0"/>
                  </a:moveTo>
                  <a:cubicBezTo>
                    <a:pt x="508" y="0"/>
                    <a:pt x="0" y="3074"/>
                    <a:pt x="1363" y="5078"/>
                  </a:cubicBezTo>
                  <a:cubicBezTo>
                    <a:pt x="2381" y="6554"/>
                    <a:pt x="4163" y="7345"/>
                    <a:pt x="5877" y="7345"/>
                  </a:cubicBezTo>
                  <a:cubicBezTo>
                    <a:pt x="7763" y="7345"/>
                    <a:pt x="9567" y="6388"/>
                    <a:pt x="10183" y="4330"/>
                  </a:cubicBezTo>
                  <a:cubicBezTo>
                    <a:pt x="10396" y="3661"/>
                    <a:pt x="10316" y="3100"/>
                    <a:pt x="10102" y="2592"/>
                  </a:cubicBezTo>
                  <a:cubicBezTo>
                    <a:pt x="9247" y="802"/>
                    <a:pt x="5132" y="0"/>
                    <a:pt x="37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924;p52">
              <a:extLst>
                <a:ext uri="{FF2B5EF4-FFF2-40B4-BE49-F238E27FC236}">
                  <a16:creationId xmlns:a16="http://schemas.microsoft.com/office/drawing/2014/main" id="{A668DA1E-A2F7-1892-0E91-7D8CA6F27445}"/>
                </a:ext>
              </a:extLst>
            </p:cNvPr>
            <p:cNvSpPr/>
            <p:nvPr/>
          </p:nvSpPr>
          <p:spPr>
            <a:xfrm>
              <a:off x="5104104" y="2522497"/>
              <a:ext cx="27994" cy="42589"/>
            </a:xfrm>
            <a:custGeom>
              <a:avLst/>
              <a:gdLst/>
              <a:ahLst/>
              <a:cxnLst/>
              <a:rect l="l" t="t" r="r" b="b"/>
              <a:pathLst>
                <a:path w="778" h="1219" extrusionOk="0">
                  <a:moveTo>
                    <a:pt x="454" y="0"/>
                  </a:moveTo>
                  <a:cubicBezTo>
                    <a:pt x="315" y="0"/>
                    <a:pt x="171" y="86"/>
                    <a:pt x="134" y="246"/>
                  </a:cubicBezTo>
                  <a:cubicBezTo>
                    <a:pt x="80" y="807"/>
                    <a:pt x="0" y="941"/>
                    <a:pt x="107" y="1074"/>
                  </a:cubicBezTo>
                  <a:cubicBezTo>
                    <a:pt x="180" y="1165"/>
                    <a:pt x="289" y="1219"/>
                    <a:pt x="394" y="1219"/>
                  </a:cubicBezTo>
                  <a:cubicBezTo>
                    <a:pt x="443" y="1219"/>
                    <a:pt x="492" y="1207"/>
                    <a:pt x="535" y="1181"/>
                  </a:cubicBezTo>
                  <a:cubicBezTo>
                    <a:pt x="748" y="1048"/>
                    <a:pt x="668" y="914"/>
                    <a:pt x="748" y="380"/>
                  </a:cubicBezTo>
                  <a:cubicBezTo>
                    <a:pt x="777" y="119"/>
                    <a:pt x="619" y="0"/>
                    <a:pt x="4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925;p52">
              <a:extLst>
                <a:ext uri="{FF2B5EF4-FFF2-40B4-BE49-F238E27FC236}">
                  <a16:creationId xmlns:a16="http://schemas.microsoft.com/office/drawing/2014/main" id="{72A23EA4-ED37-02F4-DE4A-E508FA0C044A}"/>
                </a:ext>
              </a:extLst>
            </p:cNvPr>
            <p:cNvSpPr/>
            <p:nvPr/>
          </p:nvSpPr>
          <p:spPr>
            <a:xfrm>
              <a:off x="5439245" y="2587096"/>
              <a:ext cx="37998" cy="39514"/>
            </a:xfrm>
            <a:custGeom>
              <a:avLst/>
              <a:gdLst/>
              <a:ahLst/>
              <a:cxnLst/>
              <a:rect l="l" t="t" r="r" b="b"/>
              <a:pathLst>
                <a:path w="1056" h="1131" extrusionOk="0">
                  <a:moveTo>
                    <a:pt x="681" y="0"/>
                  </a:moveTo>
                  <a:cubicBezTo>
                    <a:pt x="414" y="0"/>
                    <a:pt x="387" y="214"/>
                    <a:pt x="147" y="669"/>
                  </a:cubicBezTo>
                  <a:cubicBezTo>
                    <a:pt x="1" y="906"/>
                    <a:pt x="228" y="1130"/>
                    <a:pt x="447" y="1130"/>
                  </a:cubicBezTo>
                  <a:cubicBezTo>
                    <a:pt x="549" y="1130"/>
                    <a:pt x="648" y="1081"/>
                    <a:pt x="708" y="963"/>
                  </a:cubicBezTo>
                  <a:cubicBezTo>
                    <a:pt x="815" y="802"/>
                    <a:pt x="868" y="588"/>
                    <a:pt x="975" y="428"/>
                  </a:cubicBezTo>
                  <a:cubicBezTo>
                    <a:pt x="1055" y="214"/>
                    <a:pt x="922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926;p52">
              <a:extLst>
                <a:ext uri="{FF2B5EF4-FFF2-40B4-BE49-F238E27FC236}">
                  <a16:creationId xmlns:a16="http://schemas.microsoft.com/office/drawing/2014/main" id="{315A0D4C-E4AB-7C00-C06F-FD2AF8CD387F}"/>
                </a:ext>
              </a:extLst>
            </p:cNvPr>
            <p:cNvSpPr/>
            <p:nvPr/>
          </p:nvSpPr>
          <p:spPr>
            <a:xfrm>
              <a:off x="5458928" y="2835467"/>
              <a:ext cx="117951" cy="84339"/>
            </a:xfrm>
            <a:custGeom>
              <a:avLst/>
              <a:gdLst/>
              <a:ahLst/>
              <a:cxnLst/>
              <a:rect l="l" t="t" r="r" b="b"/>
              <a:pathLst>
                <a:path w="3278" h="2414" extrusionOk="0">
                  <a:moveTo>
                    <a:pt x="1199" y="1"/>
                  </a:moveTo>
                  <a:cubicBezTo>
                    <a:pt x="869" y="1"/>
                    <a:pt x="572" y="100"/>
                    <a:pt x="401" y="321"/>
                  </a:cubicBezTo>
                  <a:cubicBezTo>
                    <a:pt x="1" y="428"/>
                    <a:pt x="1" y="936"/>
                    <a:pt x="107" y="1283"/>
                  </a:cubicBezTo>
                  <a:cubicBezTo>
                    <a:pt x="295" y="2017"/>
                    <a:pt x="1048" y="2413"/>
                    <a:pt x="1722" y="2413"/>
                  </a:cubicBezTo>
                  <a:cubicBezTo>
                    <a:pt x="2201" y="2413"/>
                    <a:pt x="2640" y="2213"/>
                    <a:pt x="2807" y="1791"/>
                  </a:cubicBezTo>
                  <a:cubicBezTo>
                    <a:pt x="3277" y="752"/>
                    <a:pt x="2109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927;p52">
              <a:extLst>
                <a:ext uri="{FF2B5EF4-FFF2-40B4-BE49-F238E27FC236}">
                  <a16:creationId xmlns:a16="http://schemas.microsoft.com/office/drawing/2014/main" id="{C1A373F3-D3AB-519C-A313-7345F63BD215}"/>
                </a:ext>
              </a:extLst>
            </p:cNvPr>
            <p:cNvSpPr/>
            <p:nvPr/>
          </p:nvSpPr>
          <p:spPr>
            <a:xfrm>
              <a:off x="5617323" y="2859504"/>
              <a:ext cx="68583" cy="64425"/>
            </a:xfrm>
            <a:custGeom>
              <a:avLst/>
              <a:gdLst/>
              <a:ahLst/>
              <a:cxnLst/>
              <a:rect l="l" t="t" r="r" b="b"/>
              <a:pathLst>
                <a:path w="1906" h="1844" extrusionOk="0">
                  <a:moveTo>
                    <a:pt x="995" y="0"/>
                  </a:moveTo>
                  <a:cubicBezTo>
                    <a:pt x="760" y="0"/>
                    <a:pt x="534" y="148"/>
                    <a:pt x="409" y="488"/>
                  </a:cubicBezTo>
                  <a:cubicBezTo>
                    <a:pt x="0" y="811"/>
                    <a:pt x="440" y="1844"/>
                    <a:pt x="1087" y="1844"/>
                  </a:cubicBezTo>
                  <a:cubicBezTo>
                    <a:pt x="1244" y="1844"/>
                    <a:pt x="1413" y="1783"/>
                    <a:pt x="1585" y="1637"/>
                  </a:cubicBezTo>
                  <a:cubicBezTo>
                    <a:pt x="1772" y="1450"/>
                    <a:pt x="1906" y="1076"/>
                    <a:pt x="1772" y="702"/>
                  </a:cubicBezTo>
                  <a:cubicBezTo>
                    <a:pt x="1649" y="271"/>
                    <a:pt x="1314" y="0"/>
                    <a:pt x="9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928;p52">
              <a:extLst>
                <a:ext uri="{FF2B5EF4-FFF2-40B4-BE49-F238E27FC236}">
                  <a16:creationId xmlns:a16="http://schemas.microsoft.com/office/drawing/2014/main" id="{A521C4CB-8C19-CA39-A9FB-10DE650C25A5}"/>
                </a:ext>
              </a:extLst>
            </p:cNvPr>
            <p:cNvSpPr/>
            <p:nvPr/>
          </p:nvSpPr>
          <p:spPr>
            <a:xfrm>
              <a:off x="5641575" y="2995935"/>
              <a:ext cx="94346" cy="77701"/>
            </a:xfrm>
            <a:custGeom>
              <a:avLst/>
              <a:gdLst/>
              <a:ahLst/>
              <a:cxnLst/>
              <a:rect l="l" t="t" r="r" b="b"/>
              <a:pathLst>
                <a:path w="2622" h="2224" extrusionOk="0">
                  <a:moveTo>
                    <a:pt x="1781" y="1"/>
                  </a:moveTo>
                  <a:cubicBezTo>
                    <a:pt x="1073" y="1"/>
                    <a:pt x="0" y="1782"/>
                    <a:pt x="1312" y="2195"/>
                  </a:cubicBezTo>
                  <a:cubicBezTo>
                    <a:pt x="1383" y="2213"/>
                    <a:pt x="1458" y="2223"/>
                    <a:pt x="1534" y="2223"/>
                  </a:cubicBezTo>
                  <a:cubicBezTo>
                    <a:pt x="1803" y="2223"/>
                    <a:pt x="2093" y="2101"/>
                    <a:pt x="2301" y="1768"/>
                  </a:cubicBezTo>
                  <a:cubicBezTo>
                    <a:pt x="2621" y="1313"/>
                    <a:pt x="2461" y="191"/>
                    <a:pt x="1980" y="57"/>
                  </a:cubicBezTo>
                  <a:cubicBezTo>
                    <a:pt x="1919" y="18"/>
                    <a:pt x="1852" y="1"/>
                    <a:pt x="17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929;p52">
              <a:extLst>
                <a:ext uri="{FF2B5EF4-FFF2-40B4-BE49-F238E27FC236}">
                  <a16:creationId xmlns:a16="http://schemas.microsoft.com/office/drawing/2014/main" id="{7CD3E595-7300-440B-155F-021436AA33F6}"/>
                </a:ext>
              </a:extLst>
            </p:cNvPr>
            <p:cNvSpPr/>
            <p:nvPr/>
          </p:nvSpPr>
          <p:spPr>
            <a:xfrm>
              <a:off x="5103637" y="2893114"/>
              <a:ext cx="49944" cy="88112"/>
            </a:xfrm>
            <a:custGeom>
              <a:avLst/>
              <a:gdLst/>
              <a:ahLst/>
              <a:cxnLst/>
              <a:rect l="l" t="t" r="r" b="b"/>
              <a:pathLst>
                <a:path w="1388" h="2522" extrusionOk="0">
                  <a:moveTo>
                    <a:pt x="759" y="0"/>
                  </a:moveTo>
                  <a:cubicBezTo>
                    <a:pt x="491" y="0"/>
                    <a:pt x="201" y="342"/>
                    <a:pt x="93" y="1156"/>
                  </a:cubicBezTo>
                  <a:cubicBezTo>
                    <a:pt x="40" y="1450"/>
                    <a:pt x="13" y="1798"/>
                    <a:pt x="13" y="2092"/>
                  </a:cubicBezTo>
                  <a:cubicBezTo>
                    <a:pt x="1" y="2312"/>
                    <a:pt x="207" y="2521"/>
                    <a:pt x="461" y="2521"/>
                  </a:cubicBezTo>
                  <a:cubicBezTo>
                    <a:pt x="760" y="2521"/>
                    <a:pt x="1124" y="2229"/>
                    <a:pt x="1269" y="1317"/>
                  </a:cubicBezTo>
                  <a:cubicBezTo>
                    <a:pt x="1387" y="520"/>
                    <a:pt x="1090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930;p52">
              <a:extLst>
                <a:ext uri="{FF2B5EF4-FFF2-40B4-BE49-F238E27FC236}">
                  <a16:creationId xmlns:a16="http://schemas.microsoft.com/office/drawing/2014/main" id="{02CC02D2-CB30-2DE3-817D-144751D899D5}"/>
                </a:ext>
              </a:extLst>
            </p:cNvPr>
            <p:cNvSpPr/>
            <p:nvPr/>
          </p:nvSpPr>
          <p:spPr>
            <a:xfrm>
              <a:off x="5232166" y="2896014"/>
              <a:ext cx="76175" cy="47969"/>
            </a:xfrm>
            <a:custGeom>
              <a:avLst/>
              <a:gdLst/>
              <a:ahLst/>
              <a:cxnLst/>
              <a:rect l="l" t="t" r="r" b="b"/>
              <a:pathLst>
                <a:path w="2117" h="1373" extrusionOk="0">
                  <a:moveTo>
                    <a:pt x="1166" y="1"/>
                  </a:moveTo>
                  <a:cubicBezTo>
                    <a:pt x="977" y="1"/>
                    <a:pt x="777" y="55"/>
                    <a:pt x="583" y="138"/>
                  </a:cubicBezTo>
                  <a:cubicBezTo>
                    <a:pt x="571" y="137"/>
                    <a:pt x="560" y="137"/>
                    <a:pt x="548" y="137"/>
                  </a:cubicBezTo>
                  <a:cubicBezTo>
                    <a:pt x="172" y="137"/>
                    <a:pt x="0" y="546"/>
                    <a:pt x="156" y="779"/>
                  </a:cubicBezTo>
                  <a:cubicBezTo>
                    <a:pt x="490" y="1211"/>
                    <a:pt x="822" y="1372"/>
                    <a:pt x="1102" y="1372"/>
                  </a:cubicBezTo>
                  <a:cubicBezTo>
                    <a:pt x="1742" y="1372"/>
                    <a:pt x="2117" y="536"/>
                    <a:pt x="1652" y="165"/>
                  </a:cubicBezTo>
                  <a:cubicBezTo>
                    <a:pt x="1510" y="48"/>
                    <a:pt x="1343" y="1"/>
                    <a:pt x="1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931;p52">
              <a:extLst>
                <a:ext uri="{FF2B5EF4-FFF2-40B4-BE49-F238E27FC236}">
                  <a16:creationId xmlns:a16="http://schemas.microsoft.com/office/drawing/2014/main" id="{D0E233CB-333E-75C3-B11F-E49D73C87D70}"/>
                </a:ext>
              </a:extLst>
            </p:cNvPr>
            <p:cNvSpPr/>
            <p:nvPr/>
          </p:nvSpPr>
          <p:spPr>
            <a:xfrm>
              <a:off x="5144477" y="2989087"/>
              <a:ext cx="85926" cy="55062"/>
            </a:xfrm>
            <a:custGeom>
              <a:avLst/>
              <a:gdLst/>
              <a:ahLst/>
              <a:cxnLst/>
              <a:rect l="l" t="t" r="r" b="b"/>
              <a:pathLst>
                <a:path w="2388" h="1576" extrusionOk="0">
                  <a:moveTo>
                    <a:pt x="1025" y="1"/>
                  </a:moveTo>
                  <a:cubicBezTo>
                    <a:pt x="820" y="1"/>
                    <a:pt x="621" y="45"/>
                    <a:pt x="455" y="146"/>
                  </a:cubicBezTo>
                  <a:cubicBezTo>
                    <a:pt x="54" y="387"/>
                    <a:pt x="1" y="1002"/>
                    <a:pt x="535" y="1269"/>
                  </a:cubicBezTo>
                  <a:cubicBezTo>
                    <a:pt x="822" y="1484"/>
                    <a:pt x="1132" y="1576"/>
                    <a:pt x="1411" y="1576"/>
                  </a:cubicBezTo>
                  <a:cubicBezTo>
                    <a:pt x="1963" y="1576"/>
                    <a:pt x="2388" y="1214"/>
                    <a:pt x="2245" y="734"/>
                  </a:cubicBezTo>
                  <a:cubicBezTo>
                    <a:pt x="2167" y="325"/>
                    <a:pt x="1577" y="1"/>
                    <a:pt x="10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32;p52">
              <a:extLst>
                <a:ext uri="{FF2B5EF4-FFF2-40B4-BE49-F238E27FC236}">
                  <a16:creationId xmlns:a16="http://schemas.microsoft.com/office/drawing/2014/main" id="{4D60474D-41DB-C666-6556-BC3329C6AC59}"/>
                </a:ext>
              </a:extLst>
            </p:cNvPr>
            <p:cNvSpPr/>
            <p:nvPr/>
          </p:nvSpPr>
          <p:spPr>
            <a:xfrm>
              <a:off x="5107415" y="3053128"/>
              <a:ext cx="38573" cy="50939"/>
            </a:xfrm>
            <a:custGeom>
              <a:avLst/>
              <a:gdLst/>
              <a:ahLst/>
              <a:cxnLst/>
              <a:rect l="l" t="t" r="r" b="b"/>
              <a:pathLst>
                <a:path w="1072" h="1458" extrusionOk="0">
                  <a:moveTo>
                    <a:pt x="580" y="1"/>
                  </a:moveTo>
                  <a:cubicBezTo>
                    <a:pt x="296" y="1"/>
                    <a:pt x="0" y="334"/>
                    <a:pt x="149" y="1120"/>
                  </a:cubicBezTo>
                  <a:cubicBezTo>
                    <a:pt x="197" y="1348"/>
                    <a:pt x="391" y="1458"/>
                    <a:pt x="588" y="1458"/>
                  </a:cubicBezTo>
                  <a:cubicBezTo>
                    <a:pt x="828" y="1458"/>
                    <a:pt x="1072" y="1294"/>
                    <a:pt x="1057" y="986"/>
                  </a:cubicBezTo>
                  <a:cubicBezTo>
                    <a:pt x="1057" y="852"/>
                    <a:pt x="1057" y="719"/>
                    <a:pt x="1004" y="585"/>
                  </a:cubicBezTo>
                  <a:cubicBezTo>
                    <a:pt x="1028" y="216"/>
                    <a:pt x="807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33;p52">
              <a:extLst>
                <a:ext uri="{FF2B5EF4-FFF2-40B4-BE49-F238E27FC236}">
                  <a16:creationId xmlns:a16="http://schemas.microsoft.com/office/drawing/2014/main" id="{4872CE5A-3295-5055-E6C1-9A27FAFDAB76}"/>
                </a:ext>
              </a:extLst>
            </p:cNvPr>
            <p:cNvSpPr/>
            <p:nvPr/>
          </p:nvSpPr>
          <p:spPr>
            <a:xfrm>
              <a:off x="5354111" y="2909290"/>
              <a:ext cx="73260" cy="51463"/>
            </a:xfrm>
            <a:custGeom>
              <a:avLst/>
              <a:gdLst/>
              <a:ahLst/>
              <a:cxnLst/>
              <a:rect l="l" t="t" r="r" b="b"/>
              <a:pathLst>
                <a:path w="2036" h="1473" extrusionOk="0">
                  <a:moveTo>
                    <a:pt x="1126" y="0"/>
                  </a:moveTo>
                  <a:cubicBezTo>
                    <a:pt x="1027" y="0"/>
                    <a:pt x="918" y="24"/>
                    <a:pt x="802" y="79"/>
                  </a:cubicBezTo>
                  <a:cubicBezTo>
                    <a:pt x="642" y="132"/>
                    <a:pt x="588" y="186"/>
                    <a:pt x="482" y="319"/>
                  </a:cubicBezTo>
                  <a:cubicBezTo>
                    <a:pt x="214" y="613"/>
                    <a:pt x="1" y="934"/>
                    <a:pt x="268" y="1228"/>
                  </a:cubicBezTo>
                  <a:cubicBezTo>
                    <a:pt x="364" y="1372"/>
                    <a:pt x="524" y="1472"/>
                    <a:pt x="710" y="1472"/>
                  </a:cubicBezTo>
                  <a:cubicBezTo>
                    <a:pt x="732" y="1472"/>
                    <a:pt x="754" y="1471"/>
                    <a:pt x="776" y="1468"/>
                  </a:cubicBezTo>
                  <a:cubicBezTo>
                    <a:pt x="2036" y="1142"/>
                    <a:pt x="18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34;p52">
              <a:extLst>
                <a:ext uri="{FF2B5EF4-FFF2-40B4-BE49-F238E27FC236}">
                  <a16:creationId xmlns:a16="http://schemas.microsoft.com/office/drawing/2014/main" id="{2632DDB9-A9F4-2DB5-F262-F953721830EE}"/>
                </a:ext>
              </a:extLst>
            </p:cNvPr>
            <p:cNvSpPr/>
            <p:nvPr/>
          </p:nvSpPr>
          <p:spPr>
            <a:xfrm>
              <a:off x="5132926" y="2696695"/>
              <a:ext cx="62538" cy="36090"/>
            </a:xfrm>
            <a:custGeom>
              <a:avLst/>
              <a:gdLst/>
              <a:ahLst/>
              <a:cxnLst/>
              <a:rect l="l" t="t" r="r" b="b"/>
              <a:pathLst>
                <a:path w="1738" h="1033" extrusionOk="0">
                  <a:moveTo>
                    <a:pt x="738" y="1"/>
                  </a:moveTo>
                  <a:cubicBezTo>
                    <a:pt x="466" y="1"/>
                    <a:pt x="202" y="145"/>
                    <a:pt x="54" y="498"/>
                  </a:cubicBezTo>
                  <a:cubicBezTo>
                    <a:pt x="0" y="588"/>
                    <a:pt x="80" y="666"/>
                    <a:pt x="154" y="666"/>
                  </a:cubicBezTo>
                  <a:cubicBezTo>
                    <a:pt x="190" y="666"/>
                    <a:pt x="224" y="648"/>
                    <a:pt x="241" y="605"/>
                  </a:cubicBezTo>
                  <a:cubicBezTo>
                    <a:pt x="367" y="325"/>
                    <a:pt x="551" y="207"/>
                    <a:pt x="748" y="207"/>
                  </a:cubicBezTo>
                  <a:cubicBezTo>
                    <a:pt x="928" y="207"/>
                    <a:pt x="1118" y="306"/>
                    <a:pt x="1284" y="471"/>
                  </a:cubicBezTo>
                  <a:cubicBezTo>
                    <a:pt x="1371" y="536"/>
                    <a:pt x="1387" y="619"/>
                    <a:pt x="1390" y="619"/>
                  </a:cubicBezTo>
                  <a:cubicBezTo>
                    <a:pt x="1391" y="619"/>
                    <a:pt x="1391" y="615"/>
                    <a:pt x="1391" y="605"/>
                  </a:cubicBezTo>
                  <a:lnTo>
                    <a:pt x="1391" y="632"/>
                  </a:lnTo>
                  <a:cubicBezTo>
                    <a:pt x="1417" y="685"/>
                    <a:pt x="1417" y="765"/>
                    <a:pt x="1444" y="792"/>
                  </a:cubicBezTo>
                  <a:cubicBezTo>
                    <a:pt x="1471" y="926"/>
                    <a:pt x="1444" y="1032"/>
                    <a:pt x="1578" y="1032"/>
                  </a:cubicBezTo>
                  <a:cubicBezTo>
                    <a:pt x="1738" y="1032"/>
                    <a:pt x="1685" y="765"/>
                    <a:pt x="1604" y="632"/>
                  </a:cubicBezTo>
                  <a:cubicBezTo>
                    <a:pt x="1482" y="263"/>
                    <a:pt x="1103" y="1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5;p52">
              <a:extLst>
                <a:ext uri="{FF2B5EF4-FFF2-40B4-BE49-F238E27FC236}">
                  <a16:creationId xmlns:a16="http://schemas.microsoft.com/office/drawing/2014/main" id="{91FC1B2D-27AA-127C-66A4-EE2A8E7654A7}"/>
                </a:ext>
              </a:extLst>
            </p:cNvPr>
            <p:cNvSpPr/>
            <p:nvPr/>
          </p:nvSpPr>
          <p:spPr>
            <a:xfrm>
              <a:off x="5330938" y="2730480"/>
              <a:ext cx="60307" cy="35182"/>
            </a:xfrm>
            <a:custGeom>
              <a:avLst/>
              <a:gdLst/>
              <a:ahLst/>
              <a:cxnLst/>
              <a:rect l="l" t="t" r="r" b="b"/>
              <a:pathLst>
                <a:path w="1676" h="1007" extrusionOk="0">
                  <a:moveTo>
                    <a:pt x="872" y="1"/>
                  </a:moveTo>
                  <a:cubicBezTo>
                    <a:pt x="579" y="1"/>
                    <a:pt x="263" y="157"/>
                    <a:pt x="57" y="493"/>
                  </a:cubicBezTo>
                  <a:cubicBezTo>
                    <a:pt x="0" y="568"/>
                    <a:pt x="75" y="656"/>
                    <a:pt x="153" y="656"/>
                  </a:cubicBezTo>
                  <a:cubicBezTo>
                    <a:pt x="186" y="656"/>
                    <a:pt x="220" y="640"/>
                    <a:pt x="244" y="600"/>
                  </a:cubicBezTo>
                  <a:cubicBezTo>
                    <a:pt x="396" y="353"/>
                    <a:pt x="658" y="225"/>
                    <a:pt x="891" y="225"/>
                  </a:cubicBezTo>
                  <a:cubicBezTo>
                    <a:pt x="1189" y="225"/>
                    <a:pt x="1441" y="433"/>
                    <a:pt x="1366" y="867"/>
                  </a:cubicBezTo>
                  <a:cubicBezTo>
                    <a:pt x="1336" y="958"/>
                    <a:pt x="1400" y="1006"/>
                    <a:pt x="1466" y="1006"/>
                  </a:cubicBezTo>
                  <a:cubicBezTo>
                    <a:pt x="1517" y="1006"/>
                    <a:pt x="1568" y="978"/>
                    <a:pt x="1580" y="921"/>
                  </a:cubicBezTo>
                  <a:cubicBezTo>
                    <a:pt x="1675" y="334"/>
                    <a:pt x="1299" y="1"/>
                    <a:pt x="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36;p52">
              <a:extLst>
                <a:ext uri="{FF2B5EF4-FFF2-40B4-BE49-F238E27FC236}">
                  <a16:creationId xmlns:a16="http://schemas.microsoft.com/office/drawing/2014/main" id="{098E96F2-DAB9-76ED-B452-8EB71EA33D51}"/>
                </a:ext>
              </a:extLst>
            </p:cNvPr>
            <p:cNvSpPr/>
            <p:nvPr/>
          </p:nvSpPr>
          <p:spPr>
            <a:xfrm>
              <a:off x="5213779" y="2747704"/>
              <a:ext cx="73080" cy="53629"/>
            </a:xfrm>
            <a:custGeom>
              <a:avLst/>
              <a:gdLst/>
              <a:ahLst/>
              <a:cxnLst/>
              <a:rect l="l" t="t" r="r" b="b"/>
              <a:pathLst>
                <a:path w="2031" h="1535" extrusionOk="0">
                  <a:moveTo>
                    <a:pt x="159" y="641"/>
                  </a:moveTo>
                  <a:cubicBezTo>
                    <a:pt x="154" y="641"/>
                    <a:pt x="152" y="641"/>
                    <a:pt x="152" y="642"/>
                  </a:cubicBezTo>
                  <a:lnTo>
                    <a:pt x="152" y="642"/>
                  </a:lnTo>
                  <a:cubicBezTo>
                    <a:pt x="154" y="642"/>
                    <a:pt x="157" y="641"/>
                    <a:pt x="159" y="641"/>
                  </a:cubicBezTo>
                  <a:close/>
                  <a:moveTo>
                    <a:pt x="640" y="0"/>
                  </a:moveTo>
                  <a:cubicBezTo>
                    <a:pt x="560" y="0"/>
                    <a:pt x="506" y="27"/>
                    <a:pt x="506" y="107"/>
                  </a:cubicBezTo>
                  <a:cubicBezTo>
                    <a:pt x="480" y="267"/>
                    <a:pt x="747" y="267"/>
                    <a:pt x="907" y="348"/>
                  </a:cubicBezTo>
                  <a:cubicBezTo>
                    <a:pt x="907" y="348"/>
                    <a:pt x="800" y="962"/>
                    <a:pt x="694" y="1310"/>
                  </a:cubicBezTo>
                  <a:cubicBezTo>
                    <a:pt x="480" y="1229"/>
                    <a:pt x="319" y="1042"/>
                    <a:pt x="266" y="775"/>
                  </a:cubicBezTo>
                  <a:cubicBezTo>
                    <a:pt x="266" y="722"/>
                    <a:pt x="266" y="695"/>
                    <a:pt x="239" y="668"/>
                  </a:cubicBezTo>
                  <a:cubicBezTo>
                    <a:pt x="196" y="647"/>
                    <a:pt x="153" y="642"/>
                    <a:pt x="152" y="642"/>
                  </a:cubicBezTo>
                  <a:lnTo>
                    <a:pt x="152" y="642"/>
                  </a:lnTo>
                  <a:cubicBezTo>
                    <a:pt x="0" y="650"/>
                    <a:pt x="53" y="911"/>
                    <a:pt x="132" y="1042"/>
                  </a:cubicBezTo>
                  <a:cubicBezTo>
                    <a:pt x="296" y="1408"/>
                    <a:pt x="601" y="1534"/>
                    <a:pt x="911" y="1534"/>
                  </a:cubicBezTo>
                  <a:cubicBezTo>
                    <a:pt x="1463" y="1534"/>
                    <a:pt x="2031" y="1133"/>
                    <a:pt x="1843" y="962"/>
                  </a:cubicBezTo>
                  <a:cubicBezTo>
                    <a:pt x="1809" y="929"/>
                    <a:pt x="1779" y="915"/>
                    <a:pt x="1752" y="915"/>
                  </a:cubicBezTo>
                  <a:cubicBezTo>
                    <a:pt x="1669" y="915"/>
                    <a:pt x="1609" y="1036"/>
                    <a:pt x="1549" y="1096"/>
                  </a:cubicBezTo>
                  <a:cubicBezTo>
                    <a:pt x="1357" y="1215"/>
                    <a:pt x="1209" y="1314"/>
                    <a:pt x="988" y="1314"/>
                  </a:cubicBezTo>
                  <a:cubicBezTo>
                    <a:pt x="962" y="1314"/>
                    <a:pt x="935" y="1312"/>
                    <a:pt x="907" y="1310"/>
                  </a:cubicBezTo>
                  <a:cubicBezTo>
                    <a:pt x="1014" y="1069"/>
                    <a:pt x="1068" y="508"/>
                    <a:pt x="1068" y="374"/>
                  </a:cubicBezTo>
                  <a:cubicBezTo>
                    <a:pt x="1201" y="401"/>
                    <a:pt x="1335" y="428"/>
                    <a:pt x="1469" y="428"/>
                  </a:cubicBezTo>
                  <a:cubicBezTo>
                    <a:pt x="1549" y="428"/>
                    <a:pt x="1602" y="401"/>
                    <a:pt x="1629" y="348"/>
                  </a:cubicBezTo>
                  <a:cubicBezTo>
                    <a:pt x="1682" y="134"/>
                    <a:pt x="1308" y="16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37;p52">
              <a:extLst>
                <a:ext uri="{FF2B5EF4-FFF2-40B4-BE49-F238E27FC236}">
                  <a16:creationId xmlns:a16="http://schemas.microsoft.com/office/drawing/2014/main" id="{2BE6D8C3-7842-4882-6CF5-30EE65D3F976}"/>
                </a:ext>
              </a:extLst>
            </p:cNvPr>
            <p:cNvSpPr/>
            <p:nvPr/>
          </p:nvSpPr>
          <p:spPr>
            <a:xfrm>
              <a:off x="5125262" y="2746307"/>
              <a:ext cx="49044" cy="47620"/>
            </a:xfrm>
            <a:custGeom>
              <a:avLst/>
              <a:gdLst/>
              <a:ahLst/>
              <a:cxnLst/>
              <a:rect l="l" t="t" r="r" b="b"/>
              <a:pathLst>
                <a:path w="1363" h="1363" extrusionOk="0">
                  <a:moveTo>
                    <a:pt x="682" y="0"/>
                  </a:moveTo>
                  <a:cubicBezTo>
                    <a:pt x="341" y="0"/>
                    <a:pt x="0" y="227"/>
                    <a:pt x="0" y="681"/>
                  </a:cubicBezTo>
                  <a:cubicBezTo>
                    <a:pt x="0" y="1136"/>
                    <a:pt x="341" y="1363"/>
                    <a:pt x="682" y="1363"/>
                  </a:cubicBezTo>
                  <a:cubicBezTo>
                    <a:pt x="1022" y="1363"/>
                    <a:pt x="1363" y="1136"/>
                    <a:pt x="1363" y="681"/>
                  </a:cubicBezTo>
                  <a:cubicBezTo>
                    <a:pt x="1363" y="227"/>
                    <a:pt x="1022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38;p52">
              <a:extLst>
                <a:ext uri="{FF2B5EF4-FFF2-40B4-BE49-F238E27FC236}">
                  <a16:creationId xmlns:a16="http://schemas.microsoft.com/office/drawing/2014/main" id="{32D77149-DD22-DDDC-8A40-5816A516DBB0}"/>
                </a:ext>
              </a:extLst>
            </p:cNvPr>
            <p:cNvSpPr/>
            <p:nvPr/>
          </p:nvSpPr>
          <p:spPr>
            <a:xfrm>
              <a:off x="5320467" y="2785961"/>
              <a:ext cx="48109" cy="45558"/>
            </a:xfrm>
            <a:custGeom>
              <a:avLst/>
              <a:gdLst/>
              <a:ahLst/>
              <a:cxnLst/>
              <a:rect l="l" t="t" r="r" b="b"/>
              <a:pathLst>
                <a:path w="1337" h="1304" extrusionOk="0">
                  <a:moveTo>
                    <a:pt x="668" y="1"/>
                  </a:moveTo>
                  <a:cubicBezTo>
                    <a:pt x="334" y="1"/>
                    <a:pt x="0" y="215"/>
                    <a:pt x="0" y="642"/>
                  </a:cubicBezTo>
                  <a:cubicBezTo>
                    <a:pt x="0" y="1083"/>
                    <a:pt x="334" y="1304"/>
                    <a:pt x="668" y="1304"/>
                  </a:cubicBezTo>
                  <a:cubicBezTo>
                    <a:pt x="1002" y="1304"/>
                    <a:pt x="1336" y="1083"/>
                    <a:pt x="1336" y="642"/>
                  </a:cubicBezTo>
                  <a:cubicBezTo>
                    <a:pt x="1336" y="215"/>
                    <a:pt x="1002" y="1"/>
                    <a:pt x="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12874;p72">
            <a:extLst>
              <a:ext uri="{FF2B5EF4-FFF2-40B4-BE49-F238E27FC236}">
                <a16:creationId xmlns:a16="http://schemas.microsoft.com/office/drawing/2014/main" id="{A7DB1D4F-787D-2D06-3330-84F51EAADF56}"/>
              </a:ext>
            </a:extLst>
          </p:cNvPr>
          <p:cNvGrpSpPr/>
          <p:nvPr/>
        </p:nvGrpSpPr>
        <p:grpSpPr>
          <a:xfrm>
            <a:off x="7005798" y="3239977"/>
            <a:ext cx="1291899" cy="813811"/>
            <a:chOff x="6614100" y="2415330"/>
            <a:chExt cx="1187407" cy="749020"/>
          </a:xfrm>
        </p:grpSpPr>
        <p:sp>
          <p:nvSpPr>
            <p:cNvPr id="28" name="Google Shape;12875;p72">
              <a:extLst>
                <a:ext uri="{FF2B5EF4-FFF2-40B4-BE49-F238E27FC236}">
                  <a16:creationId xmlns:a16="http://schemas.microsoft.com/office/drawing/2014/main" id="{AF14AEE1-C4D4-814E-DB04-35092915BF1C}"/>
                </a:ext>
              </a:extLst>
            </p:cNvPr>
            <p:cNvSpPr/>
            <p:nvPr/>
          </p:nvSpPr>
          <p:spPr>
            <a:xfrm>
              <a:off x="6858948" y="3001388"/>
              <a:ext cx="147799" cy="162963"/>
            </a:xfrm>
            <a:custGeom>
              <a:avLst/>
              <a:gdLst/>
              <a:ahLst/>
              <a:cxnLst/>
              <a:rect l="l" t="t" r="r" b="b"/>
              <a:pathLst>
                <a:path w="3655" h="4030" extrusionOk="0">
                  <a:moveTo>
                    <a:pt x="948" y="0"/>
                  </a:moveTo>
                  <a:cubicBezTo>
                    <a:pt x="391" y="0"/>
                    <a:pt x="0" y="3211"/>
                    <a:pt x="1757" y="3956"/>
                  </a:cubicBezTo>
                  <a:cubicBezTo>
                    <a:pt x="1810" y="3982"/>
                    <a:pt x="1891" y="3982"/>
                    <a:pt x="1971" y="4009"/>
                  </a:cubicBezTo>
                  <a:cubicBezTo>
                    <a:pt x="1997" y="4023"/>
                    <a:pt x="2024" y="4029"/>
                    <a:pt x="2054" y="4029"/>
                  </a:cubicBezTo>
                  <a:cubicBezTo>
                    <a:pt x="2084" y="4029"/>
                    <a:pt x="2118" y="4023"/>
                    <a:pt x="2158" y="4009"/>
                  </a:cubicBezTo>
                  <a:lnTo>
                    <a:pt x="2265" y="3902"/>
                  </a:lnTo>
                  <a:lnTo>
                    <a:pt x="2291" y="3902"/>
                  </a:lnTo>
                  <a:cubicBezTo>
                    <a:pt x="2380" y="3947"/>
                    <a:pt x="2459" y="3973"/>
                    <a:pt x="2535" y="3973"/>
                  </a:cubicBezTo>
                  <a:cubicBezTo>
                    <a:pt x="2643" y="3973"/>
                    <a:pt x="2743" y="3921"/>
                    <a:pt x="2853" y="3795"/>
                  </a:cubicBezTo>
                  <a:cubicBezTo>
                    <a:pt x="2894" y="3837"/>
                    <a:pt x="2955" y="3858"/>
                    <a:pt x="3017" y="3858"/>
                  </a:cubicBezTo>
                  <a:cubicBezTo>
                    <a:pt x="3117" y="3858"/>
                    <a:pt x="3221" y="3804"/>
                    <a:pt x="3253" y="3689"/>
                  </a:cubicBezTo>
                  <a:cubicBezTo>
                    <a:pt x="3274" y="3695"/>
                    <a:pt x="3292" y="3699"/>
                    <a:pt x="3309" y="3699"/>
                  </a:cubicBezTo>
                  <a:cubicBezTo>
                    <a:pt x="3362" y="3699"/>
                    <a:pt x="3407" y="3668"/>
                    <a:pt x="3467" y="3608"/>
                  </a:cubicBezTo>
                  <a:cubicBezTo>
                    <a:pt x="3654" y="3475"/>
                    <a:pt x="3173" y="2486"/>
                    <a:pt x="3066" y="2245"/>
                  </a:cubicBezTo>
                  <a:cubicBezTo>
                    <a:pt x="2959" y="1898"/>
                    <a:pt x="2959" y="1738"/>
                    <a:pt x="2959" y="1470"/>
                  </a:cubicBezTo>
                  <a:cubicBezTo>
                    <a:pt x="2959" y="1361"/>
                    <a:pt x="2870" y="1269"/>
                    <a:pt x="2764" y="1269"/>
                  </a:cubicBezTo>
                  <a:cubicBezTo>
                    <a:pt x="2740" y="1269"/>
                    <a:pt x="2716" y="1274"/>
                    <a:pt x="2692" y="1283"/>
                  </a:cubicBezTo>
                  <a:cubicBezTo>
                    <a:pt x="2432" y="717"/>
                    <a:pt x="1922" y="129"/>
                    <a:pt x="1346" y="129"/>
                  </a:cubicBezTo>
                  <a:cubicBezTo>
                    <a:pt x="1270" y="129"/>
                    <a:pt x="1193" y="139"/>
                    <a:pt x="1115" y="161"/>
                  </a:cubicBezTo>
                  <a:cubicBezTo>
                    <a:pt x="1115" y="54"/>
                    <a:pt x="1062" y="0"/>
                    <a:pt x="955" y="0"/>
                  </a:cubicBezTo>
                  <a:cubicBezTo>
                    <a:pt x="953" y="0"/>
                    <a:pt x="951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876;p72">
              <a:extLst>
                <a:ext uri="{FF2B5EF4-FFF2-40B4-BE49-F238E27FC236}">
                  <a16:creationId xmlns:a16="http://schemas.microsoft.com/office/drawing/2014/main" id="{B13D9701-64D3-A0A8-E547-BCC66938C427}"/>
                </a:ext>
              </a:extLst>
            </p:cNvPr>
            <p:cNvSpPr/>
            <p:nvPr/>
          </p:nvSpPr>
          <p:spPr>
            <a:xfrm>
              <a:off x="6614100" y="2415330"/>
              <a:ext cx="1187407" cy="744697"/>
            </a:xfrm>
            <a:custGeom>
              <a:avLst/>
              <a:gdLst/>
              <a:ahLst/>
              <a:cxnLst/>
              <a:rect l="l" t="t" r="r" b="b"/>
              <a:pathLst>
                <a:path w="29364" h="18416" extrusionOk="0">
                  <a:moveTo>
                    <a:pt x="9798" y="1"/>
                  </a:moveTo>
                  <a:cubicBezTo>
                    <a:pt x="4122" y="1"/>
                    <a:pt x="0" y="7746"/>
                    <a:pt x="6770" y="15028"/>
                  </a:cubicBezTo>
                  <a:cubicBezTo>
                    <a:pt x="8308" y="16665"/>
                    <a:pt x="12446" y="18416"/>
                    <a:pt x="16632" y="18416"/>
                  </a:cubicBezTo>
                  <a:cubicBezTo>
                    <a:pt x="19209" y="18416"/>
                    <a:pt x="21803" y="17752"/>
                    <a:pt x="23820" y="15990"/>
                  </a:cubicBezTo>
                  <a:cubicBezTo>
                    <a:pt x="24137" y="17288"/>
                    <a:pt x="25839" y="17714"/>
                    <a:pt x="27226" y="17714"/>
                  </a:cubicBezTo>
                  <a:cubicBezTo>
                    <a:pt x="28410" y="17714"/>
                    <a:pt x="29364" y="17404"/>
                    <a:pt x="29031" y="17059"/>
                  </a:cubicBezTo>
                  <a:cubicBezTo>
                    <a:pt x="29058" y="16738"/>
                    <a:pt x="28978" y="16498"/>
                    <a:pt x="28550" y="16444"/>
                  </a:cubicBezTo>
                  <a:cubicBezTo>
                    <a:pt x="28390" y="15990"/>
                    <a:pt x="27348" y="15322"/>
                    <a:pt x="26920" y="15188"/>
                  </a:cubicBezTo>
                  <a:cubicBezTo>
                    <a:pt x="26893" y="14868"/>
                    <a:pt x="26626" y="14574"/>
                    <a:pt x="26145" y="14493"/>
                  </a:cubicBezTo>
                  <a:cubicBezTo>
                    <a:pt x="26145" y="14387"/>
                    <a:pt x="26065" y="14306"/>
                    <a:pt x="25878" y="14200"/>
                  </a:cubicBezTo>
                  <a:cubicBezTo>
                    <a:pt x="26279" y="14119"/>
                    <a:pt x="26519" y="13906"/>
                    <a:pt x="26493" y="13638"/>
                  </a:cubicBezTo>
                  <a:cubicBezTo>
                    <a:pt x="26813" y="13505"/>
                    <a:pt x="27080" y="13318"/>
                    <a:pt x="27054" y="12970"/>
                  </a:cubicBezTo>
                  <a:cubicBezTo>
                    <a:pt x="27455" y="12917"/>
                    <a:pt x="27855" y="12623"/>
                    <a:pt x="27855" y="12195"/>
                  </a:cubicBezTo>
                  <a:cubicBezTo>
                    <a:pt x="28310" y="12088"/>
                    <a:pt x="28631" y="11768"/>
                    <a:pt x="28470" y="11313"/>
                  </a:cubicBezTo>
                  <a:cubicBezTo>
                    <a:pt x="28631" y="11260"/>
                    <a:pt x="28657" y="11126"/>
                    <a:pt x="28791" y="10993"/>
                  </a:cubicBezTo>
                  <a:cubicBezTo>
                    <a:pt x="28818" y="10966"/>
                    <a:pt x="28871" y="10966"/>
                    <a:pt x="28898" y="10886"/>
                  </a:cubicBezTo>
                  <a:cubicBezTo>
                    <a:pt x="29251" y="10600"/>
                    <a:pt x="28156" y="9966"/>
                    <a:pt x="26737" y="9966"/>
                  </a:cubicBezTo>
                  <a:cubicBezTo>
                    <a:pt x="25899" y="9966"/>
                    <a:pt x="24948" y="10187"/>
                    <a:pt x="24114" y="10832"/>
                  </a:cubicBezTo>
                  <a:cubicBezTo>
                    <a:pt x="23713" y="11126"/>
                    <a:pt x="23392" y="11554"/>
                    <a:pt x="23179" y="12088"/>
                  </a:cubicBezTo>
                  <a:cubicBezTo>
                    <a:pt x="20373" y="11848"/>
                    <a:pt x="18502" y="11367"/>
                    <a:pt x="17486" y="8748"/>
                  </a:cubicBezTo>
                  <a:cubicBezTo>
                    <a:pt x="16471" y="5915"/>
                    <a:pt x="17406" y="3349"/>
                    <a:pt x="13317" y="997"/>
                  </a:cubicBezTo>
                  <a:cubicBezTo>
                    <a:pt x="12132" y="311"/>
                    <a:pt x="10934" y="1"/>
                    <a:pt x="9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877;p72">
              <a:extLst>
                <a:ext uri="{FF2B5EF4-FFF2-40B4-BE49-F238E27FC236}">
                  <a16:creationId xmlns:a16="http://schemas.microsoft.com/office/drawing/2014/main" id="{D5FA68F9-6049-2690-5D25-8BF8553461D2}"/>
                </a:ext>
              </a:extLst>
            </p:cNvPr>
            <p:cNvSpPr/>
            <p:nvPr/>
          </p:nvSpPr>
          <p:spPr>
            <a:xfrm>
              <a:off x="6740871" y="2484033"/>
              <a:ext cx="559251" cy="380315"/>
            </a:xfrm>
            <a:custGeom>
              <a:avLst/>
              <a:gdLst/>
              <a:ahLst/>
              <a:cxnLst/>
              <a:rect l="l" t="t" r="r" b="b"/>
              <a:pathLst>
                <a:path w="13830" h="9405" extrusionOk="0">
                  <a:moveTo>
                    <a:pt x="6844" y="0"/>
                  </a:moveTo>
                  <a:cubicBezTo>
                    <a:pt x="6407" y="0"/>
                    <a:pt x="5942" y="41"/>
                    <a:pt x="5452" y="127"/>
                  </a:cubicBezTo>
                  <a:cubicBezTo>
                    <a:pt x="267" y="1036"/>
                    <a:pt x="0" y="7449"/>
                    <a:pt x="3581" y="8946"/>
                  </a:cubicBezTo>
                  <a:cubicBezTo>
                    <a:pt x="4399" y="9285"/>
                    <a:pt x="5406" y="9404"/>
                    <a:pt x="6363" y="9404"/>
                  </a:cubicBezTo>
                  <a:cubicBezTo>
                    <a:pt x="7595" y="9404"/>
                    <a:pt x="8744" y="9207"/>
                    <a:pt x="9300" y="9026"/>
                  </a:cubicBezTo>
                  <a:cubicBezTo>
                    <a:pt x="13830" y="7433"/>
                    <a:pt x="12774" y="0"/>
                    <a:pt x="68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878;p72">
              <a:extLst>
                <a:ext uri="{FF2B5EF4-FFF2-40B4-BE49-F238E27FC236}">
                  <a16:creationId xmlns:a16="http://schemas.microsoft.com/office/drawing/2014/main" id="{A7DEC44F-ECCC-84F7-9105-7C752E6EFA6C}"/>
                </a:ext>
              </a:extLst>
            </p:cNvPr>
            <p:cNvSpPr/>
            <p:nvPr/>
          </p:nvSpPr>
          <p:spPr>
            <a:xfrm>
              <a:off x="7135134" y="2800940"/>
              <a:ext cx="155604" cy="203967"/>
            </a:xfrm>
            <a:custGeom>
              <a:avLst/>
              <a:gdLst/>
              <a:ahLst/>
              <a:cxnLst/>
              <a:rect l="l" t="t" r="r" b="b"/>
              <a:pathLst>
                <a:path w="3848" h="5044" extrusionOk="0">
                  <a:moveTo>
                    <a:pt x="2511" y="0"/>
                  </a:moveTo>
                  <a:cubicBezTo>
                    <a:pt x="2359" y="0"/>
                    <a:pt x="2191" y="38"/>
                    <a:pt x="2009" y="120"/>
                  </a:cubicBezTo>
                  <a:cubicBezTo>
                    <a:pt x="1982" y="147"/>
                    <a:pt x="1956" y="147"/>
                    <a:pt x="1902" y="227"/>
                  </a:cubicBezTo>
                  <a:cubicBezTo>
                    <a:pt x="1" y="993"/>
                    <a:pt x="1430" y="5044"/>
                    <a:pt x="2017" y="5044"/>
                  </a:cubicBezTo>
                  <a:cubicBezTo>
                    <a:pt x="2065" y="5044"/>
                    <a:pt x="2108" y="5016"/>
                    <a:pt x="2143" y="4957"/>
                  </a:cubicBezTo>
                  <a:cubicBezTo>
                    <a:pt x="2223" y="4824"/>
                    <a:pt x="2303" y="4664"/>
                    <a:pt x="2383" y="4503"/>
                  </a:cubicBezTo>
                  <a:cubicBezTo>
                    <a:pt x="2451" y="4524"/>
                    <a:pt x="2506" y="4534"/>
                    <a:pt x="2551" y="4534"/>
                  </a:cubicBezTo>
                  <a:cubicBezTo>
                    <a:pt x="2681" y="4534"/>
                    <a:pt x="2731" y="4449"/>
                    <a:pt x="2811" y="4289"/>
                  </a:cubicBezTo>
                  <a:cubicBezTo>
                    <a:pt x="2855" y="4312"/>
                    <a:pt x="2897" y="4324"/>
                    <a:pt x="2937" y="4324"/>
                  </a:cubicBezTo>
                  <a:cubicBezTo>
                    <a:pt x="3041" y="4324"/>
                    <a:pt x="3127" y="4242"/>
                    <a:pt x="3185" y="4049"/>
                  </a:cubicBezTo>
                  <a:cubicBezTo>
                    <a:pt x="3318" y="4049"/>
                    <a:pt x="3372" y="3915"/>
                    <a:pt x="3452" y="3835"/>
                  </a:cubicBezTo>
                  <a:cubicBezTo>
                    <a:pt x="3639" y="3755"/>
                    <a:pt x="3639" y="3113"/>
                    <a:pt x="3639" y="2900"/>
                  </a:cubicBezTo>
                  <a:cubicBezTo>
                    <a:pt x="3847" y="1580"/>
                    <a:pt x="3494" y="0"/>
                    <a:pt x="2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879;p72">
              <a:extLst>
                <a:ext uri="{FF2B5EF4-FFF2-40B4-BE49-F238E27FC236}">
                  <a16:creationId xmlns:a16="http://schemas.microsoft.com/office/drawing/2014/main" id="{CECB3DE4-AE40-AE07-9AF1-5ECB6449B9C4}"/>
                </a:ext>
              </a:extLst>
            </p:cNvPr>
            <p:cNvSpPr/>
            <p:nvPr/>
          </p:nvSpPr>
          <p:spPr>
            <a:xfrm>
              <a:off x="6831086" y="2669721"/>
              <a:ext cx="32471" cy="30085"/>
            </a:xfrm>
            <a:custGeom>
              <a:avLst/>
              <a:gdLst/>
              <a:ahLst/>
              <a:cxnLst/>
              <a:rect l="l" t="t" r="r" b="b"/>
              <a:pathLst>
                <a:path w="803" h="744" extrusionOk="0">
                  <a:moveTo>
                    <a:pt x="398" y="1"/>
                  </a:moveTo>
                  <a:cubicBezTo>
                    <a:pt x="212" y="1"/>
                    <a:pt x="27" y="115"/>
                    <a:pt x="14" y="345"/>
                  </a:cubicBezTo>
                  <a:cubicBezTo>
                    <a:pt x="0" y="610"/>
                    <a:pt x="196" y="743"/>
                    <a:pt x="395" y="743"/>
                  </a:cubicBezTo>
                  <a:cubicBezTo>
                    <a:pt x="578" y="743"/>
                    <a:pt x="763" y="630"/>
                    <a:pt x="789" y="399"/>
                  </a:cubicBezTo>
                  <a:cubicBezTo>
                    <a:pt x="803" y="135"/>
                    <a:pt x="600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880;p72">
              <a:extLst>
                <a:ext uri="{FF2B5EF4-FFF2-40B4-BE49-F238E27FC236}">
                  <a16:creationId xmlns:a16="http://schemas.microsoft.com/office/drawing/2014/main" id="{5759C08A-3B1A-2D57-B33A-5B525BAC16C1}"/>
                </a:ext>
              </a:extLst>
            </p:cNvPr>
            <p:cNvSpPr/>
            <p:nvPr/>
          </p:nvSpPr>
          <p:spPr>
            <a:xfrm>
              <a:off x="7133112" y="2678901"/>
              <a:ext cx="33037" cy="30490"/>
            </a:xfrm>
            <a:custGeom>
              <a:avLst/>
              <a:gdLst/>
              <a:ahLst/>
              <a:cxnLst/>
              <a:rect l="l" t="t" r="r" b="b"/>
              <a:pathLst>
                <a:path w="817" h="754" extrusionOk="0">
                  <a:moveTo>
                    <a:pt x="412" y="1"/>
                  </a:moveTo>
                  <a:cubicBezTo>
                    <a:pt x="226" y="1"/>
                    <a:pt x="41" y="115"/>
                    <a:pt x="28" y="359"/>
                  </a:cubicBezTo>
                  <a:cubicBezTo>
                    <a:pt x="0" y="619"/>
                    <a:pt x="191" y="753"/>
                    <a:pt x="391" y="753"/>
                  </a:cubicBezTo>
                  <a:cubicBezTo>
                    <a:pt x="580" y="753"/>
                    <a:pt x="777" y="633"/>
                    <a:pt x="803" y="386"/>
                  </a:cubicBezTo>
                  <a:cubicBezTo>
                    <a:pt x="817" y="135"/>
                    <a:pt x="614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881;p72">
              <a:extLst>
                <a:ext uri="{FF2B5EF4-FFF2-40B4-BE49-F238E27FC236}">
                  <a16:creationId xmlns:a16="http://schemas.microsoft.com/office/drawing/2014/main" id="{D9BFB20E-04B2-019E-D9B0-7FD6811E86B2}"/>
                </a:ext>
              </a:extLst>
            </p:cNvPr>
            <p:cNvSpPr/>
            <p:nvPr/>
          </p:nvSpPr>
          <p:spPr>
            <a:xfrm>
              <a:off x="6926154" y="2686907"/>
              <a:ext cx="128146" cy="88922"/>
            </a:xfrm>
            <a:custGeom>
              <a:avLst/>
              <a:gdLst/>
              <a:ahLst/>
              <a:cxnLst/>
              <a:rect l="l" t="t" r="r" b="b"/>
              <a:pathLst>
                <a:path w="3169" h="2199" extrusionOk="0">
                  <a:moveTo>
                    <a:pt x="1591" y="1"/>
                  </a:moveTo>
                  <a:cubicBezTo>
                    <a:pt x="1378" y="27"/>
                    <a:pt x="1057" y="134"/>
                    <a:pt x="977" y="321"/>
                  </a:cubicBezTo>
                  <a:cubicBezTo>
                    <a:pt x="897" y="455"/>
                    <a:pt x="923" y="562"/>
                    <a:pt x="1004" y="695"/>
                  </a:cubicBezTo>
                  <a:cubicBezTo>
                    <a:pt x="1110" y="856"/>
                    <a:pt x="1404" y="1070"/>
                    <a:pt x="1458" y="1070"/>
                  </a:cubicBezTo>
                  <a:cubicBezTo>
                    <a:pt x="1458" y="1230"/>
                    <a:pt x="1511" y="1390"/>
                    <a:pt x="1511" y="1524"/>
                  </a:cubicBezTo>
                  <a:cubicBezTo>
                    <a:pt x="1447" y="1779"/>
                    <a:pt x="1106" y="1959"/>
                    <a:pt x="797" y="1959"/>
                  </a:cubicBezTo>
                  <a:cubicBezTo>
                    <a:pt x="589" y="1959"/>
                    <a:pt x="395" y="1878"/>
                    <a:pt x="309" y="1684"/>
                  </a:cubicBezTo>
                  <a:cubicBezTo>
                    <a:pt x="275" y="1617"/>
                    <a:pt x="223" y="1587"/>
                    <a:pt x="177" y="1587"/>
                  </a:cubicBezTo>
                  <a:cubicBezTo>
                    <a:pt x="75" y="1587"/>
                    <a:pt x="0" y="1731"/>
                    <a:pt x="202" y="1951"/>
                  </a:cubicBezTo>
                  <a:cubicBezTo>
                    <a:pt x="360" y="2132"/>
                    <a:pt x="575" y="2198"/>
                    <a:pt x="800" y="2198"/>
                  </a:cubicBezTo>
                  <a:cubicBezTo>
                    <a:pt x="841" y="2198"/>
                    <a:pt x="882" y="2196"/>
                    <a:pt x="923" y="2192"/>
                  </a:cubicBezTo>
                  <a:cubicBezTo>
                    <a:pt x="1191" y="2165"/>
                    <a:pt x="1458" y="2032"/>
                    <a:pt x="1645" y="1791"/>
                  </a:cubicBezTo>
                  <a:cubicBezTo>
                    <a:pt x="1779" y="2022"/>
                    <a:pt x="2040" y="2132"/>
                    <a:pt x="2313" y="2132"/>
                  </a:cubicBezTo>
                  <a:cubicBezTo>
                    <a:pt x="2639" y="2132"/>
                    <a:pt x="2981" y="1975"/>
                    <a:pt x="3142" y="1684"/>
                  </a:cubicBezTo>
                  <a:cubicBezTo>
                    <a:pt x="3168" y="1631"/>
                    <a:pt x="3142" y="1524"/>
                    <a:pt x="3035" y="1524"/>
                  </a:cubicBezTo>
                  <a:cubicBezTo>
                    <a:pt x="2928" y="1524"/>
                    <a:pt x="2928" y="1604"/>
                    <a:pt x="2874" y="1657"/>
                  </a:cubicBezTo>
                  <a:cubicBezTo>
                    <a:pt x="2738" y="1824"/>
                    <a:pt x="2507" y="1922"/>
                    <a:pt x="2284" y="1922"/>
                  </a:cubicBezTo>
                  <a:cubicBezTo>
                    <a:pt x="2114" y="1922"/>
                    <a:pt x="1948" y="1865"/>
                    <a:pt x="1832" y="1738"/>
                  </a:cubicBezTo>
                  <a:cubicBezTo>
                    <a:pt x="1805" y="1684"/>
                    <a:pt x="1752" y="1631"/>
                    <a:pt x="1752" y="1604"/>
                  </a:cubicBezTo>
                  <a:cubicBezTo>
                    <a:pt x="1752" y="1604"/>
                    <a:pt x="1752" y="1551"/>
                    <a:pt x="1725" y="1551"/>
                  </a:cubicBezTo>
                  <a:cubicBezTo>
                    <a:pt x="1725" y="1390"/>
                    <a:pt x="1698" y="1230"/>
                    <a:pt x="1698" y="1070"/>
                  </a:cubicBezTo>
                  <a:cubicBezTo>
                    <a:pt x="1859" y="963"/>
                    <a:pt x="2126" y="856"/>
                    <a:pt x="2233" y="695"/>
                  </a:cubicBezTo>
                  <a:cubicBezTo>
                    <a:pt x="2393" y="428"/>
                    <a:pt x="2260" y="54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882;p72">
              <a:extLst>
                <a:ext uri="{FF2B5EF4-FFF2-40B4-BE49-F238E27FC236}">
                  <a16:creationId xmlns:a16="http://schemas.microsoft.com/office/drawing/2014/main" id="{732B3850-F5CE-D7BE-6349-20666C3648B9}"/>
                </a:ext>
              </a:extLst>
            </p:cNvPr>
            <p:cNvSpPr/>
            <p:nvPr/>
          </p:nvSpPr>
          <p:spPr>
            <a:xfrm>
              <a:off x="6804034" y="2722411"/>
              <a:ext cx="63325" cy="60899"/>
            </a:xfrm>
            <a:custGeom>
              <a:avLst/>
              <a:gdLst/>
              <a:ahLst/>
              <a:cxnLst/>
              <a:rect l="l" t="t" r="r" b="b"/>
              <a:pathLst>
                <a:path w="1566" h="1506" extrusionOk="0">
                  <a:moveTo>
                    <a:pt x="778" y="0"/>
                  </a:moveTo>
                  <a:cubicBezTo>
                    <a:pt x="410" y="0"/>
                    <a:pt x="41" y="235"/>
                    <a:pt x="15" y="726"/>
                  </a:cubicBezTo>
                  <a:cubicBezTo>
                    <a:pt x="1" y="1237"/>
                    <a:pt x="394" y="1505"/>
                    <a:pt x="784" y="1505"/>
                  </a:cubicBezTo>
                  <a:cubicBezTo>
                    <a:pt x="1149" y="1505"/>
                    <a:pt x="1512" y="1270"/>
                    <a:pt x="1538" y="779"/>
                  </a:cubicBezTo>
                  <a:cubicBezTo>
                    <a:pt x="1566" y="269"/>
                    <a:pt x="1172" y="0"/>
                    <a:pt x="7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883;p72">
              <a:extLst>
                <a:ext uri="{FF2B5EF4-FFF2-40B4-BE49-F238E27FC236}">
                  <a16:creationId xmlns:a16="http://schemas.microsoft.com/office/drawing/2014/main" id="{128511C3-5185-A274-7F9B-6D22A928C0A5}"/>
                </a:ext>
              </a:extLst>
            </p:cNvPr>
            <p:cNvSpPr/>
            <p:nvPr/>
          </p:nvSpPr>
          <p:spPr>
            <a:xfrm>
              <a:off x="7113702" y="2737656"/>
              <a:ext cx="65954" cy="65145"/>
            </a:xfrm>
            <a:custGeom>
              <a:avLst/>
              <a:gdLst/>
              <a:ahLst/>
              <a:cxnLst/>
              <a:rect l="l" t="t" r="r" b="b"/>
              <a:pathLst>
                <a:path w="1631" h="1611" extrusionOk="0">
                  <a:moveTo>
                    <a:pt x="836" y="0"/>
                  </a:moveTo>
                  <a:cubicBezTo>
                    <a:pt x="405" y="0"/>
                    <a:pt x="78" y="363"/>
                    <a:pt x="27" y="777"/>
                  </a:cubicBezTo>
                  <a:cubicBezTo>
                    <a:pt x="0" y="1204"/>
                    <a:pt x="374" y="1578"/>
                    <a:pt x="802" y="1605"/>
                  </a:cubicBezTo>
                  <a:cubicBezTo>
                    <a:pt x="829" y="1609"/>
                    <a:pt x="857" y="1610"/>
                    <a:pt x="884" y="1610"/>
                  </a:cubicBezTo>
                  <a:cubicBezTo>
                    <a:pt x="1276" y="1610"/>
                    <a:pt x="1605" y="1257"/>
                    <a:pt x="1630" y="857"/>
                  </a:cubicBezTo>
                  <a:cubicBezTo>
                    <a:pt x="1630" y="376"/>
                    <a:pt x="1310" y="2"/>
                    <a:pt x="882" y="2"/>
                  </a:cubicBezTo>
                  <a:cubicBezTo>
                    <a:pt x="867" y="1"/>
                    <a:pt x="851" y="0"/>
                    <a:pt x="8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12629;p71">
            <a:extLst>
              <a:ext uri="{FF2B5EF4-FFF2-40B4-BE49-F238E27FC236}">
                <a16:creationId xmlns:a16="http://schemas.microsoft.com/office/drawing/2014/main" id="{4CFB95BA-AC8A-B500-ED41-20539DF17E3A}"/>
              </a:ext>
            </a:extLst>
          </p:cNvPr>
          <p:cNvGrpSpPr/>
          <p:nvPr/>
        </p:nvGrpSpPr>
        <p:grpSpPr>
          <a:xfrm>
            <a:off x="7108023" y="1263963"/>
            <a:ext cx="346641" cy="359374"/>
            <a:chOff x="7986150" y="3757475"/>
            <a:chExt cx="437850" cy="437050"/>
          </a:xfrm>
        </p:grpSpPr>
        <p:sp>
          <p:nvSpPr>
            <p:cNvPr id="38" name="Google Shape;12630;p71">
              <a:extLst>
                <a:ext uri="{FF2B5EF4-FFF2-40B4-BE49-F238E27FC236}">
                  <a16:creationId xmlns:a16="http://schemas.microsoft.com/office/drawing/2014/main" id="{9FC086F9-2BB8-482D-F7CC-3FFE4F03F8DA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" name="Google Shape;12631;p71">
              <a:extLst>
                <a:ext uri="{FF2B5EF4-FFF2-40B4-BE49-F238E27FC236}">
                  <a16:creationId xmlns:a16="http://schemas.microsoft.com/office/drawing/2014/main" id="{A73639C3-4984-DFA9-9F6B-AA7B4E84176E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0" name="Google Shape;12632;p71">
              <a:extLst>
                <a:ext uri="{FF2B5EF4-FFF2-40B4-BE49-F238E27FC236}">
                  <a16:creationId xmlns:a16="http://schemas.microsoft.com/office/drawing/2014/main" id="{80370374-8673-66B1-75DF-FAD7DDFB9A0C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1" name="Google Shape;12633;p71">
              <a:extLst>
                <a:ext uri="{FF2B5EF4-FFF2-40B4-BE49-F238E27FC236}">
                  <a16:creationId xmlns:a16="http://schemas.microsoft.com/office/drawing/2014/main" id="{5597F2C4-3D28-65DD-0DEB-9DC16F964FCE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2" name="Google Shape;12634;p71">
              <a:extLst>
                <a:ext uri="{FF2B5EF4-FFF2-40B4-BE49-F238E27FC236}">
                  <a16:creationId xmlns:a16="http://schemas.microsoft.com/office/drawing/2014/main" id="{B9F9CCBA-EE3D-056F-86E6-E527B1DBA048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3" name="Google Shape;12635;p71">
              <a:extLst>
                <a:ext uri="{FF2B5EF4-FFF2-40B4-BE49-F238E27FC236}">
                  <a16:creationId xmlns:a16="http://schemas.microsoft.com/office/drawing/2014/main" id="{9A6D946B-4E2F-1217-958D-D4745BA8CDF2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" name="Google Shape;12636;p71">
              <a:extLst>
                <a:ext uri="{FF2B5EF4-FFF2-40B4-BE49-F238E27FC236}">
                  <a16:creationId xmlns:a16="http://schemas.microsoft.com/office/drawing/2014/main" id="{23E3564B-318D-1DDF-848F-87286830EC5B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" name="Google Shape;12637;p71">
              <a:extLst>
                <a:ext uri="{FF2B5EF4-FFF2-40B4-BE49-F238E27FC236}">
                  <a16:creationId xmlns:a16="http://schemas.microsoft.com/office/drawing/2014/main" id="{3F6EE106-2383-A37B-5C62-DD7767A4EF4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6" name="Google Shape;12638;p71">
              <a:extLst>
                <a:ext uri="{FF2B5EF4-FFF2-40B4-BE49-F238E27FC236}">
                  <a16:creationId xmlns:a16="http://schemas.microsoft.com/office/drawing/2014/main" id="{5022494D-DADE-4CD5-61A9-C04C44DEC9F2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7" name="Google Shape;12639;p71">
              <a:extLst>
                <a:ext uri="{FF2B5EF4-FFF2-40B4-BE49-F238E27FC236}">
                  <a16:creationId xmlns:a16="http://schemas.microsoft.com/office/drawing/2014/main" id="{801B6510-AE94-D06C-8C2B-598D272A41F7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8" name="Google Shape;12640;p71">
              <a:extLst>
                <a:ext uri="{FF2B5EF4-FFF2-40B4-BE49-F238E27FC236}">
                  <a16:creationId xmlns:a16="http://schemas.microsoft.com/office/drawing/2014/main" id="{393F1F1F-0D2C-095E-348E-2C87FD1C393A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9" name="Google Shape;12641;p71">
              <a:extLst>
                <a:ext uri="{FF2B5EF4-FFF2-40B4-BE49-F238E27FC236}">
                  <a16:creationId xmlns:a16="http://schemas.microsoft.com/office/drawing/2014/main" id="{81F1D8B4-81A8-B786-BE0C-80D13FE25916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" name="Google Shape;12642;p71">
              <a:extLst>
                <a:ext uri="{FF2B5EF4-FFF2-40B4-BE49-F238E27FC236}">
                  <a16:creationId xmlns:a16="http://schemas.microsoft.com/office/drawing/2014/main" id="{33D3003D-F4CC-7B34-45CE-AE78DB9929ED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" name="Google Shape;12643;p71">
              <a:extLst>
                <a:ext uri="{FF2B5EF4-FFF2-40B4-BE49-F238E27FC236}">
                  <a16:creationId xmlns:a16="http://schemas.microsoft.com/office/drawing/2014/main" id="{6CA1CFA6-BB30-AF25-CC65-F5B1EE666157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" name="Google Shape;12644;p71">
              <a:extLst>
                <a:ext uri="{FF2B5EF4-FFF2-40B4-BE49-F238E27FC236}">
                  <a16:creationId xmlns:a16="http://schemas.microsoft.com/office/drawing/2014/main" id="{C3AAD743-5DA2-9C30-0D95-4150EFDC4042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" name="Google Shape;12645;p71">
              <a:extLst>
                <a:ext uri="{FF2B5EF4-FFF2-40B4-BE49-F238E27FC236}">
                  <a16:creationId xmlns:a16="http://schemas.microsoft.com/office/drawing/2014/main" id="{E3E36B11-139E-D102-37FB-BCA840C9D737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54" name="Google Shape;12629;p71">
            <a:extLst>
              <a:ext uri="{FF2B5EF4-FFF2-40B4-BE49-F238E27FC236}">
                <a16:creationId xmlns:a16="http://schemas.microsoft.com/office/drawing/2014/main" id="{443308A6-2F8E-8B93-EC4B-0A63EE2D58FC}"/>
              </a:ext>
            </a:extLst>
          </p:cNvPr>
          <p:cNvGrpSpPr/>
          <p:nvPr/>
        </p:nvGrpSpPr>
        <p:grpSpPr>
          <a:xfrm>
            <a:off x="2957160" y="1691971"/>
            <a:ext cx="346641" cy="359374"/>
            <a:chOff x="7986150" y="3757475"/>
            <a:chExt cx="437850" cy="437050"/>
          </a:xfrm>
        </p:grpSpPr>
        <p:sp>
          <p:nvSpPr>
            <p:cNvPr id="55" name="Google Shape;12630;p71">
              <a:extLst>
                <a:ext uri="{FF2B5EF4-FFF2-40B4-BE49-F238E27FC236}">
                  <a16:creationId xmlns:a16="http://schemas.microsoft.com/office/drawing/2014/main" id="{D6953F6B-C73F-2230-ED11-54C7D70EF7AB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" name="Google Shape;12631;p71">
              <a:extLst>
                <a:ext uri="{FF2B5EF4-FFF2-40B4-BE49-F238E27FC236}">
                  <a16:creationId xmlns:a16="http://schemas.microsoft.com/office/drawing/2014/main" id="{E6B837E3-D63B-CE6B-23E8-842AC1B17C14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" name="Google Shape;12632;p71">
              <a:extLst>
                <a:ext uri="{FF2B5EF4-FFF2-40B4-BE49-F238E27FC236}">
                  <a16:creationId xmlns:a16="http://schemas.microsoft.com/office/drawing/2014/main" id="{6AFF0B17-B4DE-E8AD-E3B3-6D3D242F774C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" name="Google Shape;12633;p71">
              <a:extLst>
                <a:ext uri="{FF2B5EF4-FFF2-40B4-BE49-F238E27FC236}">
                  <a16:creationId xmlns:a16="http://schemas.microsoft.com/office/drawing/2014/main" id="{A689EB5E-5409-A333-FA0E-ABBD037794CB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" name="Google Shape;12634;p71">
              <a:extLst>
                <a:ext uri="{FF2B5EF4-FFF2-40B4-BE49-F238E27FC236}">
                  <a16:creationId xmlns:a16="http://schemas.microsoft.com/office/drawing/2014/main" id="{60C7F41A-6B93-952A-0FC4-7907047138CA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0" name="Google Shape;12635;p71">
              <a:extLst>
                <a:ext uri="{FF2B5EF4-FFF2-40B4-BE49-F238E27FC236}">
                  <a16:creationId xmlns:a16="http://schemas.microsoft.com/office/drawing/2014/main" id="{A1E1E61A-E6F4-E328-A00C-7A83329FE6ED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1" name="Google Shape;12636;p71">
              <a:extLst>
                <a:ext uri="{FF2B5EF4-FFF2-40B4-BE49-F238E27FC236}">
                  <a16:creationId xmlns:a16="http://schemas.microsoft.com/office/drawing/2014/main" id="{5B0438C4-853A-2C13-BB4D-11D65871F835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2" name="Google Shape;12637;p71">
              <a:extLst>
                <a:ext uri="{FF2B5EF4-FFF2-40B4-BE49-F238E27FC236}">
                  <a16:creationId xmlns:a16="http://schemas.microsoft.com/office/drawing/2014/main" id="{DB7B2C66-C33F-63CD-ADA0-735EDEF8D8EC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3" name="Google Shape;12638;p71">
              <a:extLst>
                <a:ext uri="{FF2B5EF4-FFF2-40B4-BE49-F238E27FC236}">
                  <a16:creationId xmlns:a16="http://schemas.microsoft.com/office/drawing/2014/main" id="{C5099DCD-90A0-1881-0E20-85B41FD4B1FC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4" name="Google Shape;12639;p71">
              <a:extLst>
                <a:ext uri="{FF2B5EF4-FFF2-40B4-BE49-F238E27FC236}">
                  <a16:creationId xmlns:a16="http://schemas.microsoft.com/office/drawing/2014/main" id="{C3606D5B-03F4-D253-10E2-C385E046BAB3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5" name="Google Shape;12640;p71">
              <a:extLst>
                <a:ext uri="{FF2B5EF4-FFF2-40B4-BE49-F238E27FC236}">
                  <a16:creationId xmlns:a16="http://schemas.microsoft.com/office/drawing/2014/main" id="{AAB190EC-4416-4E16-5A30-0950A4C72C04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6" name="Google Shape;12641;p71">
              <a:extLst>
                <a:ext uri="{FF2B5EF4-FFF2-40B4-BE49-F238E27FC236}">
                  <a16:creationId xmlns:a16="http://schemas.microsoft.com/office/drawing/2014/main" id="{E45889EA-4BED-2432-E03C-2B68093B5C2D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42;p71">
              <a:extLst>
                <a:ext uri="{FF2B5EF4-FFF2-40B4-BE49-F238E27FC236}">
                  <a16:creationId xmlns:a16="http://schemas.microsoft.com/office/drawing/2014/main" id="{DBA123D7-FEE6-ED80-97A7-50346D4CF8C0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43;p71">
              <a:extLst>
                <a:ext uri="{FF2B5EF4-FFF2-40B4-BE49-F238E27FC236}">
                  <a16:creationId xmlns:a16="http://schemas.microsoft.com/office/drawing/2014/main" id="{02F2D9B2-835A-BB12-27C3-BDEBF6ECECD2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44;p71">
              <a:extLst>
                <a:ext uri="{FF2B5EF4-FFF2-40B4-BE49-F238E27FC236}">
                  <a16:creationId xmlns:a16="http://schemas.microsoft.com/office/drawing/2014/main" id="{F38FBF81-C850-A987-7D83-6D6804CD83CF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45;p71">
              <a:extLst>
                <a:ext uri="{FF2B5EF4-FFF2-40B4-BE49-F238E27FC236}">
                  <a16:creationId xmlns:a16="http://schemas.microsoft.com/office/drawing/2014/main" id="{0C73B3D6-766E-7A06-B259-157A8C1A575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71" name="Google Shape;12629;p71">
            <a:extLst>
              <a:ext uri="{FF2B5EF4-FFF2-40B4-BE49-F238E27FC236}">
                <a16:creationId xmlns:a16="http://schemas.microsoft.com/office/drawing/2014/main" id="{77D4B8B9-AE8B-1D60-40D9-C540378C9A2B}"/>
              </a:ext>
            </a:extLst>
          </p:cNvPr>
          <p:cNvGrpSpPr/>
          <p:nvPr/>
        </p:nvGrpSpPr>
        <p:grpSpPr>
          <a:xfrm>
            <a:off x="6114031" y="3775252"/>
            <a:ext cx="346641" cy="359374"/>
            <a:chOff x="7986150" y="3757475"/>
            <a:chExt cx="437850" cy="437050"/>
          </a:xfrm>
        </p:grpSpPr>
        <p:sp>
          <p:nvSpPr>
            <p:cNvPr id="72" name="Google Shape;12630;p71">
              <a:extLst>
                <a:ext uri="{FF2B5EF4-FFF2-40B4-BE49-F238E27FC236}">
                  <a16:creationId xmlns:a16="http://schemas.microsoft.com/office/drawing/2014/main" id="{55D42BED-9852-7F28-0E2A-1B7697A8732A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31;p71">
              <a:extLst>
                <a:ext uri="{FF2B5EF4-FFF2-40B4-BE49-F238E27FC236}">
                  <a16:creationId xmlns:a16="http://schemas.microsoft.com/office/drawing/2014/main" id="{11AC9873-2201-F56B-F4C1-0D981F714ADA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4" name="Google Shape;12632;p71">
              <a:extLst>
                <a:ext uri="{FF2B5EF4-FFF2-40B4-BE49-F238E27FC236}">
                  <a16:creationId xmlns:a16="http://schemas.microsoft.com/office/drawing/2014/main" id="{52AEBFF3-1865-D4FA-92D6-1594AE7EFFE6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5" name="Google Shape;12633;p71">
              <a:extLst>
                <a:ext uri="{FF2B5EF4-FFF2-40B4-BE49-F238E27FC236}">
                  <a16:creationId xmlns:a16="http://schemas.microsoft.com/office/drawing/2014/main" id="{AF033CD3-3C93-4A86-A6B5-C761AC39B20A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34;p71">
              <a:extLst>
                <a:ext uri="{FF2B5EF4-FFF2-40B4-BE49-F238E27FC236}">
                  <a16:creationId xmlns:a16="http://schemas.microsoft.com/office/drawing/2014/main" id="{A722CEC4-079C-6252-D15A-FF585B3C3191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35;p71">
              <a:extLst>
                <a:ext uri="{FF2B5EF4-FFF2-40B4-BE49-F238E27FC236}">
                  <a16:creationId xmlns:a16="http://schemas.microsoft.com/office/drawing/2014/main" id="{F899F5FB-27D8-66E8-E59E-B9DA23A63FF5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36;p71">
              <a:extLst>
                <a:ext uri="{FF2B5EF4-FFF2-40B4-BE49-F238E27FC236}">
                  <a16:creationId xmlns:a16="http://schemas.microsoft.com/office/drawing/2014/main" id="{BB635DE8-C91D-A5D3-C67D-3C0960007D96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9" name="Google Shape;12637;p71">
              <a:extLst>
                <a:ext uri="{FF2B5EF4-FFF2-40B4-BE49-F238E27FC236}">
                  <a16:creationId xmlns:a16="http://schemas.microsoft.com/office/drawing/2014/main" id="{B20C4CB2-6131-0FC9-A0FF-079C05258E0B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0" name="Google Shape;12638;p71">
              <a:extLst>
                <a:ext uri="{FF2B5EF4-FFF2-40B4-BE49-F238E27FC236}">
                  <a16:creationId xmlns:a16="http://schemas.microsoft.com/office/drawing/2014/main" id="{B37C73A5-A531-5A87-133E-597D96C72868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39;p71">
              <a:extLst>
                <a:ext uri="{FF2B5EF4-FFF2-40B4-BE49-F238E27FC236}">
                  <a16:creationId xmlns:a16="http://schemas.microsoft.com/office/drawing/2014/main" id="{92FCA9C7-E147-4E8B-C66F-A5BBEC7B406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2" name="Google Shape;12640;p71">
              <a:extLst>
                <a:ext uri="{FF2B5EF4-FFF2-40B4-BE49-F238E27FC236}">
                  <a16:creationId xmlns:a16="http://schemas.microsoft.com/office/drawing/2014/main" id="{083F4B32-17F0-E6C2-650C-EEDAE6C87B86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3" name="Google Shape;12641;p71">
              <a:extLst>
                <a:ext uri="{FF2B5EF4-FFF2-40B4-BE49-F238E27FC236}">
                  <a16:creationId xmlns:a16="http://schemas.microsoft.com/office/drawing/2014/main" id="{9F2BC080-32BC-410C-0CE5-43F727B2B0EF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4" name="Google Shape;12642;p71">
              <a:extLst>
                <a:ext uri="{FF2B5EF4-FFF2-40B4-BE49-F238E27FC236}">
                  <a16:creationId xmlns:a16="http://schemas.microsoft.com/office/drawing/2014/main" id="{04B68A8D-80C8-A57C-0B5A-FF2B3F484859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5" name="Google Shape;12643;p71">
              <a:extLst>
                <a:ext uri="{FF2B5EF4-FFF2-40B4-BE49-F238E27FC236}">
                  <a16:creationId xmlns:a16="http://schemas.microsoft.com/office/drawing/2014/main" id="{A9CB526B-05F4-B480-9EB6-51F7D9E205A2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6" name="Google Shape;12644;p71">
              <a:extLst>
                <a:ext uri="{FF2B5EF4-FFF2-40B4-BE49-F238E27FC236}">
                  <a16:creationId xmlns:a16="http://schemas.microsoft.com/office/drawing/2014/main" id="{18CE986D-6902-7AD5-B578-61F52F8D9D53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" name="Google Shape;12645;p71">
              <a:extLst>
                <a:ext uri="{FF2B5EF4-FFF2-40B4-BE49-F238E27FC236}">
                  <a16:creationId xmlns:a16="http://schemas.microsoft.com/office/drawing/2014/main" id="{40C78C3E-FD58-5A7B-9793-EEE2260270A7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88" name="Picture 13">
            <a:extLst>
              <a:ext uri="{FF2B5EF4-FFF2-40B4-BE49-F238E27FC236}">
                <a16:creationId xmlns:a16="http://schemas.microsoft.com/office/drawing/2014/main" id="{FC1BEF2A-EA1A-3876-46E2-244032B4B5B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3859105" y="1306677"/>
            <a:ext cx="423739" cy="238835"/>
          </a:xfrm>
          <a:prstGeom prst="rect">
            <a:avLst/>
          </a:prstGeom>
        </p:spPr>
      </p:pic>
      <p:pic>
        <p:nvPicPr>
          <p:cNvPr id="89" name="Picture 13">
            <a:extLst>
              <a:ext uri="{FF2B5EF4-FFF2-40B4-BE49-F238E27FC236}">
                <a16:creationId xmlns:a16="http://schemas.microsoft.com/office/drawing/2014/main" id="{7B726D6D-9022-A703-3973-48C1E76B4B2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085827" y="2574179"/>
            <a:ext cx="423739" cy="238835"/>
          </a:xfrm>
          <a:prstGeom prst="rect">
            <a:avLst/>
          </a:prstGeom>
        </p:spPr>
      </p:pic>
      <p:pic>
        <p:nvPicPr>
          <p:cNvPr id="90" name="Picture 13">
            <a:extLst>
              <a:ext uri="{FF2B5EF4-FFF2-40B4-BE49-F238E27FC236}">
                <a16:creationId xmlns:a16="http://schemas.microsoft.com/office/drawing/2014/main" id="{7F242F69-035E-3008-3C81-44048EB436E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29441" y="3836127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Bong bóng Ý nghĩ: Hình đám mây 69">
            <a:extLst>
              <a:ext uri="{FF2B5EF4-FFF2-40B4-BE49-F238E27FC236}">
                <a16:creationId xmlns:a16="http://schemas.microsoft.com/office/drawing/2014/main" id="{41303996-9F6C-F244-C812-15EFE1DBA00A}"/>
              </a:ext>
            </a:extLst>
          </p:cNvPr>
          <p:cNvSpPr/>
          <p:nvPr/>
        </p:nvSpPr>
        <p:spPr>
          <a:xfrm>
            <a:off x="1084086" y="549883"/>
            <a:ext cx="4537537" cy="2355846"/>
          </a:xfrm>
          <a:prstGeom prst="cloudCallou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Thành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lập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bảng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chia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bằng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cách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nào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mất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ít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thời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+mj-lt"/>
                <a:ea typeface="Calibri" panose="020F0502020204030204" pitchFamily="34" charset="0"/>
              </a:rPr>
              <a:t>gian</a:t>
            </a:r>
            <a:r>
              <a:rPr lang="en-US" sz="2400" dirty="0">
                <a:effectLst/>
                <a:latin typeface="+mj-lt"/>
                <a:ea typeface="Calibri" panose="020F0502020204030204" pitchFamily="34" charset="0"/>
              </a:rPr>
              <a:t>? </a:t>
            </a:r>
            <a:endParaRPr lang="en-US" sz="2400" dirty="0">
              <a:latin typeface="+mj-lt"/>
            </a:endParaRPr>
          </a:p>
        </p:txBody>
      </p:sp>
      <p:sp>
        <p:nvSpPr>
          <p:cNvPr id="71" name="Mũi tên: Phải 70">
            <a:extLst>
              <a:ext uri="{FF2B5EF4-FFF2-40B4-BE49-F238E27FC236}">
                <a16:creationId xmlns:a16="http://schemas.microsoft.com/office/drawing/2014/main" id="{07F92A95-6BE3-BBB3-311B-E8F2EBD6433B}"/>
              </a:ext>
            </a:extLst>
          </p:cNvPr>
          <p:cNvSpPr/>
          <p:nvPr/>
        </p:nvSpPr>
        <p:spPr>
          <a:xfrm>
            <a:off x="3164912" y="3528328"/>
            <a:ext cx="769740" cy="586851"/>
          </a:xfrm>
          <a:prstGeom prst="right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Hộp Văn bản 71">
            <a:extLst>
              <a:ext uri="{FF2B5EF4-FFF2-40B4-BE49-F238E27FC236}">
                <a16:creationId xmlns:a16="http://schemas.microsoft.com/office/drawing/2014/main" id="{69FB0584-5339-D700-2A2F-57FDC8C01572}"/>
              </a:ext>
            </a:extLst>
          </p:cNvPr>
          <p:cNvSpPr txBox="1"/>
          <p:nvPr/>
        </p:nvSpPr>
        <p:spPr>
          <a:xfrm>
            <a:off x="4269007" y="3590920"/>
            <a:ext cx="347487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Dựa vào bảng nhân 4.</a:t>
            </a:r>
            <a:endParaRPr lang="en-US" sz="2400" dirty="0">
              <a:latin typeface="+mj-lt"/>
            </a:endParaRPr>
          </a:p>
        </p:txBody>
      </p:sp>
      <p:grpSp>
        <p:nvGrpSpPr>
          <p:cNvPr id="73" name="Google Shape;12244;p60">
            <a:extLst>
              <a:ext uri="{FF2B5EF4-FFF2-40B4-BE49-F238E27FC236}">
                <a16:creationId xmlns:a16="http://schemas.microsoft.com/office/drawing/2014/main" id="{4D63425C-239F-4D48-0887-989841B02EFB}"/>
              </a:ext>
            </a:extLst>
          </p:cNvPr>
          <p:cNvGrpSpPr/>
          <p:nvPr/>
        </p:nvGrpSpPr>
        <p:grpSpPr>
          <a:xfrm flipH="1">
            <a:off x="294535" y="3463245"/>
            <a:ext cx="1892023" cy="946015"/>
            <a:chOff x="4611900" y="1470025"/>
            <a:chExt cx="791575" cy="388300"/>
          </a:xfrm>
        </p:grpSpPr>
        <p:sp>
          <p:nvSpPr>
            <p:cNvPr id="74" name="Google Shape;12245;p60">
              <a:extLst>
                <a:ext uri="{FF2B5EF4-FFF2-40B4-BE49-F238E27FC236}">
                  <a16:creationId xmlns:a16="http://schemas.microsoft.com/office/drawing/2014/main" id="{487B02C4-9585-3154-1B81-E1CFCD102212}"/>
                </a:ext>
              </a:extLst>
            </p:cNvPr>
            <p:cNvSpPr/>
            <p:nvPr/>
          </p:nvSpPr>
          <p:spPr>
            <a:xfrm>
              <a:off x="4718750" y="1696625"/>
              <a:ext cx="110900" cy="65700"/>
            </a:xfrm>
            <a:custGeom>
              <a:avLst/>
              <a:gdLst/>
              <a:ahLst/>
              <a:cxnLst/>
              <a:rect l="l" t="t" r="r" b="b"/>
              <a:pathLst>
                <a:path w="4436" h="2628" extrusionOk="0">
                  <a:moveTo>
                    <a:pt x="3123" y="0"/>
                  </a:moveTo>
                  <a:cubicBezTo>
                    <a:pt x="3042" y="0"/>
                    <a:pt x="2935" y="54"/>
                    <a:pt x="2935" y="161"/>
                  </a:cubicBezTo>
                  <a:cubicBezTo>
                    <a:pt x="2984" y="883"/>
                    <a:pt x="2338" y="1215"/>
                    <a:pt x="1642" y="1215"/>
                  </a:cubicBezTo>
                  <a:cubicBezTo>
                    <a:pt x="1566" y="1215"/>
                    <a:pt x="1489" y="1211"/>
                    <a:pt x="1412" y="1203"/>
                  </a:cubicBezTo>
                  <a:cubicBezTo>
                    <a:pt x="1359" y="1203"/>
                    <a:pt x="1317" y="1179"/>
                    <a:pt x="1287" y="1179"/>
                  </a:cubicBezTo>
                  <a:cubicBezTo>
                    <a:pt x="1273" y="1179"/>
                    <a:pt x="1261" y="1185"/>
                    <a:pt x="1252" y="1203"/>
                  </a:cubicBezTo>
                  <a:cubicBezTo>
                    <a:pt x="1080" y="1127"/>
                    <a:pt x="918" y="1088"/>
                    <a:pt x="767" y="1088"/>
                  </a:cubicBezTo>
                  <a:cubicBezTo>
                    <a:pt x="498" y="1088"/>
                    <a:pt x="265" y="1213"/>
                    <a:pt x="76" y="1470"/>
                  </a:cubicBezTo>
                  <a:cubicBezTo>
                    <a:pt x="0" y="1584"/>
                    <a:pt x="98" y="1697"/>
                    <a:pt x="210" y="1697"/>
                  </a:cubicBezTo>
                  <a:cubicBezTo>
                    <a:pt x="256" y="1697"/>
                    <a:pt x="304" y="1678"/>
                    <a:pt x="343" y="1631"/>
                  </a:cubicBezTo>
                  <a:cubicBezTo>
                    <a:pt x="463" y="1487"/>
                    <a:pt x="561" y="1386"/>
                    <a:pt x="773" y="1386"/>
                  </a:cubicBezTo>
                  <a:cubicBezTo>
                    <a:pt x="798" y="1386"/>
                    <a:pt x="823" y="1387"/>
                    <a:pt x="851" y="1390"/>
                  </a:cubicBezTo>
                  <a:cubicBezTo>
                    <a:pt x="316" y="1551"/>
                    <a:pt x="76" y="2138"/>
                    <a:pt x="397" y="2138"/>
                  </a:cubicBezTo>
                  <a:cubicBezTo>
                    <a:pt x="477" y="2138"/>
                    <a:pt x="530" y="2085"/>
                    <a:pt x="530" y="2058"/>
                  </a:cubicBezTo>
                  <a:cubicBezTo>
                    <a:pt x="653" y="1789"/>
                    <a:pt x="865" y="1654"/>
                    <a:pt x="1167" y="1654"/>
                  </a:cubicBezTo>
                  <a:cubicBezTo>
                    <a:pt x="1195" y="1654"/>
                    <a:pt x="1223" y="1655"/>
                    <a:pt x="1252" y="1657"/>
                  </a:cubicBezTo>
                  <a:cubicBezTo>
                    <a:pt x="1252" y="1657"/>
                    <a:pt x="1198" y="1657"/>
                    <a:pt x="1198" y="1684"/>
                  </a:cubicBezTo>
                  <a:cubicBezTo>
                    <a:pt x="1181" y="1683"/>
                    <a:pt x="1164" y="1682"/>
                    <a:pt x="1147" y="1682"/>
                  </a:cubicBezTo>
                  <a:cubicBezTo>
                    <a:pt x="793" y="1682"/>
                    <a:pt x="478" y="1949"/>
                    <a:pt x="504" y="2459"/>
                  </a:cubicBezTo>
                  <a:cubicBezTo>
                    <a:pt x="504" y="2549"/>
                    <a:pt x="577" y="2627"/>
                    <a:pt x="657" y="2627"/>
                  </a:cubicBezTo>
                  <a:cubicBezTo>
                    <a:pt x="696" y="2627"/>
                    <a:pt x="736" y="2609"/>
                    <a:pt x="771" y="2566"/>
                  </a:cubicBezTo>
                  <a:cubicBezTo>
                    <a:pt x="824" y="2486"/>
                    <a:pt x="798" y="2406"/>
                    <a:pt x="798" y="2299"/>
                  </a:cubicBezTo>
                  <a:cubicBezTo>
                    <a:pt x="851" y="2138"/>
                    <a:pt x="904" y="2058"/>
                    <a:pt x="985" y="2032"/>
                  </a:cubicBezTo>
                  <a:lnTo>
                    <a:pt x="985" y="2032"/>
                  </a:lnTo>
                  <a:cubicBezTo>
                    <a:pt x="904" y="2219"/>
                    <a:pt x="878" y="2486"/>
                    <a:pt x="1065" y="2486"/>
                  </a:cubicBezTo>
                  <a:cubicBezTo>
                    <a:pt x="1145" y="2486"/>
                    <a:pt x="1252" y="2432"/>
                    <a:pt x="1252" y="2326"/>
                  </a:cubicBezTo>
                  <a:cubicBezTo>
                    <a:pt x="1252" y="2165"/>
                    <a:pt x="1279" y="2085"/>
                    <a:pt x="1385" y="2032"/>
                  </a:cubicBezTo>
                  <a:cubicBezTo>
                    <a:pt x="1771" y="2211"/>
                    <a:pt x="2204" y="2306"/>
                    <a:pt x="2618" y="2306"/>
                  </a:cubicBezTo>
                  <a:cubicBezTo>
                    <a:pt x="3441" y="2306"/>
                    <a:pt x="4192" y="1931"/>
                    <a:pt x="4352" y="1096"/>
                  </a:cubicBezTo>
                  <a:cubicBezTo>
                    <a:pt x="4436" y="991"/>
                    <a:pt x="4371" y="919"/>
                    <a:pt x="4288" y="919"/>
                  </a:cubicBezTo>
                  <a:cubicBezTo>
                    <a:pt x="4265" y="919"/>
                    <a:pt x="4241" y="924"/>
                    <a:pt x="4218" y="936"/>
                  </a:cubicBezTo>
                  <a:cubicBezTo>
                    <a:pt x="4032" y="440"/>
                    <a:pt x="3735" y="248"/>
                    <a:pt x="3485" y="248"/>
                  </a:cubicBezTo>
                  <a:cubicBezTo>
                    <a:pt x="3412" y="248"/>
                    <a:pt x="3344" y="264"/>
                    <a:pt x="3283" y="294"/>
                  </a:cubicBezTo>
                  <a:cubicBezTo>
                    <a:pt x="3310" y="54"/>
                    <a:pt x="3203" y="0"/>
                    <a:pt x="3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246;p60">
              <a:extLst>
                <a:ext uri="{FF2B5EF4-FFF2-40B4-BE49-F238E27FC236}">
                  <a16:creationId xmlns:a16="http://schemas.microsoft.com/office/drawing/2014/main" id="{DC0A212F-1B22-E7B9-702E-9C4691109B1B}"/>
                </a:ext>
              </a:extLst>
            </p:cNvPr>
            <p:cNvSpPr/>
            <p:nvPr/>
          </p:nvSpPr>
          <p:spPr>
            <a:xfrm>
              <a:off x="4611900" y="1470025"/>
              <a:ext cx="791575" cy="388300"/>
            </a:xfrm>
            <a:custGeom>
              <a:avLst/>
              <a:gdLst/>
              <a:ahLst/>
              <a:cxnLst/>
              <a:rect l="l" t="t" r="r" b="b"/>
              <a:pathLst>
                <a:path w="31663" h="15532" extrusionOk="0">
                  <a:moveTo>
                    <a:pt x="10950" y="0"/>
                  </a:moveTo>
                  <a:cubicBezTo>
                    <a:pt x="10907" y="0"/>
                    <a:pt x="10860" y="5"/>
                    <a:pt x="10817" y="5"/>
                  </a:cubicBezTo>
                  <a:cubicBezTo>
                    <a:pt x="10096" y="5"/>
                    <a:pt x="9428" y="459"/>
                    <a:pt x="8866" y="726"/>
                  </a:cubicBezTo>
                  <a:cubicBezTo>
                    <a:pt x="7925" y="516"/>
                    <a:pt x="7017" y="409"/>
                    <a:pt x="6194" y="409"/>
                  </a:cubicBezTo>
                  <a:cubicBezTo>
                    <a:pt x="1991" y="409"/>
                    <a:pt x="0" y="3195"/>
                    <a:pt x="7129" y="9252"/>
                  </a:cubicBezTo>
                  <a:lnTo>
                    <a:pt x="7156" y="9278"/>
                  </a:lnTo>
                  <a:cubicBezTo>
                    <a:pt x="7797" y="9946"/>
                    <a:pt x="8546" y="10401"/>
                    <a:pt x="9428" y="10721"/>
                  </a:cubicBezTo>
                  <a:cubicBezTo>
                    <a:pt x="9214" y="11470"/>
                    <a:pt x="8653" y="11871"/>
                    <a:pt x="7958" y="11871"/>
                  </a:cubicBezTo>
                  <a:cubicBezTo>
                    <a:pt x="7745" y="11767"/>
                    <a:pt x="7553" y="11724"/>
                    <a:pt x="7385" y="11724"/>
                  </a:cubicBezTo>
                  <a:cubicBezTo>
                    <a:pt x="6688" y="11724"/>
                    <a:pt x="6395" y="12453"/>
                    <a:pt x="6675" y="12539"/>
                  </a:cubicBezTo>
                  <a:cubicBezTo>
                    <a:pt x="6686" y="12542"/>
                    <a:pt x="6697" y="12544"/>
                    <a:pt x="6709" y="12544"/>
                  </a:cubicBezTo>
                  <a:cubicBezTo>
                    <a:pt x="6783" y="12544"/>
                    <a:pt x="6866" y="12478"/>
                    <a:pt x="6889" y="12432"/>
                  </a:cubicBezTo>
                  <a:cubicBezTo>
                    <a:pt x="6916" y="12352"/>
                    <a:pt x="6916" y="12325"/>
                    <a:pt x="6996" y="12218"/>
                  </a:cubicBezTo>
                  <a:cubicBezTo>
                    <a:pt x="7101" y="12092"/>
                    <a:pt x="7205" y="12049"/>
                    <a:pt x="7349" y="12049"/>
                  </a:cubicBezTo>
                  <a:cubicBezTo>
                    <a:pt x="7388" y="12049"/>
                    <a:pt x="7431" y="12052"/>
                    <a:pt x="7477" y="12058"/>
                  </a:cubicBezTo>
                  <a:cubicBezTo>
                    <a:pt x="7129" y="12165"/>
                    <a:pt x="6541" y="12886"/>
                    <a:pt x="6996" y="12886"/>
                  </a:cubicBezTo>
                  <a:cubicBezTo>
                    <a:pt x="7129" y="12886"/>
                    <a:pt x="7156" y="12753"/>
                    <a:pt x="7263" y="12619"/>
                  </a:cubicBezTo>
                  <a:cubicBezTo>
                    <a:pt x="7397" y="12459"/>
                    <a:pt x="7530" y="12405"/>
                    <a:pt x="7664" y="12325"/>
                  </a:cubicBezTo>
                  <a:cubicBezTo>
                    <a:pt x="7670" y="12325"/>
                    <a:pt x="7674" y="12325"/>
                    <a:pt x="7678" y="12325"/>
                  </a:cubicBezTo>
                  <a:lnTo>
                    <a:pt x="7678" y="12325"/>
                  </a:lnTo>
                  <a:cubicBezTo>
                    <a:pt x="7285" y="12613"/>
                    <a:pt x="7219" y="13340"/>
                    <a:pt x="7530" y="13340"/>
                  </a:cubicBezTo>
                  <a:cubicBezTo>
                    <a:pt x="7610" y="13340"/>
                    <a:pt x="7691" y="13260"/>
                    <a:pt x="7691" y="13153"/>
                  </a:cubicBezTo>
                  <a:cubicBezTo>
                    <a:pt x="7691" y="12993"/>
                    <a:pt x="7691" y="12859"/>
                    <a:pt x="7797" y="12726"/>
                  </a:cubicBezTo>
                  <a:lnTo>
                    <a:pt x="7797" y="12726"/>
                  </a:lnTo>
                  <a:cubicBezTo>
                    <a:pt x="7723" y="13039"/>
                    <a:pt x="7840" y="13161"/>
                    <a:pt x="7948" y="13161"/>
                  </a:cubicBezTo>
                  <a:cubicBezTo>
                    <a:pt x="8034" y="13161"/>
                    <a:pt x="8115" y="13084"/>
                    <a:pt x="8091" y="12966"/>
                  </a:cubicBezTo>
                  <a:cubicBezTo>
                    <a:pt x="8091" y="12886"/>
                    <a:pt x="8065" y="12859"/>
                    <a:pt x="8091" y="12753"/>
                  </a:cubicBezTo>
                  <a:cubicBezTo>
                    <a:pt x="8091" y="12726"/>
                    <a:pt x="8091" y="12699"/>
                    <a:pt x="8118" y="12672"/>
                  </a:cubicBezTo>
                  <a:cubicBezTo>
                    <a:pt x="8461" y="12789"/>
                    <a:pt x="8800" y="12847"/>
                    <a:pt x="9129" y="12847"/>
                  </a:cubicBezTo>
                  <a:cubicBezTo>
                    <a:pt x="10083" y="12847"/>
                    <a:pt x="10950" y="12356"/>
                    <a:pt x="11566" y="11363"/>
                  </a:cubicBezTo>
                  <a:cubicBezTo>
                    <a:pt x="12371" y="11515"/>
                    <a:pt x="13762" y="11685"/>
                    <a:pt x="15667" y="11685"/>
                  </a:cubicBezTo>
                  <a:cubicBezTo>
                    <a:pt x="16100" y="11685"/>
                    <a:pt x="16559" y="11677"/>
                    <a:pt x="17044" y="11657"/>
                  </a:cubicBezTo>
                  <a:cubicBezTo>
                    <a:pt x="17178" y="12325"/>
                    <a:pt x="17846" y="12940"/>
                    <a:pt x="18380" y="13367"/>
                  </a:cubicBezTo>
                  <a:cubicBezTo>
                    <a:pt x="17846" y="13394"/>
                    <a:pt x="17338" y="13501"/>
                    <a:pt x="16937" y="13822"/>
                  </a:cubicBezTo>
                  <a:cubicBezTo>
                    <a:pt x="16786" y="13930"/>
                    <a:pt x="16880" y="14125"/>
                    <a:pt x="17006" y="14125"/>
                  </a:cubicBezTo>
                  <a:cubicBezTo>
                    <a:pt x="17035" y="14125"/>
                    <a:pt x="17067" y="14114"/>
                    <a:pt x="17098" y="14089"/>
                  </a:cubicBezTo>
                  <a:cubicBezTo>
                    <a:pt x="17231" y="14009"/>
                    <a:pt x="17418" y="13902"/>
                    <a:pt x="17552" y="13875"/>
                  </a:cubicBezTo>
                  <a:lnTo>
                    <a:pt x="17552" y="13875"/>
                  </a:lnTo>
                  <a:cubicBezTo>
                    <a:pt x="17472" y="13902"/>
                    <a:pt x="17338" y="14009"/>
                    <a:pt x="17285" y="14062"/>
                  </a:cubicBezTo>
                  <a:cubicBezTo>
                    <a:pt x="17151" y="14196"/>
                    <a:pt x="17044" y="14329"/>
                    <a:pt x="17151" y="14436"/>
                  </a:cubicBezTo>
                  <a:cubicBezTo>
                    <a:pt x="17178" y="14463"/>
                    <a:pt x="17225" y="14476"/>
                    <a:pt x="17268" y="14476"/>
                  </a:cubicBezTo>
                  <a:cubicBezTo>
                    <a:pt x="17311" y="14476"/>
                    <a:pt x="17352" y="14463"/>
                    <a:pt x="17365" y="14436"/>
                  </a:cubicBezTo>
                  <a:cubicBezTo>
                    <a:pt x="17499" y="14276"/>
                    <a:pt x="17605" y="14169"/>
                    <a:pt x="17819" y="14089"/>
                  </a:cubicBezTo>
                  <a:lnTo>
                    <a:pt x="17819" y="14089"/>
                  </a:lnTo>
                  <a:cubicBezTo>
                    <a:pt x="17579" y="14276"/>
                    <a:pt x="17205" y="14730"/>
                    <a:pt x="17445" y="14864"/>
                  </a:cubicBezTo>
                  <a:cubicBezTo>
                    <a:pt x="17465" y="14874"/>
                    <a:pt x="17495" y="14880"/>
                    <a:pt x="17528" y="14880"/>
                  </a:cubicBezTo>
                  <a:cubicBezTo>
                    <a:pt x="17586" y="14880"/>
                    <a:pt x="17652" y="14861"/>
                    <a:pt x="17686" y="14810"/>
                  </a:cubicBezTo>
                  <a:cubicBezTo>
                    <a:pt x="17766" y="14597"/>
                    <a:pt x="17873" y="14463"/>
                    <a:pt x="18033" y="14329"/>
                  </a:cubicBezTo>
                  <a:cubicBezTo>
                    <a:pt x="18112" y="14274"/>
                    <a:pt x="18144" y="14249"/>
                    <a:pt x="18146" y="14249"/>
                  </a:cubicBezTo>
                  <a:lnTo>
                    <a:pt x="18146" y="14249"/>
                  </a:lnTo>
                  <a:cubicBezTo>
                    <a:pt x="18154" y="14249"/>
                    <a:pt x="17819" y="14543"/>
                    <a:pt x="17819" y="14997"/>
                  </a:cubicBezTo>
                  <a:cubicBezTo>
                    <a:pt x="17819" y="15110"/>
                    <a:pt x="17908" y="15178"/>
                    <a:pt x="17997" y="15178"/>
                  </a:cubicBezTo>
                  <a:cubicBezTo>
                    <a:pt x="18076" y="15178"/>
                    <a:pt x="18154" y="15124"/>
                    <a:pt x="18167" y="14997"/>
                  </a:cubicBezTo>
                  <a:cubicBezTo>
                    <a:pt x="18167" y="14891"/>
                    <a:pt x="18220" y="14837"/>
                    <a:pt x="18247" y="14757"/>
                  </a:cubicBezTo>
                  <a:cubicBezTo>
                    <a:pt x="18674" y="14623"/>
                    <a:pt x="19850" y="14623"/>
                    <a:pt x="20037" y="13875"/>
                  </a:cubicBezTo>
                  <a:cubicBezTo>
                    <a:pt x="20144" y="13501"/>
                    <a:pt x="19957" y="13073"/>
                    <a:pt x="19743" y="12672"/>
                  </a:cubicBezTo>
                  <a:cubicBezTo>
                    <a:pt x="19717" y="12619"/>
                    <a:pt x="19637" y="12459"/>
                    <a:pt x="19637" y="12432"/>
                  </a:cubicBezTo>
                  <a:cubicBezTo>
                    <a:pt x="19503" y="12084"/>
                    <a:pt x="19423" y="11790"/>
                    <a:pt x="19476" y="11416"/>
                  </a:cubicBezTo>
                  <a:cubicBezTo>
                    <a:pt x="19637" y="11390"/>
                    <a:pt x="22149" y="11096"/>
                    <a:pt x="23378" y="11096"/>
                  </a:cubicBezTo>
                  <a:cubicBezTo>
                    <a:pt x="28910" y="11096"/>
                    <a:pt x="29124" y="14329"/>
                    <a:pt x="30166" y="15478"/>
                  </a:cubicBezTo>
                  <a:cubicBezTo>
                    <a:pt x="30193" y="15505"/>
                    <a:pt x="30246" y="15532"/>
                    <a:pt x="30300" y="15532"/>
                  </a:cubicBezTo>
                  <a:cubicBezTo>
                    <a:pt x="30567" y="15532"/>
                    <a:pt x="31315" y="15131"/>
                    <a:pt x="30807" y="14623"/>
                  </a:cubicBezTo>
                  <a:cubicBezTo>
                    <a:pt x="30995" y="14543"/>
                    <a:pt x="31101" y="14196"/>
                    <a:pt x="30834" y="13902"/>
                  </a:cubicBezTo>
                  <a:cubicBezTo>
                    <a:pt x="31315" y="13634"/>
                    <a:pt x="31315" y="13153"/>
                    <a:pt x="30941" y="12859"/>
                  </a:cubicBezTo>
                  <a:cubicBezTo>
                    <a:pt x="31502" y="12726"/>
                    <a:pt x="31663" y="12058"/>
                    <a:pt x="30701" y="11897"/>
                  </a:cubicBezTo>
                  <a:cubicBezTo>
                    <a:pt x="30727" y="11897"/>
                    <a:pt x="30781" y="11871"/>
                    <a:pt x="30807" y="11817"/>
                  </a:cubicBezTo>
                  <a:cubicBezTo>
                    <a:pt x="31075" y="11523"/>
                    <a:pt x="30995" y="11122"/>
                    <a:pt x="30567" y="10935"/>
                  </a:cubicBezTo>
                  <a:cubicBezTo>
                    <a:pt x="30594" y="10935"/>
                    <a:pt x="30594" y="10882"/>
                    <a:pt x="30647" y="10882"/>
                  </a:cubicBezTo>
                  <a:cubicBezTo>
                    <a:pt x="30941" y="10588"/>
                    <a:pt x="30727" y="10133"/>
                    <a:pt x="30273" y="9946"/>
                  </a:cubicBezTo>
                  <a:cubicBezTo>
                    <a:pt x="31082" y="9365"/>
                    <a:pt x="30481" y="9142"/>
                    <a:pt x="30006" y="9142"/>
                  </a:cubicBezTo>
                  <a:cubicBezTo>
                    <a:pt x="29979" y="9142"/>
                    <a:pt x="29952" y="9143"/>
                    <a:pt x="29926" y="9145"/>
                  </a:cubicBezTo>
                  <a:cubicBezTo>
                    <a:pt x="30242" y="8974"/>
                    <a:pt x="30314" y="8406"/>
                    <a:pt x="29458" y="8406"/>
                  </a:cubicBezTo>
                  <a:cubicBezTo>
                    <a:pt x="29374" y="8406"/>
                    <a:pt x="29280" y="8411"/>
                    <a:pt x="29177" y="8423"/>
                  </a:cubicBezTo>
                  <a:cubicBezTo>
                    <a:pt x="29441" y="8231"/>
                    <a:pt x="29598" y="7651"/>
                    <a:pt x="28639" y="7651"/>
                  </a:cubicBezTo>
                  <a:cubicBezTo>
                    <a:pt x="28530" y="7651"/>
                    <a:pt x="28407" y="7658"/>
                    <a:pt x="28269" y="7675"/>
                  </a:cubicBezTo>
                  <a:cubicBezTo>
                    <a:pt x="28588" y="7424"/>
                    <a:pt x="28673" y="6902"/>
                    <a:pt x="27914" y="6902"/>
                  </a:cubicBezTo>
                  <a:cubicBezTo>
                    <a:pt x="27783" y="6902"/>
                    <a:pt x="27626" y="6918"/>
                    <a:pt x="27440" y="6953"/>
                  </a:cubicBezTo>
                  <a:cubicBezTo>
                    <a:pt x="27699" y="6674"/>
                    <a:pt x="27527" y="6247"/>
                    <a:pt x="26858" y="6247"/>
                  </a:cubicBezTo>
                  <a:cubicBezTo>
                    <a:pt x="26630" y="6247"/>
                    <a:pt x="26344" y="6296"/>
                    <a:pt x="25997" y="6419"/>
                  </a:cubicBezTo>
                  <a:cubicBezTo>
                    <a:pt x="26024" y="6392"/>
                    <a:pt x="26050" y="6178"/>
                    <a:pt x="26104" y="6151"/>
                  </a:cubicBezTo>
                  <a:cubicBezTo>
                    <a:pt x="26131" y="6071"/>
                    <a:pt x="26131" y="6045"/>
                    <a:pt x="26104" y="5991"/>
                  </a:cubicBezTo>
                  <a:cubicBezTo>
                    <a:pt x="26067" y="5925"/>
                    <a:pt x="25991" y="5899"/>
                    <a:pt x="25894" y="5899"/>
                  </a:cubicBezTo>
                  <a:cubicBezTo>
                    <a:pt x="25637" y="5899"/>
                    <a:pt x="25236" y="6081"/>
                    <a:pt x="25062" y="6178"/>
                  </a:cubicBezTo>
                  <a:cubicBezTo>
                    <a:pt x="25199" y="5903"/>
                    <a:pt x="25308" y="5426"/>
                    <a:pt x="24952" y="5426"/>
                  </a:cubicBezTo>
                  <a:cubicBezTo>
                    <a:pt x="24824" y="5426"/>
                    <a:pt x="24636" y="5488"/>
                    <a:pt x="24367" y="5644"/>
                  </a:cubicBezTo>
                  <a:cubicBezTo>
                    <a:pt x="24394" y="5617"/>
                    <a:pt x="24394" y="5483"/>
                    <a:pt x="24394" y="5403"/>
                  </a:cubicBezTo>
                  <a:cubicBezTo>
                    <a:pt x="24372" y="5276"/>
                    <a:pt x="24250" y="5165"/>
                    <a:pt x="24027" y="5165"/>
                  </a:cubicBezTo>
                  <a:cubicBezTo>
                    <a:pt x="23969" y="5165"/>
                    <a:pt x="23904" y="5173"/>
                    <a:pt x="23832" y="5189"/>
                  </a:cubicBezTo>
                  <a:cubicBezTo>
                    <a:pt x="23699" y="5216"/>
                    <a:pt x="23512" y="5243"/>
                    <a:pt x="23244" y="5350"/>
                  </a:cubicBezTo>
                  <a:cubicBezTo>
                    <a:pt x="23456" y="5067"/>
                    <a:pt x="23423" y="4680"/>
                    <a:pt x="23000" y="4680"/>
                  </a:cubicBezTo>
                  <a:cubicBezTo>
                    <a:pt x="22782" y="4680"/>
                    <a:pt x="22460" y="4783"/>
                    <a:pt x="22015" y="5056"/>
                  </a:cubicBezTo>
                  <a:cubicBezTo>
                    <a:pt x="22193" y="4718"/>
                    <a:pt x="22181" y="4262"/>
                    <a:pt x="21713" y="4262"/>
                  </a:cubicBezTo>
                  <a:cubicBezTo>
                    <a:pt x="21478" y="4262"/>
                    <a:pt x="21126" y="4377"/>
                    <a:pt x="20625" y="4682"/>
                  </a:cubicBezTo>
                  <a:cubicBezTo>
                    <a:pt x="20838" y="4310"/>
                    <a:pt x="20663" y="3892"/>
                    <a:pt x="20180" y="3892"/>
                  </a:cubicBezTo>
                  <a:cubicBezTo>
                    <a:pt x="19934" y="3892"/>
                    <a:pt x="19606" y="4001"/>
                    <a:pt x="19209" y="4281"/>
                  </a:cubicBezTo>
                  <a:cubicBezTo>
                    <a:pt x="19236" y="4201"/>
                    <a:pt x="19289" y="4040"/>
                    <a:pt x="19289" y="3987"/>
                  </a:cubicBezTo>
                  <a:cubicBezTo>
                    <a:pt x="19315" y="3831"/>
                    <a:pt x="19228" y="3776"/>
                    <a:pt x="19100" y="3776"/>
                  </a:cubicBezTo>
                  <a:cubicBezTo>
                    <a:pt x="18965" y="3776"/>
                    <a:pt x="18785" y="3838"/>
                    <a:pt x="18648" y="3907"/>
                  </a:cubicBezTo>
                  <a:cubicBezTo>
                    <a:pt x="18380" y="4013"/>
                    <a:pt x="18140" y="4174"/>
                    <a:pt x="17899" y="4334"/>
                  </a:cubicBezTo>
                  <a:cubicBezTo>
                    <a:pt x="18085" y="4128"/>
                    <a:pt x="18032" y="3653"/>
                    <a:pt x="17583" y="3653"/>
                  </a:cubicBezTo>
                  <a:cubicBezTo>
                    <a:pt x="17449" y="3653"/>
                    <a:pt x="17280" y="3695"/>
                    <a:pt x="17071" y="3800"/>
                  </a:cubicBezTo>
                  <a:cubicBezTo>
                    <a:pt x="17061" y="3647"/>
                    <a:pt x="16922" y="3591"/>
                    <a:pt x="16732" y="3591"/>
                  </a:cubicBezTo>
                  <a:cubicBezTo>
                    <a:pt x="16425" y="3591"/>
                    <a:pt x="15983" y="3737"/>
                    <a:pt x="15735" y="3853"/>
                  </a:cubicBezTo>
                  <a:cubicBezTo>
                    <a:pt x="15895" y="3639"/>
                    <a:pt x="16216" y="3105"/>
                    <a:pt x="15949" y="3051"/>
                  </a:cubicBezTo>
                  <a:cubicBezTo>
                    <a:pt x="15853" y="3032"/>
                    <a:pt x="15759" y="3024"/>
                    <a:pt x="15666" y="3024"/>
                  </a:cubicBezTo>
                  <a:cubicBezTo>
                    <a:pt x="15369" y="3024"/>
                    <a:pt x="15084" y="3110"/>
                    <a:pt x="14799" y="3212"/>
                  </a:cubicBezTo>
                  <a:cubicBezTo>
                    <a:pt x="15104" y="2806"/>
                    <a:pt x="15192" y="2246"/>
                    <a:pt x="14620" y="2246"/>
                  </a:cubicBezTo>
                  <a:cubicBezTo>
                    <a:pt x="14439" y="2246"/>
                    <a:pt x="14192" y="2302"/>
                    <a:pt x="13864" y="2437"/>
                  </a:cubicBezTo>
                  <a:cubicBezTo>
                    <a:pt x="14078" y="2196"/>
                    <a:pt x="14345" y="1662"/>
                    <a:pt x="13998" y="1662"/>
                  </a:cubicBezTo>
                  <a:cubicBezTo>
                    <a:pt x="13958" y="1658"/>
                    <a:pt x="13919" y="1656"/>
                    <a:pt x="13879" y="1656"/>
                  </a:cubicBezTo>
                  <a:cubicBezTo>
                    <a:pt x="13625" y="1656"/>
                    <a:pt x="13374" y="1726"/>
                    <a:pt x="13142" y="1795"/>
                  </a:cubicBezTo>
                  <a:lnTo>
                    <a:pt x="13169" y="1769"/>
                  </a:lnTo>
                  <a:cubicBezTo>
                    <a:pt x="13474" y="1293"/>
                    <a:pt x="13236" y="939"/>
                    <a:pt x="12639" y="939"/>
                  </a:cubicBezTo>
                  <a:cubicBezTo>
                    <a:pt x="12398" y="939"/>
                    <a:pt x="12099" y="996"/>
                    <a:pt x="11753" y="1127"/>
                  </a:cubicBezTo>
                  <a:cubicBezTo>
                    <a:pt x="11947" y="874"/>
                    <a:pt x="11986" y="480"/>
                    <a:pt x="11560" y="480"/>
                  </a:cubicBezTo>
                  <a:cubicBezTo>
                    <a:pt x="11400" y="480"/>
                    <a:pt x="11176" y="535"/>
                    <a:pt x="10871" y="673"/>
                  </a:cubicBezTo>
                  <a:cubicBezTo>
                    <a:pt x="10951" y="539"/>
                    <a:pt x="11165" y="192"/>
                    <a:pt x="11085" y="58"/>
                  </a:cubicBezTo>
                  <a:cubicBezTo>
                    <a:pt x="11069" y="10"/>
                    <a:pt x="11014" y="0"/>
                    <a:pt x="10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247;p60">
              <a:extLst>
                <a:ext uri="{FF2B5EF4-FFF2-40B4-BE49-F238E27FC236}">
                  <a16:creationId xmlns:a16="http://schemas.microsoft.com/office/drawing/2014/main" id="{E7B15E3A-DB15-8CC5-B8AB-8E41A48AE24D}"/>
                </a:ext>
              </a:extLst>
            </p:cNvPr>
            <p:cNvSpPr/>
            <p:nvPr/>
          </p:nvSpPr>
          <p:spPr>
            <a:xfrm>
              <a:off x="4677200" y="1492475"/>
              <a:ext cx="155025" cy="144450"/>
            </a:xfrm>
            <a:custGeom>
              <a:avLst/>
              <a:gdLst/>
              <a:ahLst/>
              <a:cxnLst/>
              <a:rect l="l" t="t" r="r" b="b"/>
              <a:pathLst>
                <a:path w="6201" h="5778" extrusionOk="0">
                  <a:moveTo>
                    <a:pt x="2909" y="1"/>
                  </a:moveTo>
                  <a:cubicBezTo>
                    <a:pt x="2015" y="1"/>
                    <a:pt x="892" y="229"/>
                    <a:pt x="375" y="1004"/>
                  </a:cubicBezTo>
                  <a:cubicBezTo>
                    <a:pt x="134" y="1111"/>
                    <a:pt x="1" y="2314"/>
                    <a:pt x="161" y="2554"/>
                  </a:cubicBezTo>
                  <a:cubicBezTo>
                    <a:pt x="497" y="4636"/>
                    <a:pt x="1899" y="5777"/>
                    <a:pt x="3313" y="5777"/>
                  </a:cubicBezTo>
                  <a:cubicBezTo>
                    <a:pt x="4259" y="5777"/>
                    <a:pt x="5211" y="5266"/>
                    <a:pt x="5854" y="4184"/>
                  </a:cubicBezTo>
                  <a:cubicBezTo>
                    <a:pt x="6067" y="3784"/>
                    <a:pt x="6201" y="3303"/>
                    <a:pt x="6201" y="2848"/>
                  </a:cubicBezTo>
                  <a:cubicBezTo>
                    <a:pt x="6201" y="1565"/>
                    <a:pt x="5239" y="363"/>
                    <a:pt x="3716" y="69"/>
                  </a:cubicBezTo>
                  <a:cubicBezTo>
                    <a:pt x="3497" y="28"/>
                    <a:pt x="3216" y="1"/>
                    <a:pt x="29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248;p60">
              <a:extLst>
                <a:ext uri="{FF2B5EF4-FFF2-40B4-BE49-F238E27FC236}">
                  <a16:creationId xmlns:a16="http://schemas.microsoft.com/office/drawing/2014/main" id="{0A08204C-2FC3-364A-B396-5B1E4B194BA1}"/>
                </a:ext>
              </a:extLst>
            </p:cNvPr>
            <p:cNvSpPr/>
            <p:nvPr/>
          </p:nvSpPr>
          <p:spPr>
            <a:xfrm>
              <a:off x="4858925" y="1542750"/>
              <a:ext cx="32775" cy="41875"/>
            </a:xfrm>
            <a:custGeom>
              <a:avLst/>
              <a:gdLst/>
              <a:ahLst/>
              <a:cxnLst/>
              <a:rect l="l" t="t" r="r" b="b"/>
              <a:pathLst>
                <a:path w="1311" h="1675" extrusionOk="0">
                  <a:moveTo>
                    <a:pt x="895" y="1"/>
                  </a:moveTo>
                  <a:cubicBezTo>
                    <a:pt x="788" y="1"/>
                    <a:pt x="677" y="45"/>
                    <a:pt x="589" y="142"/>
                  </a:cubicBezTo>
                  <a:cubicBezTo>
                    <a:pt x="482" y="169"/>
                    <a:pt x="375" y="223"/>
                    <a:pt x="348" y="303"/>
                  </a:cubicBezTo>
                  <a:cubicBezTo>
                    <a:pt x="241" y="517"/>
                    <a:pt x="1" y="1158"/>
                    <a:pt x="54" y="1398"/>
                  </a:cubicBezTo>
                  <a:cubicBezTo>
                    <a:pt x="101" y="1575"/>
                    <a:pt x="228" y="1674"/>
                    <a:pt x="386" y="1674"/>
                  </a:cubicBezTo>
                  <a:cubicBezTo>
                    <a:pt x="681" y="1674"/>
                    <a:pt x="1083" y="1326"/>
                    <a:pt x="1257" y="490"/>
                  </a:cubicBezTo>
                  <a:cubicBezTo>
                    <a:pt x="1311" y="185"/>
                    <a:pt x="11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249;p60">
              <a:extLst>
                <a:ext uri="{FF2B5EF4-FFF2-40B4-BE49-F238E27FC236}">
                  <a16:creationId xmlns:a16="http://schemas.microsoft.com/office/drawing/2014/main" id="{A07D05E3-1360-51C8-6645-5B124B150F56}"/>
                </a:ext>
              </a:extLst>
            </p:cNvPr>
            <p:cNvSpPr/>
            <p:nvPr/>
          </p:nvSpPr>
          <p:spPr>
            <a:xfrm>
              <a:off x="4910100" y="1573025"/>
              <a:ext cx="47750" cy="64000"/>
            </a:xfrm>
            <a:custGeom>
              <a:avLst/>
              <a:gdLst/>
              <a:ahLst/>
              <a:cxnLst/>
              <a:rect l="l" t="t" r="r" b="b"/>
              <a:pathLst>
                <a:path w="1910" h="2560" extrusionOk="0">
                  <a:moveTo>
                    <a:pt x="1217" y="0"/>
                  </a:moveTo>
                  <a:cubicBezTo>
                    <a:pt x="992" y="0"/>
                    <a:pt x="744" y="144"/>
                    <a:pt x="626" y="321"/>
                  </a:cubicBezTo>
                  <a:cubicBezTo>
                    <a:pt x="0" y="1506"/>
                    <a:pt x="553" y="2560"/>
                    <a:pt x="1032" y="2560"/>
                  </a:cubicBezTo>
                  <a:cubicBezTo>
                    <a:pt x="1125" y="2560"/>
                    <a:pt x="1216" y="2520"/>
                    <a:pt x="1295" y="2432"/>
                  </a:cubicBezTo>
                  <a:cubicBezTo>
                    <a:pt x="1802" y="1871"/>
                    <a:pt x="1909" y="989"/>
                    <a:pt x="1642" y="348"/>
                  </a:cubicBezTo>
                  <a:cubicBezTo>
                    <a:pt x="1570" y="96"/>
                    <a:pt x="1401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250;p60">
              <a:extLst>
                <a:ext uri="{FF2B5EF4-FFF2-40B4-BE49-F238E27FC236}">
                  <a16:creationId xmlns:a16="http://schemas.microsoft.com/office/drawing/2014/main" id="{758AF5DD-AD3B-466D-1174-99A1A77A5184}"/>
                </a:ext>
              </a:extLst>
            </p:cNvPr>
            <p:cNvSpPr/>
            <p:nvPr/>
          </p:nvSpPr>
          <p:spPr>
            <a:xfrm>
              <a:off x="4854925" y="1604600"/>
              <a:ext cx="30750" cy="33975"/>
            </a:xfrm>
            <a:custGeom>
              <a:avLst/>
              <a:gdLst/>
              <a:ahLst/>
              <a:cxnLst/>
              <a:rect l="l" t="t" r="r" b="b"/>
              <a:pathLst>
                <a:path w="1230" h="1359" extrusionOk="0">
                  <a:moveTo>
                    <a:pt x="748" y="1"/>
                  </a:moveTo>
                  <a:cubicBezTo>
                    <a:pt x="663" y="1"/>
                    <a:pt x="579" y="24"/>
                    <a:pt x="508" y="74"/>
                  </a:cubicBezTo>
                  <a:cubicBezTo>
                    <a:pt x="375" y="127"/>
                    <a:pt x="268" y="368"/>
                    <a:pt x="214" y="501"/>
                  </a:cubicBezTo>
                  <a:cubicBezTo>
                    <a:pt x="27" y="768"/>
                    <a:pt x="1" y="1143"/>
                    <a:pt x="295" y="1303"/>
                  </a:cubicBezTo>
                  <a:cubicBezTo>
                    <a:pt x="363" y="1341"/>
                    <a:pt x="431" y="1358"/>
                    <a:pt x="498" y="1358"/>
                  </a:cubicBezTo>
                  <a:cubicBezTo>
                    <a:pt x="896" y="1358"/>
                    <a:pt x="1230" y="749"/>
                    <a:pt x="1230" y="474"/>
                  </a:cubicBezTo>
                  <a:cubicBezTo>
                    <a:pt x="1230" y="180"/>
                    <a:pt x="985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251;p60">
              <a:extLst>
                <a:ext uri="{FF2B5EF4-FFF2-40B4-BE49-F238E27FC236}">
                  <a16:creationId xmlns:a16="http://schemas.microsoft.com/office/drawing/2014/main" id="{CC4AE0F9-375A-F5D2-8532-7979D9BBC1E4}"/>
                </a:ext>
              </a:extLst>
            </p:cNvPr>
            <p:cNvSpPr/>
            <p:nvPr/>
          </p:nvSpPr>
          <p:spPr>
            <a:xfrm>
              <a:off x="4877200" y="1637250"/>
              <a:ext cx="49900" cy="49775"/>
            </a:xfrm>
            <a:custGeom>
              <a:avLst/>
              <a:gdLst/>
              <a:ahLst/>
              <a:cxnLst/>
              <a:rect l="l" t="t" r="r" b="b"/>
              <a:pathLst>
                <a:path w="1996" h="1991" extrusionOk="0">
                  <a:moveTo>
                    <a:pt x="1186" y="0"/>
                  </a:moveTo>
                  <a:cubicBezTo>
                    <a:pt x="1008" y="0"/>
                    <a:pt x="832" y="107"/>
                    <a:pt x="740" y="291"/>
                  </a:cubicBezTo>
                  <a:cubicBezTo>
                    <a:pt x="0" y="1277"/>
                    <a:pt x="352" y="1990"/>
                    <a:pt x="956" y="1990"/>
                  </a:cubicBezTo>
                  <a:cubicBezTo>
                    <a:pt x="1007" y="1990"/>
                    <a:pt x="1060" y="1985"/>
                    <a:pt x="1114" y="1975"/>
                  </a:cubicBezTo>
                  <a:cubicBezTo>
                    <a:pt x="1542" y="1894"/>
                    <a:pt x="1996" y="1253"/>
                    <a:pt x="1648" y="371"/>
                  </a:cubicBezTo>
                  <a:cubicBezTo>
                    <a:pt x="1554" y="113"/>
                    <a:pt x="1369" y="0"/>
                    <a:pt x="1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252;p60">
              <a:extLst>
                <a:ext uri="{FF2B5EF4-FFF2-40B4-BE49-F238E27FC236}">
                  <a16:creationId xmlns:a16="http://schemas.microsoft.com/office/drawing/2014/main" id="{1F95846C-895A-B474-B35A-287D15071BA1}"/>
                </a:ext>
              </a:extLst>
            </p:cNvPr>
            <p:cNvSpPr/>
            <p:nvPr/>
          </p:nvSpPr>
          <p:spPr>
            <a:xfrm>
              <a:off x="4828200" y="1654700"/>
              <a:ext cx="21400" cy="21575"/>
            </a:xfrm>
            <a:custGeom>
              <a:avLst/>
              <a:gdLst/>
              <a:ahLst/>
              <a:cxnLst/>
              <a:rect l="l" t="t" r="r" b="b"/>
              <a:pathLst>
                <a:path w="856" h="863" extrusionOk="0">
                  <a:moveTo>
                    <a:pt x="435" y="0"/>
                  </a:moveTo>
                  <a:cubicBezTo>
                    <a:pt x="221" y="0"/>
                    <a:pt x="1" y="141"/>
                    <a:pt x="1" y="421"/>
                  </a:cubicBezTo>
                  <a:cubicBezTo>
                    <a:pt x="1" y="715"/>
                    <a:pt x="208" y="862"/>
                    <a:pt x="415" y="862"/>
                  </a:cubicBezTo>
                  <a:cubicBezTo>
                    <a:pt x="622" y="862"/>
                    <a:pt x="829" y="715"/>
                    <a:pt x="829" y="421"/>
                  </a:cubicBezTo>
                  <a:cubicBezTo>
                    <a:pt x="856" y="141"/>
                    <a:pt x="649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253;p60">
              <a:extLst>
                <a:ext uri="{FF2B5EF4-FFF2-40B4-BE49-F238E27FC236}">
                  <a16:creationId xmlns:a16="http://schemas.microsoft.com/office/drawing/2014/main" id="{FE6C13A8-7599-C182-AF74-47349403F5F5}"/>
                </a:ext>
              </a:extLst>
            </p:cNvPr>
            <p:cNvSpPr/>
            <p:nvPr/>
          </p:nvSpPr>
          <p:spPr>
            <a:xfrm>
              <a:off x="4961825" y="1631875"/>
              <a:ext cx="37075" cy="48475"/>
            </a:xfrm>
            <a:custGeom>
              <a:avLst/>
              <a:gdLst/>
              <a:ahLst/>
              <a:cxnLst/>
              <a:rect l="l" t="t" r="r" b="b"/>
              <a:pathLst>
                <a:path w="1483" h="1939" extrusionOk="0">
                  <a:moveTo>
                    <a:pt x="879" y="1"/>
                  </a:moveTo>
                  <a:cubicBezTo>
                    <a:pt x="646" y="1"/>
                    <a:pt x="401" y="157"/>
                    <a:pt x="401" y="452"/>
                  </a:cubicBezTo>
                  <a:cubicBezTo>
                    <a:pt x="1" y="1121"/>
                    <a:pt x="107" y="1441"/>
                    <a:pt x="241" y="1709"/>
                  </a:cubicBezTo>
                  <a:cubicBezTo>
                    <a:pt x="309" y="1865"/>
                    <a:pt x="428" y="1939"/>
                    <a:pt x="562" y="1939"/>
                  </a:cubicBezTo>
                  <a:cubicBezTo>
                    <a:pt x="955" y="1939"/>
                    <a:pt x="1482" y="1314"/>
                    <a:pt x="1283" y="319"/>
                  </a:cubicBezTo>
                  <a:cubicBezTo>
                    <a:pt x="1247" y="104"/>
                    <a:pt x="106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254;p60">
              <a:extLst>
                <a:ext uri="{FF2B5EF4-FFF2-40B4-BE49-F238E27FC236}">
                  <a16:creationId xmlns:a16="http://schemas.microsoft.com/office/drawing/2014/main" id="{FCD9AA5A-66B2-2D3E-DCE7-EB2A64E95F5A}"/>
                </a:ext>
              </a:extLst>
            </p:cNvPr>
            <p:cNvSpPr/>
            <p:nvPr/>
          </p:nvSpPr>
          <p:spPr>
            <a:xfrm>
              <a:off x="5010600" y="1587925"/>
              <a:ext cx="51500" cy="44525"/>
            </a:xfrm>
            <a:custGeom>
              <a:avLst/>
              <a:gdLst/>
              <a:ahLst/>
              <a:cxnLst/>
              <a:rect l="l" t="t" r="r" b="b"/>
              <a:pathLst>
                <a:path w="2060" h="1781" extrusionOk="0">
                  <a:moveTo>
                    <a:pt x="630" y="0"/>
                  </a:moveTo>
                  <a:cubicBezTo>
                    <a:pt x="486" y="0"/>
                    <a:pt x="355" y="57"/>
                    <a:pt x="268" y="206"/>
                  </a:cubicBezTo>
                  <a:cubicBezTo>
                    <a:pt x="27" y="366"/>
                    <a:pt x="1" y="1141"/>
                    <a:pt x="348" y="1542"/>
                  </a:cubicBezTo>
                  <a:cubicBezTo>
                    <a:pt x="501" y="1708"/>
                    <a:pt x="696" y="1780"/>
                    <a:pt x="891" y="1780"/>
                  </a:cubicBezTo>
                  <a:cubicBezTo>
                    <a:pt x="1480" y="1780"/>
                    <a:pt x="2060" y="1123"/>
                    <a:pt x="1417" y="420"/>
                  </a:cubicBezTo>
                  <a:cubicBezTo>
                    <a:pt x="1273" y="240"/>
                    <a:pt x="924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255;p60">
              <a:extLst>
                <a:ext uri="{FF2B5EF4-FFF2-40B4-BE49-F238E27FC236}">
                  <a16:creationId xmlns:a16="http://schemas.microsoft.com/office/drawing/2014/main" id="{3E718EB3-843B-2D20-A07E-AFE83545F82E}"/>
                </a:ext>
              </a:extLst>
            </p:cNvPr>
            <p:cNvSpPr/>
            <p:nvPr/>
          </p:nvSpPr>
          <p:spPr>
            <a:xfrm>
              <a:off x="5090775" y="1611775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802" y="0"/>
                  </a:moveTo>
                  <a:lnTo>
                    <a:pt x="802" y="0"/>
                  </a:lnTo>
                  <a:cubicBezTo>
                    <a:pt x="816" y="27"/>
                    <a:pt x="829" y="40"/>
                    <a:pt x="832" y="40"/>
                  </a:cubicBezTo>
                  <a:cubicBezTo>
                    <a:pt x="836" y="40"/>
                    <a:pt x="829" y="27"/>
                    <a:pt x="802" y="0"/>
                  </a:cubicBezTo>
                  <a:close/>
                  <a:moveTo>
                    <a:pt x="594" y="32"/>
                  </a:moveTo>
                  <a:cubicBezTo>
                    <a:pt x="489" y="32"/>
                    <a:pt x="398" y="76"/>
                    <a:pt x="321" y="134"/>
                  </a:cubicBezTo>
                  <a:cubicBezTo>
                    <a:pt x="188" y="187"/>
                    <a:pt x="81" y="321"/>
                    <a:pt x="54" y="455"/>
                  </a:cubicBezTo>
                  <a:cubicBezTo>
                    <a:pt x="0" y="615"/>
                    <a:pt x="134" y="802"/>
                    <a:pt x="321" y="909"/>
                  </a:cubicBezTo>
                  <a:cubicBezTo>
                    <a:pt x="479" y="988"/>
                    <a:pt x="627" y="1104"/>
                    <a:pt x="809" y="1104"/>
                  </a:cubicBezTo>
                  <a:cubicBezTo>
                    <a:pt x="937" y="1104"/>
                    <a:pt x="1081" y="1047"/>
                    <a:pt x="1257" y="882"/>
                  </a:cubicBezTo>
                  <a:cubicBezTo>
                    <a:pt x="1513" y="626"/>
                    <a:pt x="1376" y="51"/>
                    <a:pt x="799" y="51"/>
                  </a:cubicBezTo>
                  <a:cubicBezTo>
                    <a:pt x="774" y="51"/>
                    <a:pt x="749" y="52"/>
                    <a:pt x="722" y="54"/>
                  </a:cubicBezTo>
                  <a:cubicBezTo>
                    <a:pt x="677" y="39"/>
                    <a:pt x="635" y="32"/>
                    <a:pt x="59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256;p60">
              <a:extLst>
                <a:ext uri="{FF2B5EF4-FFF2-40B4-BE49-F238E27FC236}">
                  <a16:creationId xmlns:a16="http://schemas.microsoft.com/office/drawing/2014/main" id="{0722EED5-F22C-97F5-CFF9-9B5300AA5B52}"/>
                </a:ext>
              </a:extLst>
            </p:cNvPr>
            <p:cNvSpPr/>
            <p:nvPr/>
          </p:nvSpPr>
          <p:spPr>
            <a:xfrm>
              <a:off x="5035600" y="1648375"/>
              <a:ext cx="50775" cy="41775"/>
            </a:xfrm>
            <a:custGeom>
              <a:avLst/>
              <a:gdLst/>
              <a:ahLst/>
              <a:cxnLst/>
              <a:rect l="l" t="t" r="r" b="b"/>
              <a:pathLst>
                <a:path w="2031" h="1671" extrusionOk="0">
                  <a:moveTo>
                    <a:pt x="678" y="0"/>
                  </a:moveTo>
                  <a:cubicBezTo>
                    <a:pt x="650" y="0"/>
                    <a:pt x="625" y="2"/>
                    <a:pt x="604" y="6"/>
                  </a:cubicBezTo>
                  <a:cubicBezTo>
                    <a:pt x="596" y="6"/>
                    <a:pt x="588" y="6"/>
                    <a:pt x="579" y="6"/>
                  </a:cubicBezTo>
                  <a:cubicBezTo>
                    <a:pt x="93" y="6"/>
                    <a:pt x="1" y="791"/>
                    <a:pt x="684" y="1396"/>
                  </a:cubicBezTo>
                  <a:cubicBezTo>
                    <a:pt x="918" y="1586"/>
                    <a:pt x="1146" y="1670"/>
                    <a:pt x="1343" y="1670"/>
                  </a:cubicBezTo>
                  <a:cubicBezTo>
                    <a:pt x="1755" y="1670"/>
                    <a:pt x="2031" y="1305"/>
                    <a:pt x="1940" y="781"/>
                  </a:cubicBezTo>
                  <a:cubicBezTo>
                    <a:pt x="1842" y="288"/>
                    <a:pt x="101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257;p60">
              <a:extLst>
                <a:ext uri="{FF2B5EF4-FFF2-40B4-BE49-F238E27FC236}">
                  <a16:creationId xmlns:a16="http://schemas.microsoft.com/office/drawing/2014/main" id="{2D48FA3B-EF84-6D99-A898-9FF0506DA819}"/>
                </a:ext>
              </a:extLst>
            </p:cNvPr>
            <p:cNvSpPr/>
            <p:nvPr/>
          </p:nvSpPr>
          <p:spPr>
            <a:xfrm>
              <a:off x="5124175" y="1653200"/>
              <a:ext cx="38775" cy="25325"/>
            </a:xfrm>
            <a:custGeom>
              <a:avLst/>
              <a:gdLst/>
              <a:ahLst/>
              <a:cxnLst/>
              <a:rect l="l" t="t" r="r" b="b"/>
              <a:pathLst>
                <a:path w="1551" h="1013" extrusionOk="0">
                  <a:moveTo>
                    <a:pt x="722" y="0"/>
                  </a:moveTo>
                  <a:cubicBezTo>
                    <a:pt x="589" y="0"/>
                    <a:pt x="455" y="54"/>
                    <a:pt x="348" y="161"/>
                  </a:cubicBezTo>
                  <a:cubicBezTo>
                    <a:pt x="1" y="321"/>
                    <a:pt x="134" y="882"/>
                    <a:pt x="428" y="936"/>
                  </a:cubicBezTo>
                  <a:cubicBezTo>
                    <a:pt x="585" y="951"/>
                    <a:pt x="741" y="1013"/>
                    <a:pt x="908" y="1013"/>
                  </a:cubicBezTo>
                  <a:cubicBezTo>
                    <a:pt x="1027" y="1013"/>
                    <a:pt x="1151" y="982"/>
                    <a:pt x="1284" y="882"/>
                  </a:cubicBezTo>
                  <a:cubicBezTo>
                    <a:pt x="1551" y="695"/>
                    <a:pt x="1551" y="428"/>
                    <a:pt x="1390" y="214"/>
                  </a:cubicBezTo>
                  <a:cubicBezTo>
                    <a:pt x="1257" y="81"/>
                    <a:pt x="1070" y="54"/>
                    <a:pt x="856" y="27"/>
                  </a:cubicBezTo>
                  <a:cubicBezTo>
                    <a:pt x="829" y="27"/>
                    <a:pt x="802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58;p60">
              <a:extLst>
                <a:ext uri="{FF2B5EF4-FFF2-40B4-BE49-F238E27FC236}">
                  <a16:creationId xmlns:a16="http://schemas.microsoft.com/office/drawing/2014/main" id="{85B26F17-9CEA-9906-41B4-DAECEC34998F}"/>
                </a:ext>
              </a:extLst>
            </p:cNvPr>
            <p:cNvSpPr/>
            <p:nvPr/>
          </p:nvSpPr>
          <p:spPr>
            <a:xfrm>
              <a:off x="5002575" y="1683100"/>
              <a:ext cx="38550" cy="37625"/>
            </a:xfrm>
            <a:custGeom>
              <a:avLst/>
              <a:gdLst/>
              <a:ahLst/>
              <a:cxnLst/>
              <a:rect l="l" t="t" r="r" b="b"/>
              <a:pathLst>
                <a:path w="1542" h="1505" extrusionOk="0">
                  <a:moveTo>
                    <a:pt x="615" y="0"/>
                  </a:moveTo>
                  <a:cubicBezTo>
                    <a:pt x="509" y="0"/>
                    <a:pt x="402" y="47"/>
                    <a:pt x="322" y="141"/>
                  </a:cubicBezTo>
                  <a:cubicBezTo>
                    <a:pt x="188" y="274"/>
                    <a:pt x="188" y="354"/>
                    <a:pt x="215" y="541"/>
                  </a:cubicBezTo>
                  <a:cubicBezTo>
                    <a:pt x="241" y="835"/>
                    <a:pt x="1" y="1397"/>
                    <a:pt x="936" y="1504"/>
                  </a:cubicBezTo>
                  <a:cubicBezTo>
                    <a:pt x="945" y="1504"/>
                    <a:pt x="954" y="1505"/>
                    <a:pt x="963" y="1505"/>
                  </a:cubicBezTo>
                  <a:cubicBezTo>
                    <a:pt x="1226" y="1505"/>
                    <a:pt x="1542" y="1136"/>
                    <a:pt x="1284" y="568"/>
                  </a:cubicBezTo>
                  <a:cubicBezTo>
                    <a:pt x="1177" y="435"/>
                    <a:pt x="990" y="274"/>
                    <a:pt x="909" y="141"/>
                  </a:cubicBezTo>
                  <a:cubicBezTo>
                    <a:pt x="829" y="47"/>
                    <a:pt x="722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59;p60">
              <a:extLst>
                <a:ext uri="{FF2B5EF4-FFF2-40B4-BE49-F238E27FC236}">
                  <a16:creationId xmlns:a16="http://schemas.microsoft.com/office/drawing/2014/main" id="{4AF728D5-228B-7793-A15A-D8DC8567E556}"/>
                </a:ext>
              </a:extLst>
            </p:cNvPr>
            <p:cNvSpPr/>
            <p:nvPr/>
          </p:nvSpPr>
          <p:spPr>
            <a:xfrm>
              <a:off x="5082750" y="1687650"/>
              <a:ext cx="64300" cy="28250"/>
            </a:xfrm>
            <a:custGeom>
              <a:avLst/>
              <a:gdLst/>
              <a:ahLst/>
              <a:cxnLst/>
              <a:rect l="l" t="t" r="r" b="b"/>
              <a:pathLst>
                <a:path w="2572" h="1130" extrusionOk="0">
                  <a:moveTo>
                    <a:pt x="1349" y="1"/>
                  </a:moveTo>
                  <a:cubicBezTo>
                    <a:pt x="1115" y="1"/>
                    <a:pt x="908" y="49"/>
                    <a:pt x="803" y="146"/>
                  </a:cubicBezTo>
                  <a:cubicBezTo>
                    <a:pt x="402" y="226"/>
                    <a:pt x="1" y="947"/>
                    <a:pt x="1417" y="1108"/>
                  </a:cubicBezTo>
                  <a:cubicBezTo>
                    <a:pt x="1488" y="1123"/>
                    <a:pt x="1560" y="1130"/>
                    <a:pt x="1633" y="1130"/>
                  </a:cubicBezTo>
                  <a:cubicBezTo>
                    <a:pt x="1810" y="1130"/>
                    <a:pt x="1988" y="1092"/>
                    <a:pt x="2139" y="1054"/>
                  </a:cubicBezTo>
                  <a:cubicBezTo>
                    <a:pt x="2272" y="1028"/>
                    <a:pt x="2406" y="894"/>
                    <a:pt x="2459" y="760"/>
                  </a:cubicBezTo>
                  <a:cubicBezTo>
                    <a:pt x="2571" y="257"/>
                    <a:pt x="1890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60;p60">
              <a:extLst>
                <a:ext uri="{FF2B5EF4-FFF2-40B4-BE49-F238E27FC236}">
                  <a16:creationId xmlns:a16="http://schemas.microsoft.com/office/drawing/2014/main" id="{07D67485-760B-69EA-83B3-CA9EFC397B3C}"/>
                </a:ext>
              </a:extLst>
            </p:cNvPr>
            <p:cNvSpPr/>
            <p:nvPr/>
          </p:nvSpPr>
          <p:spPr>
            <a:xfrm>
              <a:off x="5203075" y="1659675"/>
              <a:ext cx="46725" cy="27875"/>
            </a:xfrm>
            <a:custGeom>
              <a:avLst/>
              <a:gdLst/>
              <a:ahLst/>
              <a:cxnLst/>
              <a:rect l="l" t="t" r="r" b="b"/>
              <a:pathLst>
                <a:path w="1869" h="1115" extrusionOk="0">
                  <a:moveTo>
                    <a:pt x="561" y="0"/>
                  </a:moveTo>
                  <a:cubicBezTo>
                    <a:pt x="227" y="0"/>
                    <a:pt x="0" y="455"/>
                    <a:pt x="372" y="703"/>
                  </a:cubicBezTo>
                  <a:cubicBezTo>
                    <a:pt x="558" y="870"/>
                    <a:pt x="730" y="1114"/>
                    <a:pt x="1015" y="1114"/>
                  </a:cubicBezTo>
                  <a:cubicBezTo>
                    <a:pt x="1141" y="1114"/>
                    <a:pt x="1288" y="1067"/>
                    <a:pt x="1468" y="944"/>
                  </a:cubicBezTo>
                  <a:cubicBezTo>
                    <a:pt x="1869" y="703"/>
                    <a:pt x="1735" y="89"/>
                    <a:pt x="987" y="35"/>
                  </a:cubicBezTo>
                  <a:cubicBezTo>
                    <a:pt x="880" y="35"/>
                    <a:pt x="747" y="9"/>
                    <a:pt x="640" y="9"/>
                  </a:cubicBezTo>
                  <a:cubicBezTo>
                    <a:pt x="613" y="3"/>
                    <a:pt x="586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61;p60">
              <a:extLst>
                <a:ext uri="{FF2B5EF4-FFF2-40B4-BE49-F238E27FC236}">
                  <a16:creationId xmlns:a16="http://schemas.microsoft.com/office/drawing/2014/main" id="{1808FF23-5709-8633-38F2-052A19D18280}"/>
                </a:ext>
              </a:extLst>
            </p:cNvPr>
            <p:cNvSpPr/>
            <p:nvPr/>
          </p:nvSpPr>
          <p:spPr>
            <a:xfrm>
              <a:off x="5152250" y="1624825"/>
              <a:ext cx="44825" cy="30875"/>
            </a:xfrm>
            <a:custGeom>
              <a:avLst/>
              <a:gdLst/>
              <a:ahLst/>
              <a:cxnLst/>
              <a:rect l="l" t="t" r="r" b="b"/>
              <a:pathLst>
                <a:path w="1793" h="1235" extrusionOk="0">
                  <a:moveTo>
                    <a:pt x="476" y="0"/>
                  </a:moveTo>
                  <a:cubicBezTo>
                    <a:pt x="341" y="0"/>
                    <a:pt x="195" y="77"/>
                    <a:pt x="107" y="200"/>
                  </a:cubicBezTo>
                  <a:cubicBezTo>
                    <a:pt x="0" y="467"/>
                    <a:pt x="107" y="654"/>
                    <a:pt x="267" y="788"/>
                  </a:cubicBezTo>
                  <a:cubicBezTo>
                    <a:pt x="535" y="948"/>
                    <a:pt x="829" y="1162"/>
                    <a:pt x="1149" y="1216"/>
                  </a:cubicBezTo>
                  <a:cubicBezTo>
                    <a:pt x="1187" y="1228"/>
                    <a:pt x="1226" y="1234"/>
                    <a:pt x="1264" y="1234"/>
                  </a:cubicBezTo>
                  <a:cubicBezTo>
                    <a:pt x="1544" y="1234"/>
                    <a:pt x="1792" y="907"/>
                    <a:pt x="1604" y="601"/>
                  </a:cubicBezTo>
                  <a:cubicBezTo>
                    <a:pt x="1497" y="414"/>
                    <a:pt x="1283" y="360"/>
                    <a:pt x="1096" y="280"/>
                  </a:cubicBezTo>
                  <a:cubicBezTo>
                    <a:pt x="962" y="227"/>
                    <a:pt x="802" y="147"/>
                    <a:pt x="668" y="66"/>
                  </a:cubicBezTo>
                  <a:cubicBezTo>
                    <a:pt x="613" y="21"/>
                    <a:pt x="54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62;p60">
              <a:extLst>
                <a:ext uri="{FF2B5EF4-FFF2-40B4-BE49-F238E27FC236}">
                  <a16:creationId xmlns:a16="http://schemas.microsoft.com/office/drawing/2014/main" id="{9B2B618D-DA7A-CA46-C857-152B2E416B37}"/>
                </a:ext>
              </a:extLst>
            </p:cNvPr>
            <p:cNvSpPr/>
            <p:nvPr/>
          </p:nvSpPr>
          <p:spPr>
            <a:xfrm>
              <a:off x="5171175" y="1691275"/>
              <a:ext cx="50575" cy="24675"/>
            </a:xfrm>
            <a:custGeom>
              <a:avLst/>
              <a:gdLst/>
              <a:ahLst/>
              <a:cxnLst/>
              <a:rect l="l" t="t" r="r" b="b"/>
              <a:pathLst>
                <a:path w="2023" h="987" extrusionOk="0">
                  <a:moveTo>
                    <a:pt x="528" y="0"/>
                  </a:moveTo>
                  <a:cubicBezTo>
                    <a:pt x="43" y="0"/>
                    <a:pt x="1" y="776"/>
                    <a:pt x="553" y="802"/>
                  </a:cubicBezTo>
                  <a:cubicBezTo>
                    <a:pt x="820" y="829"/>
                    <a:pt x="847" y="829"/>
                    <a:pt x="1328" y="963"/>
                  </a:cubicBezTo>
                  <a:cubicBezTo>
                    <a:pt x="1370" y="979"/>
                    <a:pt x="1413" y="986"/>
                    <a:pt x="1456" y="986"/>
                  </a:cubicBezTo>
                  <a:cubicBezTo>
                    <a:pt x="1630" y="986"/>
                    <a:pt x="1798" y="862"/>
                    <a:pt x="1862" y="669"/>
                  </a:cubicBezTo>
                  <a:cubicBezTo>
                    <a:pt x="2023" y="81"/>
                    <a:pt x="1141" y="27"/>
                    <a:pt x="553" y="1"/>
                  </a:cubicBezTo>
                  <a:cubicBezTo>
                    <a:pt x="544" y="0"/>
                    <a:pt x="536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63;p60">
              <a:extLst>
                <a:ext uri="{FF2B5EF4-FFF2-40B4-BE49-F238E27FC236}">
                  <a16:creationId xmlns:a16="http://schemas.microsoft.com/office/drawing/2014/main" id="{22027334-B0F6-6BDE-C658-889EB15844A8}"/>
                </a:ext>
              </a:extLst>
            </p:cNvPr>
            <p:cNvSpPr/>
            <p:nvPr/>
          </p:nvSpPr>
          <p:spPr>
            <a:xfrm>
              <a:off x="5256475" y="1681925"/>
              <a:ext cx="56800" cy="33575"/>
            </a:xfrm>
            <a:custGeom>
              <a:avLst/>
              <a:gdLst/>
              <a:ahLst/>
              <a:cxnLst/>
              <a:rect l="l" t="t" r="r" b="b"/>
              <a:pathLst>
                <a:path w="2272" h="1343" extrusionOk="0">
                  <a:moveTo>
                    <a:pt x="668" y="1"/>
                  </a:moveTo>
                  <a:cubicBezTo>
                    <a:pt x="241" y="1"/>
                    <a:pt x="0" y="642"/>
                    <a:pt x="535" y="882"/>
                  </a:cubicBezTo>
                  <a:cubicBezTo>
                    <a:pt x="1050" y="1092"/>
                    <a:pt x="1306" y="1343"/>
                    <a:pt x="1537" y="1343"/>
                  </a:cubicBezTo>
                  <a:cubicBezTo>
                    <a:pt x="1630" y="1343"/>
                    <a:pt x="1718" y="1303"/>
                    <a:pt x="1818" y="1203"/>
                  </a:cubicBezTo>
                  <a:cubicBezTo>
                    <a:pt x="2272" y="749"/>
                    <a:pt x="1336" y="134"/>
                    <a:pt x="1069" y="134"/>
                  </a:cubicBezTo>
                  <a:cubicBezTo>
                    <a:pt x="1016" y="107"/>
                    <a:pt x="749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2264;p60">
              <a:extLst>
                <a:ext uri="{FF2B5EF4-FFF2-40B4-BE49-F238E27FC236}">
                  <a16:creationId xmlns:a16="http://schemas.microsoft.com/office/drawing/2014/main" id="{8B95E7BD-FAB9-1BFB-582D-DC1E6D008854}"/>
                </a:ext>
              </a:extLst>
            </p:cNvPr>
            <p:cNvSpPr/>
            <p:nvPr/>
          </p:nvSpPr>
          <p:spPr>
            <a:xfrm>
              <a:off x="5237750" y="1705300"/>
              <a:ext cx="39150" cy="24150"/>
            </a:xfrm>
            <a:custGeom>
              <a:avLst/>
              <a:gdLst/>
              <a:ahLst/>
              <a:cxnLst/>
              <a:rect l="l" t="t" r="r" b="b"/>
              <a:pathLst>
                <a:path w="1566" h="966" extrusionOk="0">
                  <a:moveTo>
                    <a:pt x="589" y="1"/>
                  </a:moveTo>
                  <a:cubicBezTo>
                    <a:pt x="135" y="1"/>
                    <a:pt x="1" y="722"/>
                    <a:pt x="482" y="856"/>
                  </a:cubicBezTo>
                  <a:cubicBezTo>
                    <a:pt x="589" y="883"/>
                    <a:pt x="696" y="910"/>
                    <a:pt x="829" y="936"/>
                  </a:cubicBezTo>
                  <a:cubicBezTo>
                    <a:pt x="878" y="956"/>
                    <a:pt x="925" y="965"/>
                    <a:pt x="969" y="965"/>
                  </a:cubicBezTo>
                  <a:cubicBezTo>
                    <a:pt x="1347" y="965"/>
                    <a:pt x="1566" y="326"/>
                    <a:pt x="1016" y="135"/>
                  </a:cubicBezTo>
                  <a:cubicBezTo>
                    <a:pt x="936" y="108"/>
                    <a:pt x="696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265;p60">
              <a:extLst>
                <a:ext uri="{FF2B5EF4-FFF2-40B4-BE49-F238E27FC236}">
                  <a16:creationId xmlns:a16="http://schemas.microsoft.com/office/drawing/2014/main" id="{A7C8060C-2FD5-8C27-8F53-EFE1001A31BA}"/>
                </a:ext>
              </a:extLst>
            </p:cNvPr>
            <p:cNvSpPr/>
            <p:nvPr/>
          </p:nvSpPr>
          <p:spPr>
            <a:xfrm>
              <a:off x="5315275" y="1713475"/>
              <a:ext cx="24725" cy="24950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427" y="0"/>
                  </a:moveTo>
                  <a:cubicBezTo>
                    <a:pt x="336" y="0"/>
                    <a:pt x="244" y="38"/>
                    <a:pt x="160" y="128"/>
                  </a:cubicBezTo>
                  <a:cubicBezTo>
                    <a:pt x="0" y="289"/>
                    <a:pt x="27" y="529"/>
                    <a:pt x="160" y="689"/>
                  </a:cubicBezTo>
                  <a:cubicBezTo>
                    <a:pt x="241" y="743"/>
                    <a:pt x="267" y="823"/>
                    <a:pt x="321" y="877"/>
                  </a:cubicBezTo>
                  <a:cubicBezTo>
                    <a:pt x="394" y="959"/>
                    <a:pt x="495" y="997"/>
                    <a:pt x="597" y="997"/>
                  </a:cubicBezTo>
                  <a:cubicBezTo>
                    <a:pt x="792" y="997"/>
                    <a:pt x="989" y="855"/>
                    <a:pt x="989" y="609"/>
                  </a:cubicBezTo>
                  <a:cubicBezTo>
                    <a:pt x="989" y="366"/>
                    <a:pt x="712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66;p60">
              <a:extLst>
                <a:ext uri="{FF2B5EF4-FFF2-40B4-BE49-F238E27FC236}">
                  <a16:creationId xmlns:a16="http://schemas.microsoft.com/office/drawing/2014/main" id="{A8966857-1E93-7A96-A291-87335A1B9ADC}"/>
                </a:ext>
              </a:extLst>
            </p:cNvPr>
            <p:cNvSpPr/>
            <p:nvPr/>
          </p:nvSpPr>
          <p:spPr>
            <a:xfrm>
              <a:off x="5299975" y="1736700"/>
              <a:ext cx="33350" cy="24350"/>
            </a:xfrm>
            <a:custGeom>
              <a:avLst/>
              <a:gdLst/>
              <a:ahLst/>
              <a:cxnLst/>
              <a:rect l="l" t="t" r="r" b="b"/>
              <a:pathLst>
                <a:path w="1334" h="974" extrusionOk="0">
                  <a:moveTo>
                    <a:pt x="512" y="0"/>
                  </a:moveTo>
                  <a:cubicBezTo>
                    <a:pt x="90" y="0"/>
                    <a:pt x="0" y="612"/>
                    <a:pt x="345" y="749"/>
                  </a:cubicBezTo>
                  <a:cubicBezTo>
                    <a:pt x="478" y="829"/>
                    <a:pt x="559" y="856"/>
                    <a:pt x="719" y="936"/>
                  </a:cubicBezTo>
                  <a:cubicBezTo>
                    <a:pt x="777" y="961"/>
                    <a:pt x="840" y="973"/>
                    <a:pt x="902" y="973"/>
                  </a:cubicBezTo>
                  <a:cubicBezTo>
                    <a:pt x="1042" y="973"/>
                    <a:pt x="1180" y="913"/>
                    <a:pt x="1253" y="803"/>
                  </a:cubicBezTo>
                  <a:cubicBezTo>
                    <a:pt x="1334" y="589"/>
                    <a:pt x="1280" y="322"/>
                    <a:pt x="1120" y="215"/>
                  </a:cubicBezTo>
                  <a:cubicBezTo>
                    <a:pt x="986" y="161"/>
                    <a:pt x="879" y="81"/>
                    <a:pt x="746" y="54"/>
                  </a:cubicBezTo>
                  <a:cubicBezTo>
                    <a:pt x="659" y="17"/>
                    <a:pt x="581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67;p60">
              <a:extLst>
                <a:ext uri="{FF2B5EF4-FFF2-40B4-BE49-F238E27FC236}">
                  <a16:creationId xmlns:a16="http://schemas.microsoft.com/office/drawing/2014/main" id="{9B5BF973-6CE4-7D37-3FCC-56044FB756D1}"/>
                </a:ext>
              </a:extLst>
            </p:cNvPr>
            <p:cNvSpPr/>
            <p:nvPr/>
          </p:nvSpPr>
          <p:spPr>
            <a:xfrm>
              <a:off x="4680550" y="1529600"/>
              <a:ext cx="38525" cy="18825"/>
            </a:xfrm>
            <a:custGeom>
              <a:avLst/>
              <a:gdLst/>
              <a:ahLst/>
              <a:cxnLst/>
              <a:rect l="l" t="t" r="r" b="b"/>
              <a:pathLst>
                <a:path w="1541" h="753" extrusionOk="0">
                  <a:moveTo>
                    <a:pt x="107" y="0"/>
                  </a:moveTo>
                  <a:cubicBezTo>
                    <a:pt x="27" y="0"/>
                    <a:pt x="0" y="54"/>
                    <a:pt x="0" y="134"/>
                  </a:cubicBezTo>
                  <a:cubicBezTo>
                    <a:pt x="156" y="600"/>
                    <a:pt x="543" y="752"/>
                    <a:pt x="880" y="752"/>
                  </a:cubicBezTo>
                  <a:cubicBezTo>
                    <a:pt x="1239" y="752"/>
                    <a:pt x="1540" y="579"/>
                    <a:pt x="1444" y="428"/>
                  </a:cubicBezTo>
                  <a:cubicBezTo>
                    <a:pt x="1424" y="389"/>
                    <a:pt x="1402" y="375"/>
                    <a:pt x="1374" y="375"/>
                  </a:cubicBezTo>
                  <a:cubicBezTo>
                    <a:pt x="1326" y="375"/>
                    <a:pt x="1262" y="420"/>
                    <a:pt x="1176" y="455"/>
                  </a:cubicBezTo>
                  <a:cubicBezTo>
                    <a:pt x="1069" y="501"/>
                    <a:pt x="959" y="523"/>
                    <a:pt x="853" y="523"/>
                  </a:cubicBezTo>
                  <a:cubicBezTo>
                    <a:pt x="591" y="523"/>
                    <a:pt x="355" y="389"/>
                    <a:pt x="241" y="161"/>
                  </a:cubicBezTo>
                  <a:cubicBezTo>
                    <a:pt x="188" y="80"/>
                    <a:pt x="188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68;p60">
              <a:extLst>
                <a:ext uri="{FF2B5EF4-FFF2-40B4-BE49-F238E27FC236}">
                  <a16:creationId xmlns:a16="http://schemas.microsoft.com/office/drawing/2014/main" id="{ABD23565-2429-8141-B92C-B39CBF0C18CF}"/>
                </a:ext>
              </a:extLst>
            </p:cNvPr>
            <p:cNvSpPr/>
            <p:nvPr/>
          </p:nvSpPr>
          <p:spPr>
            <a:xfrm>
              <a:off x="4748025" y="1543275"/>
              <a:ext cx="36700" cy="31600"/>
            </a:xfrm>
            <a:custGeom>
              <a:avLst/>
              <a:gdLst/>
              <a:ahLst/>
              <a:cxnLst/>
              <a:rect l="l" t="t" r="r" b="b"/>
              <a:pathLst>
                <a:path w="1468" h="1264" extrusionOk="0">
                  <a:moveTo>
                    <a:pt x="853" y="0"/>
                  </a:moveTo>
                  <a:cubicBezTo>
                    <a:pt x="803" y="0"/>
                    <a:pt x="750" y="5"/>
                    <a:pt x="695" y="14"/>
                  </a:cubicBezTo>
                  <a:cubicBezTo>
                    <a:pt x="535" y="41"/>
                    <a:pt x="1" y="255"/>
                    <a:pt x="1" y="415"/>
                  </a:cubicBezTo>
                  <a:cubicBezTo>
                    <a:pt x="1" y="481"/>
                    <a:pt x="41" y="527"/>
                    <a:pt x="98" y="527"/>
                  </a:cubicBezTo>
                  <a:cubicBezTo>
                    <a:pt x="133" y="527"/>
                    <a:pt x="174" y="510"/>
                    <a:pt x="214" y="469"/>
                  </a:cubicBezTo>
                  <a:cubicBezTo>
                    <a:pt x="453" y="290"/>
                    <a:pt x="674" y="219"/>
                    <a:pt x="847" y="219"/>
                  </a:cubicBezTo>
                  <a:cubicBezTo>
                    <a:pt x="984" y="219"/>
                    <a:pt x="1091" y="264"/>
                    <a:pt x="1150" y="335"/>
                  </a:cubicBezTo>
                  <a:cubicBezTo>
                    <a:pt x="1310" y="549"/>
                    <a:pt x="1150" y="843"/>
                    <a:pt x="936" y="1030"/>
                  </a:cubicBezTo>
                  <a:cubicBezTo>
                    <a:pt x="835" y="1131"/>
                    <a:pt x="948" y="1263"/>
                    <a:pt x="1056" y="1263"/>
                  </a:cubicBezTo>
                  <a:cubicBezTo>
                    <a:pt x="1090" y="1263"/>
                    <a:pt x="1124" y="1250"/>
                    <a:pt x="1150" y="1217"/>
                  </a:cubicBezTo>
                  <a:cubicBezTo>
                    <a:pt x="1310" y="1030"/>
                    <a:pt x="1444" y="816"/>
                    <a:pt x="1444" y="576"/>
                  </a:cubicBezTo>
                  <a:cubicBezTo>
                    <a:pt x="1467" y="247"/>
                    <a:pt x="1222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69;p60">
              <a:extLst>
                <a:ext uri="{FF2B5EF4-FFF2-40B4-BE49-F238E27FC236}">
                  <a16:creationId xmlns:a16="http://schemas.microsoft.com/office/drawing/2014/main" id="{F9C79BA9-5E6E-7CC9-73E8-013AF83CE824}"/>
                </a:ext>
              </a:extLst>
            </p:cNvPr>
            <p:cNvSpPr/>
            <p:nvPr/>
          </p:nvSpPr>
          <p:spPr>
            <a:xfrm>
              <a:off x="4720625" y="1574850"/>
              <a:ext cx="32775" cy="31100"/>
            </a:xfrm>
            <a:custGeom>
              <a:avLst/>
              <a:gdLst/>
              <a:ahLst/>
              <a:cxnLst/>
              <a:rect l="l" t="t" r="r" b="b"/>
              <a:pathLst>
                <a:path w="1311" h="1244" extrusionOk="0">
                  <a:moveTo>
                    <a:pt x="636" y="1"/>
                  </a:moveTo>
                  <a:cubicBezTo>
                    <a:pt x="315" y="1"/>
                    <a:pt x="1" y="208"/>
                    <a:pt x="1" y="622"/>
                  </a:cubicBezTo>
                  <a:cubicBezTo>
                    <a:pt x="1" y="1036"/>
                    <a:pt x="328" y="1244"/>
                    <a:pt x="656" y="1244"/>
                  </a:cubicBezTo>
                  <a:cubicBezTo>
                    <a:pt x="983" y="1244"/>
                    <a:pt x="1310" y="1036"/>
                    <a:pt x="1310" y="622"/>
                  </a:cubicBezTo>
                  <a:cubicBezTo>
                    <a:pt x="1284" y="208"/>
                    <a:pt x="956" y="1"/>
                    <a:pt x="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" name="Google Shape;12845;p72">
            <a:extLst>
              <a:ext uri="{FF2B5EF4-FFF2-40B4-BE49-F238E27FC236}">
                <a16:creationId xmlns:a16="http://schemas.microsoft.com/office/drawing/2014/main" id="{F8AE0A19-B569-B725-4D30-C6373AB9AE6E}"/>
              </a:ext>
            </a:extLst>
          </p:cNvPr>
          <p:cNvGrpSpPr/>
          <p:nvPr/>
        </p:nvGrpSpPr>
        <p:grpSpPr>
          <a:xfrm>
            <a:off x="6376719" y="2263061"/>
            <a:ext cx="1095568" cy="617378"/>
            <a:chOff x="3332050" y="3887350"/>
            <a:chExt cx="616700" cy="347525"/>
          </a:xfrm>
        </p:grpSpPr>
        <p:sp>
          <p:nvSpPr>
            <p:cNvPr id="100" name="Google Shape;12846;p72">
              <a:extLst>
                <a:ext uri="{FF2B5EF4-FFF2-40B4-BE49-F238E27FC236}">
                  <a16:creationId xmlns:a16="http://schemas.microsoft.com/office/drawing/2014/main" id="{EA25BD26-F2F9-F18A-099D-F5BA03BB955A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847;p72">
              <a:extLst>
                <a:ext uri="{FF2B5EF4-FFF2-40B4-BE49-F238E27FC236}">
                  <a16:creationId xmlns:a16="http://schemas.microsoft.com/office/drawing/2014/main" id="{7CF2B5C9-6423-7415-4DF9-8DEAEFBC17E7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848;p72">
              <a:extLst>
                <a:ext uri="{FF2B5EF4-FFF2-40B4-BE49-F238E27FC236}">
                  <a16:creationId xmlns:a16="http://schemas.microsoft.com/office/drawing/2014/main" id="{1D975C2C-CC11-4760-8648-1F4C08FADCA6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849;p72">
              <a:extLst>
                <a:ext uri="{FF2B5EF4-FFF2-40B4-BE49-F238E27FC236}">
                  <a16:creationId xmlns:a16="http://schemas.microsoft.com/office/drawing/2014/main" id="{B2C20A24-DFDB-7FF3-5C48-3FA71C03E704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850;p72">
              <a:extLst>
                <a:ext uri="{FF2B5EF4-FFF2-40B4-BE49-F238E27FC236}">
                  <a16:creationId xmlns:a16="http://schemas.microsoft.com/office/drawing/2014/main" id="{BB51701F-6A03-8955-C4F9-5C74CDA7AD9F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851;p72">
              <a:extLst>
                <a:ext uri="{FF2B5EF4-FFF2-40B4-BE49-F238E27FC236}">
                  <a16:creationId xmlns:a16="http://schemas.microsoft.com/office/drawing/2014/main" id="{58AC122C-72A9-DC3A-78F2-73395D413FA2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852;p72">
              <a:extLst>
                <a:ext uri="{FF2B5EF4-FFF2-40B4-BE49-F238E27FC236}">
                  <a16:creationId xmlns:a16="http://schemas.microsoft.com/office/drawing/2014/main" id="{09E27952-40AE-7C3E-8A8D-D59D61D9AD2F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853;p72">
              <a:extLst>
                <a:ext uri="{FF2B5EF4-FFF2-40B4-BE49-F238E27FC236}">
                  <a16:creationId xmlns:a16="http://schemas.microsoft.com/office/drawing/2014/main" id="{54D9B895-CA88-26E2-8EFD-A4F002D32507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854;p72">
              <a:extLst>
                <a:ext uri="{FF2B5EF4-FFF2-40B4-BE49-F238E27FC236}">
                  <a16:creationId xmlns:a16="http://schemas.microsoft.com/office/drawing/2014/main" id="{0D020EE2-7DDF-7178-02E4-F241282FEA6E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855;p72">
              <a:extLst>
                <a:ext uri="{FF2B5EF4-FFF2-40B4-BE49-F238E27FC236}">
                  <a16:creationId xmlns:a16="http://schemas.microsoft.com/office/drawing/2014/main" id="{74960C93-7914-F40C-B285-416369456EA5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856;p72">
              <a:extLst>
                <a:ext uri="{FF2B5EF4-FFF2-40B4-BE49-F238E27FC236}">
                  <a16:creationId xmlns:a16="http://schemas.microsoft.com/office/drawing/2014/main" id="{D54B835E-4A12-1905-9A65-970B3D414EC8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12629;p71">
            <a:extLst>
              <a:ext uri="{FF2B5EF4-FFF2-40B4-BE49-F238E27FC236}">
                <a16:creationId xmlns:a16="http://schemas.microsoft.com/office/drawing/2014/main" id="{9C3781E0-1A17-4CEA-CD6D-69308A801AF0}"/>
              </a:ext>
            </a:extLst>
          </p:cNvPr>
          <p:cNvGrpSpPr/>
          <p:nvPr/>
        </p:nvGrpSpPr>
        <p:grpSpPr>
          <a:xfrm>
            <a:off x="6525078" y="1379303"/>
            <a:ext cx="346641" cy="359374"/>
            <a:chOff x="7986150" y="3757475"/>
            <a:chExt cx="437850" cy="437050"/>
          </a:xfrm>
        </p:grpSpPr>
        <p:sp>
          <p:nvSpPr>
            <p:cNvPr id="112" name="Google Shape;12630;p71">
              <a:extLst>
                <a:ext uri="{FF2B5EF4-FFF2-40B4-BE49-F238E27FC236}">
                  <a16:creationId xmlns:a16="http://schemas.microsoft.com/office/drawing/2014/main" id="{8EDA1010-8347-9F97-90D4-62A0BC08A5DF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3" name="Google Shape;12631;p71">
              <a:extLst>
                <a:ext uri="{FF2B5EF4-FFF2-40B4-BE49-F238E27FC236}">
                  <a16:creationId xmlns:a16="http://schemas.microsoft.com/office/drawing/2014/main" id="{ED48D3BC-5A89-3B6B-408A-5B65E199E395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4" name="Google Shape;12632;p71">
              <a:extLst>
                <a:ext uri="{FF2B5EF4-FFF2-40B4-BE49-F238E27FC236}">
                  <a16:creationId xmlns:a16="http://schemas.microsoft.com/office/drawing/2014/main" id="{8E17E7E2-78FB-B96C-EC8D-94193B56EE48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5" name="Google Shape;12633;p71">
              <a:extLst>
                <a:ext uri="{FF2B5EF4-FFF2-40B4-BE49-F238E27FC236}">
                  <a16:creationId xmlns:a16="http://schemas.microsoft.com/office/drawing/2014/main" id="{891F3A96-2C56-FAEA-23F4-7CB7E56D5AAC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6" name="Google Shape;12634;p71">
              <a:extLst>
                <a:ext uri="{FF2B5EF4-FFF2-40B4-BE49-F238E27FC236}">
                  <a16:creationId xmlns:a16="http://schemas.microsoft.com/office/drawing/2014/main" id="{8D68AD89-1BAA-7129-E2A0-6A15084AB7A5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7" name="Google Shape;12635;p71">
              <a:extLst>
                <a:ext uri="{FF2B5EF4-FFF2-40B4-BE49-F238E27FC236}">
                  <a16:creationId xmlns:a16="http://schemas.microsoft.com/office/drawing/2014/main" id="{BB277393-8239-DBF7-CEE7-481CF92C4381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8" name="Google Shape;12636;p71">
              <a:extLst>
                <a:ext uri="{FF2B5EF4-FFF2-40B4-BE49-F238E27FC236}">
                  <a16:creationId xmlns:a16="http://schemas.microsoft.com/office/drawing/2014/main" id="{8626501A-F8EE-0C28-A43E-0E3D180EFBC3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9" name="Google Shape;12637;p71">
              <a:extLst>
                <a:ext uri="{FF2B5EF4-FFF2-40B4-BE49-F238E27FC236}">
                  <a16:creationId xmlns:a16="http://schemas.microsoft.com/office/drawing/2014/main" id="{840DA16B-9DD9-67EA-F4F6-4E3C19D57981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0" name="Google Shape;12638;p71">
              <a:extLst>
                <a:ext uri="{FF2B5EF4-FFF2-40B4-BE49-F238E27FC236}">
                  <a16:creationId xmlns:a16="http://schemas.microsoft.com/office/drawing/2014/main" id="{931FE7B5-CD37-27D5-8BCB-E94249F6EBF4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1" name="Google Shape;12639;p71">
              <a:extLst>
                <a:ext uri="{FF2B5EF4-FFF2-40B4-BE49-F238E27FC236}">
                  <a16:creationId xmlns:a16="http://schemas.microsoft.com/office/drawing/2014/main" id="{6637D561-C31F-6D90-1FDF-7FA8466D9974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2" name="Google Shape;12640;p71">
              <a:extLst>
                <a:ext uri="{FF2B5EF4-FFF2-40B4-BE49-F238E27FC236}">
                  <a16:creationId xmlns:a16="http://schemas.microsoft.com/office/drawing/2014/main" id="{A91B9897-7B38-58B5-C7EA-793C9ED27640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3" name="Google Shape;12641;p71">
              <a:extLst>
                <a:ext uri="{FF2B5EF4-FFF2-40B4-BE49-F238E27FC236}">
                  <a16:creationId xmlns:a16="http://schemas.microsoft.com/office/drawing/2014/main" id="{AADC2BE0-7C36-E172-2574-E565F4309E16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4" name="Google Shape;12642;p71">
              <a:extLst>
                <a:ext uri="{FF2B5EF4-FFF2-40B4-BE49-F238E27FC236}">
                  <a16:creationId xmlns:a16="http://schemas.microsoft.com/office/drawing/2014/main" id="{5DCD05EB-A3A7-6D1D-3895-64EF3D554D9C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5" name="Google Shape;12643;p71">
              <a:extLst>
                <a:ext uri="{FF2B5EF4-FFF2-40B4-BE49-F238E27FC236}">
                  <a16:creationId xmlns:a16="http://schemas.microsoft.com/office/drawing/2014/main" id="{C526B06B-BB32-356D-7034-551E4BBFD3EB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6" name="Google Shape;12644;p71">
              <a:extLst>
                <a:ext uri="{FF2B5EF4-FFF2-40B4-BE49-F238E27FC236}">
                  <a16:creationId xmlns:a16="http://schemas.microsoft.com/office/drawing/2014/main" id="{C4217BF8-D08F-9E2D-B650-C223CC9D2E50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27" name="Google Shape;12645;p71">
              <a:extLst>
                <a:ext uri="{FF2B5EF4-FFF2-40B4-BE49-F238E27FC236}">
                  <a16:creationId xmlns:a16="http://schemas.microsoft.com/office/drawing/2014/main" id="{80180E36-D851-41BD-C44A-1E0FCEEB18AC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60" name="Picture 13">
            <a:extLst>
              <a:ext uri="{FF2B5EF4-FFF2-40B4-BE49-F238E27FC236}">
                <a16:creationId xmlns:a16="http://schemas.microsoft.com/office/drawing/2014/main" id="{4B4A8483-CFB0-D533-5431-EFA1483C18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5366754" y="2606997"/>
            <a:ext cx="423739" cy="238835"/>
          </a:xfrm>
          <a:prstGeom prst="rect">
            <a:avLst/>
          </a:prstGeom>
        </p:spPr>
      </p:pic>
      <p:pic>
        <p:nvPicPr>
          <p:cNvPr id="61" name="Picture 13">
            <a:extLst>
              <a:ext uri="{FF2B5EF4-FFF2-40B4-BE49-F238E27FC236}">
                <a16:creationId xmlns:a16="http://schemas.microsoft.com/office/drawing/2014/main" id="{6AFC37AE-5EDF-2643-5586-92E7C6CCED4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8107971" y="3977528"/>
            <a:ext cx="423739" cy="238835"/>
          </a:xfrm>
          <a:prstGeom prst="rect">
            <a:avLst/>
          </a:prstGeom>
        </p:spPr>
      </p:pic>
      <p:pic>
        <p:nvPicPr>
          <p:cNvPr id="62" name="Picture 13">
            <a:extLst>
              <a:ext uri="{FF2B5EF4-FFF2-40B4-BE49-F238E27FC236}">
                <a16:creationId xmlns:a16="http://schemas.microsoft.com/office/drawing/2014/main" id="{4F297407-618F-1834-5404-79E87696D54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408049" y="2963622"/>
            <a:ext cx="423739" cy="238835"/>
          </a:xfrm>
          <a:prstGeom prst="rect">
            <a:avLst/>
          </a:prstGeom>
        </p:spPr>
      </p:pic>
      <p:pic>
        <p:nvPicPr>
          <p:cNvPr id="63" name="Picture 13">
            <a:extLst>
              <a:ext uri="{FF2B5EF4-FFF2-40B4-BE49-F238E27FC236}">
                <a16:creationId xmlns:a16="http://schemas.microsoft.com/office/drawing/2014/main" id="{9C7AEE5A-9D2C-40C2-BD21-7FA18CA4D1E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05722">
            <a:off x="5937765" y="747520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1" grpId="0" animBg="1"/>
      <p:bldP spid="7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êu đề 10">
            <a:extLst>
              <a:ext uri="{FF2B5EF4-FFF2-40B4-BE49-F238E27FC236}">
                <a16:creationId xmlns:a16="http://schemas.microsoft.com/office/drawing/2014/main" id="{38300A3D-305A-824C-0D10-F60E7E52FE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4937" y="909230"/>
            <a:ext cx="3229495" cy="676800"/>
          </a:xfrm>
        </p:spPr>
        <p:txBody>
          <a:bodyPr/>
          <a:lstStyle/>
          <a:p>
            <a:r>
              <a:rPr lang="en-US" sz="3600" dirty="0">
                <a:latin typeface="+mj-lt"/>
              </a:rPr>
              <a:t>BẢNG CHIA 4</a:t>
            </a:r>
          </a:p>
        </p:txBody>
      </p:sp>
      <p:pic>
        <p:nvPicPr>
          <p:cNvPr id="12" name="Hình ảnh 11">
            <a:extLst>
              <a:ext uri="{FF2B5EF4-FFF2-40B4-BE49-F238E27FC236}">
                <a16:creationId xmlns:a16="http://schemas.microsoft.com/office/drawing/2014/main" id="{B7146500-1456-EE9D-7ED4-44077A872A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3458" y="1893324"/>
            <a:ext cx="8273845" cy="264822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6" name="Google Shape;12629;p71">
            <a:extLst>
              <a:ext uri="{FF2B5EF4-FFF2-40B4-BE49-F238E27FC236}">
                <a16:creationId xmlns:a16="http://schemas.microsoft.com/office/drawing/2014/main" id="{7BFDDD33-8549-F351-3F58-E3F50361E682}"/>
              </a:ext>
            </a:extLst>
          </p:cNvPr>
          <p:cNvGrpSpPr/>
          <p:nvPr/>
        </p:nvGrpSpPr>
        <p:grpSpPr>
          <a:xfrm>
            <a:off x="4844953" y="1893324"/>
            <a:ext cx="346641" cy="359374"/>
            <a:chOff x="7986150" y="3757475"/>
            <a:chExt cx="437850" cy="437050"/>
          </a:xfrm>
        </p:grpSpPr>
        <p:sp>
          <p:nvSpPr>
            <p:cNvPr id="17" name="Google Shape;12630;p71">
              <a:extLst>
                <a:ext uri="{FF2B5EF4-FFF2-40B4-BE49-F238E27FC236}">
                  <a16:creationId xmlns:a16="http://schemas.microsoft.com/office/drawing/2014/main" id="{61636896-A256-1E01-0272-6F90AB84B04E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" name="Google Shape;12631;p71">
              <a:extLst>
                <a:ext uri="{FF2B5EF4-FFF2-40B4-BE49-F238E27FC236}">
                  <a16:creationId xmlns:a16="http://schemas.microsoft.com/office/drawing/2014/main" id="{0137B489-D453-3F64-7F49-2ACE2A98578D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" name="Google Shape;12632;p71">
              <a:extLst>
                <a:ext uri="{FF2B5EF4-FFF2-40B4-BE49-F238E27FC236}">
                  <a16:creationId xmlns:a16="http://schemas.microsoft.com/office/drawing/2014/main" id="{BFF125C6-4E5C-D23D-F377-275DE0B51876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" name="Google Shape;12633;p71">
              <a:extLst>
                <a:ext uri="{FF2B5EF4-FFF2-40B4-BE49-F238E27FC236}">
                  <a16:creationId xmlns:a16="http://schemas.microsoft.com/office/drawing/2014/main" id="{2C201C77-D797-9F4C-7918-45CFA9CBBDB0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" name="Google Shape;12634;p71">
              <a:extLst>
                <a:ext uri="{FF2B5EF4-FFF2-40B4-BE49-F238E27FC236}">
                  <a16:creationId xmlns:a16="http://schemas.microsoft.com/office/drawing/2014/main" id="{EBBE2BC3-F2A9-4CC1-2D5F-C7ABFE258EDD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" name="Google Shape;12635;p71">
              <a:extLst>
                <a:ext uri="{FF2B5EF4-FFF2-40B4-BE49-F238E27FC236}">
                  <a16:creationId xmlns:a16="http://schemas.microsoft.com/office/drawing/2014/main" id="{BEA880FA-F62B-C1AC-AD4E-581E067DA711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" name="Google Shape;12636;p71">
              <a:extLst>
                <a:ext uri="{FF2B5EF4-FFF2-40B4-BE49-F238E27FC236}">
                  <a16:creationId xmlns:a16="http://schemas.microsoft.com/office/drawing/2014/main" id="{91A8D493-7C67-BFFA-B68E-05830D7989EC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" name="Google Shape;12637;p71">
              <a:extLst>
                <a:ext uri="{FF2B5EF4-FFF2-40B4-BE49-F238E27FC236}">
                  <a16:creationId xmlns:a16="http://schemas.microsoft.com/office/drawing/2014/main" id="{C8B8DE43-BBD9-3859-9C55-7CF23304B16F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" name="Google Shape;12638;p71">
              <a:extLst>
                <a:ext uri="{FF2B5EF4-FFF2-40B4-BE49-F238E27FC236}">
                  <a16:creationId xmlns:a16="http://schemas.microsoft.com/office/drawing/2014/main" id="{7457805F-9362-A5A0-E6E9-8A353D4196C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6" name="Google Shape;12639;p71">
              <a:extLst>
                <a:ext uri="{FF2B5EF4-FFF2-40B4-BE49-F238E27FC236}">
                  <a16:creationId xmlns:a16="http://schemas.microsoft.com/office/drawing/2014/main" id="{0349DE8B-6DEC-B964-DC44-8227EC26B11D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7" name="Google Shape;12640;p71">
              <a:extLst>
                <a:ext uri="{FF2B5EF4-FFF2-40B4-BE49-F238E27FC236}">
                  <a16:creationId xmlns:a16="http://schemas.microsoft.com/office/drawing/2014/main" id="{E522F18C-69E5-A015-18EE-232893742742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" name="Google Shape;12641;p71">
              <a:extLst>
                <a:ext uri="{FF2B5EF4-FFF2-40B4-BE49-F238E27FC236}">
                  <a16:creationId xmlns:a16="http://schemas.microsoft.com/office/drawing/2014/main" id="{7164E912-7707-0A4C-1B84-511FF60F5878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" name="Google Shape;12642;p71">
              <a:extLst>
                <a:ext uri="{FF2B5EF4-FFF2-40B4-BE49-F238E27FC236}">
                  <a16:creationId xmlns:a16="http://schemas.microsoft.com/office/drawing/2014/main" id="{4CD3328E-75E0-8C8C-A442-0AFCEFDDA87A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0" name="Google Shape;12643;p71">
              <a:extLst>
                <a:ext uri="{FF2B5EF4-FFF2-40B4-BE49-F238E27FC236}">
                  <a16:creationId xmlns:a16="http://schemas.microsoft.com/office/drawing/2014/main" id="{3E544043-EE5C-9230-E794-64F26D03FDA9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1" name="Google Shape;12644;p71">
              <a:extLst>
                <a:ext uri="{FF2B5EF4-FFF2-40B4-BE49-F238E27FC236}">
                  <a16:creationId xmlns:a16="http://schemas.microsoft.com/office/drawing/2014/main" id="{ED3D94D2-CEA1-91AA-0204-8856D412AAD1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2" name="Google Shape;12645;p71">
              <a:extLst>
                <a:ext uri="{FF2B5EF4-FFF2-40B4-BE49-F238E27FC236}">
                  <a16:creationId xmlns:a16="http://schemas.microsoft.com/office/drawing/2014/main" id="{EEFB1FB3-F412-82BE-747B-F9631223859E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33" name="Google Shape;12629;p71">
            <a:extLst>
              <a:ext uri="{FF2B5EF4-FFF2-40B4-BE49-F238E27FC236}">
                <a16:creationId xmlns:a16="http://schemas.microsoft.com/office/drawing/2014/main" id="{DE8FE5C4-ABF6-80B3-D6D9-31C00F634323}"/>
              </a:ext>
            </a:extLst>
          </p:cNvPr>
          <p:cNvGrpSpPr/>
          <p:nvPr/>
        </p:nvGrpSpPr>
        <p:grpSpPr>
          <a:xfrm>
            <a:off x="7816753" y="3397659"/>
            <a:ext cx="346641" cy="359374"/>
            <a:chOff x="7986150" y="3757475"/>
            <a:chExt cx="437850" cy="437050"/>
          </a:xfrm>
        </p:grpSpPr>
        <p:sp>
          <p:nvSpPr>
            <p:cNvPr id="34" name="Google Shape;12630;p71">
              <a:extLst>
                <a:ext uri="{FF2B5EF4-FFF2-40B4-BE49-F238E27FC236}">
                  <a16:creationId xmlns:a16="http://schemas.microsoft.com/office/drawing/2014/main" id="{2955EA46-5152-DF62-6F44-2A567CFB8C2F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chemeClr val="dk1"/>
                </a:solidFill>
              </a:endParaRPr>
            </a:p>
          </p:txBody>
        </p:sp>
        <p:sp>
          <p:nvSpPr>
            <p:cNvPr id="35" name="Google Shape;12631;p71">
              <a:extLst>
                <a:ext uri="{FF2B5EF4-FFF2-40B4-BE49-F238E27FC236}">
                  <a16:creationId xmlns:a16="http://schemas.microsoft.com/office/drawing/2014/main" id="{C6E3D0C7-5607-04A2-BBBB-5618BD6CAE7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6" name="Google Shape;12632;p71">
              <a:extLst>
                <a:ext uri="{FF2B5EF4-FFF2-40B4-BE49-F238E27FC236}">
                  <a16:creationId xmlns:a16="http://schemas.microsoft.com/office/drawing/2014/main" id="{0ABECC73-7911-3553-10F5-EF18252675EE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7" name="Google Shape;12633;p71">
              <a:extLst>
                <a:ext uri="{FF2B5EF4-FFF2-40B4-BE49-F238E27FC236}">
                  <a16:creationId xmlns:a16="http://schemas.microsoft.com/office/drawing/2014/main" id="{D2613FD5-6381-4F39-D010-F5A63F15D898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8" name="Google Shape;12634;p71">
              <a:extLst>
                <a:ext uri="{FF2B5EF4-FFF2-40B4-BE49-F238E27FC236}">
                  <a16:creationId xmlns:a16="http://schemas.microsoft.com/office/drawing/2014/main" id="{37EA0939-2D66-C422-F77A-F344B8D40ACE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" name="Google Shape;12635;p71">
              <a:extLst>
                <a:ext uri="{FF2B5EF4-FFF2-40B4-BE49-F238E27FC236}">
                  <a16:creationId xmlns:a16="http://schemas.microsoft.com/office/drawing/2014/main" id="{819FD005-B315-DA3D-D124-906480028D43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0" name="Google Shape;12636;p71">
              <a:extLst>
                <a:ext uri="{FF2B5EF4-FFF2-40B4-BE49-F238E27FC236}">
                  <a16:creationId xmlns:a16="http://schemas.microsoft.com/office/drawing/2014/main" id="{8EF9253B-B39B-8A8B-1FB8-9F0415BB5435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1" name="Google Shape;12637;p71">
              <a:extLst>
                <a:ext uri="{FF2B5EF4-FFF2-40B4-BE49-F238E27FC236}">
                  <a16:creationId xmlns:a16="http://schemas.microsoft.com/office/drawing/2014/main" id="{BAADECC4-AC42-BFC0-4850-2A260E2111A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2" name="Google Shape;12638;p71">
              <a:extLst>
                <a:ext uri="{FF2B5EF4-FFF2-40B4-BE49-F238E27FC236}">
                  <a16:creationId xmlns:a16="http://schemas.microsoft.com/office/drawing/2014/main" id="{CB7B4971-1259-AD86-F51E-2E62835DCDDA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3" name="Google Shape;12639;p71">
              <a:extLst>
                <a:ext uri="{FF2B5EF4-FFF2-40B4-BE49-F238E27FC236}">
                  <a16:creationId xmlns:a16="http://schemas.microsoft.com/office/drawing/2014/main" id="{B62F6DF4-E9C7-7897-ECCF-CEBADF6349E2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" name="Google Shape;12640;p71">
              <a:extLst>
                <a:ext uri="{FF2B5EF4-FFF2-40B4-BE49-F238E27FC236}">
                  <a16:creationId xmlns:a16="http://schemas.microsoft.com/office/drawing/2014/main" id="{371F9AB3-324E-0A24-6657-18DFF7D4C49C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" name="Google Shape;12641;p71">
              <a:extLst>
                <a:ext uri="{FF2B5EF4-FFF2-40B4-BE49-F238E27FC236}">
                  <a16:creationId xmlns:a16="http://schemas.microsoft.com/office/drawing/2014/main" id="{B9ACE06B-4FC1-AFDD-6717-ADFC4E37CFFD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6" name="Google Shape;12642;p71">
              <a:extLst>
                <a:ext uri="{FF2B5EF4-FFF2-40B4-BE49-F238E27FC236}">
                  <a16:creationId xmlns:a16="http://schemas.microsoft.com/office/drawing/2014/main" id="{CF916F29-C3DC-125F-6FDA-71FE6751DBF8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7" name="Google Shape;12643;p71">
              <a:extLst>
                <a:ext uri="{FF2B5EF4-FFF2-40B4-BE49-F238E27FC236}">
                  <a16:creationId xmlns:a16="http://schemas.microsoft.com/office/drawing/2014/main" id="{85CFB780-44DF-467C-2A2F-217B01C8FA1E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8" name="Google Shape;12644;p71">
              <a:extLst>
                <a:ext uri="{FF2B5EF4-FFF2-40B4-BE49-F238E27FC236}">
                  <a16:creationId xmlns:a16="http://schemas.microsoft.com/office/drawing/2014/main" id="{1C6AF23C-DE82-F7A2-0C83-6678151FB1DC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9" name="Google Shape;12645;p71">
              <a:extLst>
                <a:ext uri="{FF2B5EF4-FFF2-40B4-BE49-F238E27FC236}">
                  <a16:creationId xmlns:a16="http://schemas.microsoft.com/office/drawing/2014/main" id="{DDE9AF12-2A2A-4598-348B-47AD27329DB1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50" name="Picture 13">
            <a:extLst>
              <a:ext uri="{FF2B5EF4-FFF2-40B4-BE49-F238E27FC236}">
                <a16:creationId xmlns:a16="http://schemas.microsoft.com/office/drawing/2014/main" id="{4B5B3261-C368-1B9A-B48F-D8C286E5FA4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207287" y="1317430"/>
            <a:ext cx="423739" cy="238835"/>
          </a:xfrm>
          <a:prstGeom prst="rect">
            <a:avLst/>
          </a:prstGeom>
        </p:spPr>
      </p:pic>
      <p:pic>
        <p:nvPicPr>
          <p:cNvPr id="51" name="Picture 13">
            <a:extLst>
              <a:ext uri="{FF2B5EF4-FFF2-40B4-BE49-F238E27FC236}">
                <a16:creationId xmlns:a16="http://schemas.microsoft.com/office/drawing/2014/main" id="{3E30649F-6827-B261-4E82-5A77A6E83FE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740059" y="979029"/>
            <a:ext cx="423739" cy="238835"/>
          </a:xfrm>
          <a:prstGeom prst="rect">
            <a:avLst/>
          </a:prstGeom>
        </p:spPr>
      </p:pic>
      <p:pic>
        <p:nvPicPr>
          <p:cNvPr id="52" name="Picture 13">
            <a:extLst>
              <a:ext uri="{FF2B5EF4-FFF2-40B4-BE49-F238E27FC236}">
                <a16:creationId xmlns:a16="http://schemas.microsoft.com/office/drawing/2014/main" id="{8986E6B2-A8FF-43F1-CDF6-D5F5599B189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7377798" y="4272951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ong bóng Ý nghĩ: Hình đám mây 10">
            <a:extLst>
              <a:ext uri="{FF2B5EF4-FFF2-40B4-BE49-F238E27FC236}">
                <a16:creationId xmlns:a16="http://schemas.microsoft.com/office/drawing/2014/main" id="{B336D1E5-960C-6CD4-85F6-C8DBEEEE5052}"/>
              </a:ext>
            </a:extLst>
          </p:cNvPr>
          <p:cNvSpPr/>
          <p:nvPr/>
        </p:nvSpPr>
        <p:spPr>
          <a:xfrm>
            <a:off x="1429967" y="684231"/>
            <a:ext cx="5144010" cy="2688019"/>
          </a:xfrm>
          <a:prstGeom prst="cloudCallout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nl-NL" sz="2400" dirty="0">
                <a:effectLst/>
                <a:latin typeface="+mj-lt"/>
                <a:ea typeface="Calibri" panose="020F0502020204030204" pitchFamily="34" charset="0"/>
              </a:rPr>
              <a:t>Chia đều 8 cái kẹo cho mỗi bạn 4 cái. Hỏi có mấy bạn được chia?</a:t>
            </a:r>
            <a:endParaRPr lang="en-US" sz="2400" dirty="0">
              <a:latin typeface="+mj-lt"/>
            </a:endParaRPr>
          </a:p>
        </p:txBody>
      </p:sp>
      <p:sp>
        <p:nvSpPr>
          <p:cNvPr id="12" name="Mũi tên: Phải 11">
            <a:extLst>
              <a:ext uri="{FF2B5EF4-FFF2-40B4-BE49-F238E27FC236}">
                <a16:creationId xmlns:a16="http://schemas.microsoft.com/office/drawing/2014/main" id="{E69209BB-AE32-6BD3-4525-B386A4C441C7}"/>
              </a:ext>
            </a:extLst>
          </p:cNvPr>
          <p:cNvSpPr/>
          <p:nvPr/>
        </p:nvSpPr>
        <p:spPr>
          <a:xfrm>
            <a:off x="5108579" y="3662840"/>
            <a:ext cx="916492" cy="460476"/>
          </a:xfrm>
          <a:prstGeom prst="rightArrow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904A761-8720-E8B0-5251-252CFBACBA98}"/>
                  </a:ext>
                </a:extLst>
              </p:cNvPr>
              <p:cNvSpPr txBox="1"/>
              <p:nvPr/>
            </p:nvSpPr>
            <p:spPr>
              <a:xfrm>
                <a:off x="6216268" y="3662840"/>
                <a:ext cx="198015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8</m:t>
                    </m:r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 :</m:t>
                    </m:r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4</m:t>
                    </m:r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2400" b="0" i="0" smtClean="0"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en-US" sz="2400" dirty="0"/>
                  <a:t> (</a:t>
                </a:r>
                <a:r>
                  <a:rPr lang="en-US" sz="2400" dirty="0" err="1"/>
                  <a:t>bạn</a:t>
                </a:r>
                <a:r>
                  <a:rPr lang="en-US" sz="2400" dirty="0"/>
                  <a:t>)</a:t>
                </a:r>
              </a:p>
            </p:txBody>
          </p:sp>
        </mc:Choice>
        <mc:Fallback xmlns="">
          <p:sp>
            <p:nvSpPr>
              <p:cNvPr id="13" name="Hộp Văn bản 12">
                <a:extLst>
                  <a:ext uri="{FF2B5EF4-FFF2-40B4-BE49-F238E27FC236}">
                    <a16:creationId xmlns:a16="http://schemas.microsoft.com/office/drawing/2014/main" id="{1904A761-8720-E8B0-5251-252CFBACBA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16268" y="3662840"/>
                <a:ext cx="1980157" cy="369332"/>
              </a:xfrm>
              <a:prstGeom prst="rect">
                <a:avLst/>
              </a:prstGeom>
              <a:blipFill>
                <a:blip r:embed="rId3"/>
                <a:stretch>
                  <a:fillRect l="-5538" t="-25000" r="-8615" b="-5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oogle Shape;12244;p60">
            <a:extLst>
              <a:ext uri="{FF2B5EF4-FFF2-40B4-BE49-F238E27FC236}">
                <a16:creationId xmlns:a16="http://schemas.microsoft.com/office/drawing/2014/main" id="{5B2FC7F5-54F0-8F60-0CE3-C356EF20E2F0}"/>
              </a:ext>
            </a:extLst>
          </p:cNvPr>
          <p:cNvGrpSpPr/>
          <p:nvPr/>
        </p:nvGrpSpPr>
        <p:grpSpPr>
          <a:xfrm flipH="1">
            <a:off x="349423" y="3189832"/>
            <a:ext cx="1892023" cy="946015"/>
            <a:chOff x="4611900" y="1470025"/>
            <a:chExt cx="791575" cy="388300"/>
          </a:xfrm>
        </p:grpSpPr>
        <p:sp>
          <p:nvSpPr>
            <p:cNvPr id="15" name="Google Shape;12245;p60">
              <a:extLst>
                <a:ext uri="{FF2B5EF4-FFF2-40B4-BE49-F238E27FC236}">
                  <a16:creationId xmlns:a16="http://schemas.microsoft.com/office/drawing/2014/main" id="{B0B7DEDB-777F-3F7D-376A-EF6FD7F85682}"/>
                </a:ext>
              </a:extLst>
            </p:cNvPr>
            <p:cNvSpPr/>
            <p:nvPr/>
          </p:nvSpPr>
          <p:spPr>
            <a:xfrm>
              <a:off x="4718750" y="1696625"/>
              <a:ext cx="110900" cy="65700"/>
            </a:xfrm>
            <a:custGeom>
              <a:avLst/>
              <a:gdLst/>
              <a:ahLst/>
              <a:cxnLst/>
              <a:rect l="l" t="t" r="r" b="b"/>
              <a:pathLst>
                <a:path w="4436" h="2628" extrusionOk="0">
                  <a:moveTo>
                    <a:pt x="3123" y="0"/>
                  </a:moveTo>
                  <a:cubicBezTo>
                    <a:pt x="3042" y="0"/>
                    <a:pt x="2935" y="54"/>
                    <a:pt x="2935" y="161"/>
                  </a:cubicBezTo>
                  <a:cubicBezTo>
                    <a:pt x="2984" y="883"/>
                    <a:pt x="2338" y="1215"/>
                    <a:pt x="1642" y="1215"/>
                  </a:cubicBezTo>
                  <a:cubicBezTo>
                    <a:pt x="1566" y="1215"/>
                    <a:pt x="1489" y="1211"/>
                    <a:pt x="1412" y="1203"/>
                  </a:cubicBezTo>
                  <a:cubicBezTo>
                    <a:pt x="1359" y="1203"/>
                    <a:pt x="1317" y="1179"/>
                    <a:pt x="1287" y="1179"/>
                  </a:cubicBezTo>
                  <a:cubicBezTo>
                    <a:pt x="1273" y="1179"/>
                    <a:pt x="1261" y="1185"/>
                    <a:pt x="1252" y="1203"/>
                  </a:cubicBezTo>
                  <a:cubicBezTo>
                    <a:pt x="1080" y="1127"/>
                    <a:pt x="918" y="1088"/>
                    <a:pt x="767" y="1088"/>
                  </a:cubicBezTo>
                  <a:cubicBezTo>
                    <a:pt x="498" y="1088"/>
                    <a:pt x="265" y="1213"/>
                    <a:pt x="76" y="1470"/>
                  </a:cubicBezTo>
                  <a:cubicBezTo>
                    <a:pt x="0" y="1584"/>
                    <a:pt x="98" y="1697"/>
                    <a:pt x="210" y="1697"/>
                  </a:cubicBezTo>
                  <a:cubicBezTo>
                    <a:pt x="256" y="1697"/>
                    <a:pt x="304" y="1678"/>
                    <a:pt x="343" y="1631"/>
                  </a:cubicBezTo>
                  <a:cubicBezTo>
                    <a:pt x="463" y="1487"/>
                    <a:pt x="561" y="1386"/>
                    <a:pt x="773" y="1386"/>
                  </a:cubicBezTo>
                  <a:cubicBezTo>
                    <a:pt x="798" y="1386"/>
                    <a:pt x="823" y="1387"/>
                    <a:pt x="851" y="1390"/>
                  </a:cubicBezTo>
                  <a:cubicBezTo>
                    <a:pt x="316" y="1551"/>
                    <a:pt x="76" y="2138"/>
                    <a:pt x="397" y="2138"/>
                  </a:cubicBezTo>
                  <a:cubicBezTo>
                    <a:pt x="477" y="2138"/>
                    <a:pt x="530" y="2085"/>
                    <a:pt x="530" y="2058"/>
                  </a:cubicBezTo>
                  <a:cubicBezTo>
                    <a:pt x="653" y="1789"/>
                    <a:pt x="865" y="1654"/>
                    <a:pt x="1167" y="1654"/>
                  </a:cubicBezTo>
                  <a:cubicBezTo>
                    <a:pt x="1195" y="1654"/>
                    <a:pt x="1223" y="1655"/>
                    <a:pt x="1252" y="1657"/>
                  </a:cubicBezTo>
                  <a:cubicBezTo>
                    <a:pt x="1252" y="1657"/>
                    <a:pt x="1198" y="1657"/>
                    <a:pt x="1198" y="1684"/>
                  </a:cubicBezTo>
                  <a:cubicBezTo>
                    <a:pt x="1181" y="1683"/>
                    <a:pt x="1164" y="1682"/>
                    <a:pt x="1147" y="1682"/>
                  </a:cubicBezTo>
                  <a:cubicBezTo>
                    <a:pt x="793" y="1682"/>
                    <a:pt x="478" y="1949"/>
                    <a:pt x="504" y="2459"/>
                  </a:cubicBezTo>
                  <a:cubicBezTo>
                    <a:pt x="504" y="2549"/>
                    <a:pt x="577" y="2627"/>
                    <a:pt x="657" y="2627"/>
                  </a:cubicBezTo>
                  <a:cubicBezTo>
                    <a:pt x="696" y="2627"/>
                    <a:pt x="736" y="2609"/>
                    <a:pt x="771" y="2566"/>
                  </a:cubicBezTo>
                  <a:cubicBezTo>
                    <a:pt x="824" y="2486"/>
                    <a:pt x="798" y="2406"/>
                    <a:pt x="798" y="2299"/>
                  </a:cubicBezTo>
                  <a:cubicBezTo>
                    <a:pt x="851" y="2138"/>
                    <a:pt x="904" y="2058"/>
                    <a:pt x="985" y="2032"/>
                  </a:cubicBezTo>
                  <a:lnTo>
                    <a:pt x="985" y="2032"/>
                  </a:lnTo>
                  <a:cubicBezTo>
                    <a:pt x="904" y="2219"/>
                    <a:pt x="878" y="2486"/>
                    <a:pt x="1065" y="2486"/>
                  </a:cubicBezTo>
                  <a:cubicBezTo>
                    <a:pt x="1145" y="2486"/>
                    <a:pt x="1252" y="2432"/>
                    <a:pt x="1252" y="2326"/>
                  </a:cubicBezTo>
                  <a:cubicBezTo>
                    <a:pt x="1252" y="2165"/>
                    <a:pt x="1279" y="2085"/>
                    <a:pt x="1385" y="2032"/>
                  </a:cubicBezTo>
                  <a:cubicBezTo>
                    <a:pt x="1771" y="2211"/>
                    <a:pt x="2204" y="2306"/>
                    <a:pt x="2618" y="2306"/>
                  </a:cubicBezTo>
                  <a:cubicBezTo>
                    <a:pt x="3441" y="2306"/>
                    <a:pt x="4192" y="1931"/>
                    <a:pt x="4352" y="1096"/>
                  </a:cubicBezTo>
                  <a:cubicBezTo>
                    <a:pt x="4436" y="991"/>
                    <a:pt x="4371" y="919"/>
                    <a:pt x="4288" y="919"/>
                  </a:cubicBezTo>
                  <a:cubicBezTo>
                    <a:pt x="4265" y="919"/>
                    <a:pt x="4241" y="924"/>
                    <a:pt x="4218" y="936"/>
                  </a:cubicBezTo>
                  <a:cubicBezTo>
                    <a:pt x="4032" y="440"/>
                    <a:pt x="3735" y="248"/>
                    <a:pt x="3485" y="248"/>
                  </a:cubicBezTo>
                  <a:cubicBezTo>
                    <a:pt x="3412" y="248"/>
                    <a:pt x="3344" y="264"/>
                    <a:pt x="3283" y="294"/>
                  </a:cubicBezTo>
                  <a:cubicBezTo>
                    <a:pt x="3310" y="54"/>
                    <a:pt x="3203" y="0"/>
                    <a:pt x="3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246;p60">
              <a:extLst>
                <a:ext uri="{FF2B5EF4-FFF2-40B4-BE49-F238E27FC236}">
                  <a16:creationId xmlns:a16="http://schemas.microsoft.com/office/drawing/2014/main" id="{0B9FC890-1A2C-CE18-8A7A-1E4530486D3E}"/>
                </a:ext>
              </a:extLst>
            </p:cNvPr>
            <p:cNvSpPr/>
            <p:nvPr/>
          </p:nvSpPr>
          <p:spPr>
            <a:xfrm>
              <a:off x="4611900" y="1470025"/>
              <a:ext cx="791575" cy="388300"/>
            </a:xfrm>
            <a:custGeom>
              <a:avLst/>
              <a:gdLst/>
              <a:ahLst/>
              <a:cxnLst/>
              <a:rect l="l" t="t" r="r" b="b"/>
              <a:pathLst>
                <a:path w="31663" h="15532" extrusionOk="0">
                  <a:moveTo>
                    <a:pt x="10950" y="0"/>
                  </a:moveTo>
                  <a:cubicBezTo>
                    <a:pt x="10907" y="0"/>
                    <a:pt x="10860" y="5"/>
                    <a:pt x="10817" y="5"/>
                  </a:cubicBezTo>
                  <a:cubicBezTo>
                    <a:pt x="10096" y="5"/>
                    <a:pt x="9428" y="459"/>
                    <a:pt x="8866" y="726"/>
                  </a:cubicBezTo>
                  <a:cubicBezTo>
                    <a:pt x="7925" y="516"/>
                    <a:pt x="7017" y="409"/>
                    <a:pt x="6194" y="409"/>
                  </a:cubicBezTo>
                  <a:cubicBezTo>
                    <a:pt x="1991" y="409"/>
                    <a:pt x="0" y="3195"/>
                    <a:pt x="7129" y="9252"/>
                  </a:cubicBezTo>
                  <a:lnTo>
                    <a:pt x="7156" y="9278"/>
                  </a:lnTo>
                  <a:cubicBezTo>
                    <a:pt x="7797" y="9946"/>
                    <a:pt x="8546" y="10401"/>
                    <a:pt x="9428" y="10721"/>
                  </a:cubicBezTo>
                  <a:cubicBezTo>
                    <a:pt x="9214" y="11470"/>
                    <a:pt x="8653" y="11871"/>
                    <a:pt x="7958" y="11871"/>
                  </a:cubicBezTo>
                  <a:cubicBezTo>
                    <a:pt x="7745" y="11767"/>
                    <a:pt x="7553" y="11724"/>
                    <a:pt x="7385" y="11724"/>
                  </a:cubicBezTo>
                  <a:cubicBezTo>
                    <a:pt x="6688" y="11724"/>
                    <a:pt x="6395" y="12453"/>
                    <a:pt x="6675" y="12539"/>
                  </a:cubicBezTo>
                  <a:cubicBezTo>
                    <a:pt x="6686" y="12542"/>
                    <a:pt x="6697" y="12544"/>
                    <a:pt x="6709" y="12544"/>
                  </a:cubicBezTo>
                  <a:cubicBezTo>
                    <a:pt x="6783" y="12544"/>
                    <a:pt x="6866" y="12478"/>
                    <a:pt x="6889" y="12432"/>
                  </a:cubicBezTo>
                  <a:cubicBezTo>
                    <a:pt x="6916" y="12352"/>
                    <a:pt x="6916" y="12325"/>
                    <a:pt x="6996" y="12218"/>
                  </a:cubicBezTo>
                  <a:cubicBezTo>
                    <a:pt x="7101" y="12092"/>
                    <a:pt x="7205" y="12049"/>
                    <a:pt x="7349" y="12049"/>
                  </a:cubicBezTo>
                  <a:cubicBezTo>
                    <a:pt x="7388" y="12049"/>
                    <a:pt x="7431" y="12052"/>
                    <a:pt x="7477" y="12058"/>
                  </a:cubicBezTo>
                  <a:cubicBezTo>
                    <a:pt x="7129" y="12165"/>
                    <a:pt x="6541" y="12886"/>
                    <a:pt x="6996" y="12886"/>
                  </a:cubicBezTo>
                  <a:cubicBezTo>
                    <a:pt x="7129" y="12886"/>
                    <a:pt x="7156" y="12753"/>
                    <a:pt x="7263" y="12619"/>
                  </a:cubicBezTo>
                  <a:cubicBezTo>
                    <a:pt x="7397" y="12459"/>
                    <a:pt x="7530" y="12405"/>
                    <a:pt x="7664" y="12325"/>
                  </a:cubicBezTo>
                  <a:cubicBezTo>
                    <a:pt x="7670" y="12325"/>
                    <a:pt x="7674" y="12325"/>
                    <a:pt x="7678" y="12325"/>
                  </a:cubicBezTo>
                  <a:lnTo>
                    <a:pt x="7678" y="12325"/>
                  </a:lnTo>
                  <a:cubicBezTo>
                    <a:pt x="7285" y="12613"/>
                    <a:pt x="7219" y="13340"/>
                    <a:pt x="7530" y="13340"/>
                  </a:cubicBezTo>
                  <a:cubicBezTo>
                    <a:pt x="7610" y="13340"/>
                    <a:pt x="7691" y="13260"/>
                    <a:pt x="7691" y="13153"/>
                  </a:cubicBezTo>
                  <a:cubicBezTo>
                    <a:pt x="7691" y="12993"/>
                    <a:pt x="7691" y="12859"/>
                    <a:pt x="7797" y="12726"/>
                  </a:cubicBezTo>
                  <a:lnTo>
                    <a:pt x="7797" y="12726"/>
                  </a:lnTo>
                  <a:cubicBezTo>
                    <a:pt x="7723" y="13039"/>
                    <a:pt x="7840" y="13161"/>
                    <a:pt x="7948" y="13161"/>
                  </a:cubicBezTo>
                  <a:cubicBezTo>
                    <a:pt x="8034" y="13161"/>
                    <a:pt x="8115" y="13084"/>
                    <a:pt x="8091" y="12966"/>
                  </a:cubicBezTo>
                  <a:cubicBezTo>
                    <a:pt x="8091" y="12886"/>
                    <a:pt x="8065" y="12859"/>
                    <a:pt x="8091" y="12753"/>
                  </a:cubicBezTo>
                  <a:cubicBezTo>
                    <a:pt x="8091" y="12726"/>
                    <a:pt x="8091" y="12699"/>
                    <a:pt x="8118" y="12672"/>
                  </a:cubicBezTo>
                  <a:cubicBezTo>
                    <a:pt x="8461" y="12789"/>
                    <a:pt x="8800" y="12847"/>
                    <a:pt x="9129" y="12847"/>
                  </a:cubicBezTo>
                  <a:cubicBezTo>
                    <a:pt x="10083" y="12847"/>
                    <a:pt x="10950" y="12356"/>
                    <a:pt x="11566" y="11363"/>
                  </a:cubicBezTo>
                  <a:cubicBezTo>
                    <a:pt x="12371" y="11515"/>
                    <a:pt x="13762" y="11685"/>
                    <a:pt x="15667" y="11685"/>
                  </a:cubicBezTo>
                  <a:cubicBezTo>
                    <a:pt x="16100" y="11685"/>
                    <a:pt x="16559" y="11677"/>
                    <a:pt x="17044" y="11657"/>
                  </a:cubicBezTo>
                  <a:cubicBezTo>
                    <a:pt x="17178" y="12325"/>
                    <a:pt x="17846" y="12940"/>
                    <a:pt x="18380" y="13367"/>
                  </a:cubicBezTo>
                  <a:cubicBezTo>
                    <a:pt x="17846" y="13394"/>
                    <a:pt x="17338" y="13501"/>
                    <a:pt x="16937" y="13822"/>
                  </a:cubicBezTo>
                  <a:cubicBezTo>
                    <a:pt x="16786" y="13930"/>
                    <a:pt x="16880" y="14125"/>
                    <a:pt x="17006" y="14125"/>
                  </a:cubicBezTo>
                  <a:cubicBezTo>
                    <a:pt x="17035" y="14125"/>
                    <a:pt x="17067" y="14114"/>
                    <a:pt x="17098" y="14089"/>
                  </a:cubicBezTo>
                  <a:cubicBezTo>
                    <a:pt x="17231" y="14009"/>
                    <a:pt x="17418" y="13902"/>
                    <a:pt x="17552" y="13875"/>
                  </a:cubicBezTo>
                  <a:lnTo>
                    <a:pt x="17552" y="13875"/>
                  </a:lnTo>
                  <a:cubicBezTo>
                    <a:pt x="17472" y="13902"/>
                    <a:pt x="17338" y="14009"/>
                    <a:pt x="17285" y="14062"/>
                  </a:cubicBezTo>
                  <a:cubicBezTo>
                    <a:pt x="17151" y="14196"/>
                    <a:pt x="17044" y="14329"/>
                    <a:pt x="17151" y="14436"/>
                  </a:cubicBezTo>
                  <a:cubicBezTo>
                    <a:pt x="17178" y="14463"/>
                    <a:pt x="17225" y="14476"/>
                    <a:pt x="17268" y="14476"/>
                  </a:cubicBezTo>
                  <a:cubicBezTo>
                    <a:pt x="17311" y="14476"/>
                    <a:pt x="17352" y="14463"/>
                    <a:pt x="17365" y="14436"/>
                  </a:cubicBezTo>
                  <a:cubicBezTo>
                    <a:pt x="17499" y="14276"/>
                    <a:pt x="17605" y="14169"/>
                    <a:pt x="17819" y="14089"/>
                  </a:cubicBezTo>
                  <a:lnTo>
                    <a:pt x="17819" y="14089"/>
                  </a:lnTo>
                  <a:cubicBezTo>
                    <a:pt x="17579" y="14276"/>
                    <a:pt x="17205" y="14730"/>
                    <a:pt x="17445" y="14864"/>
                  </a:cubicBezTo>
                  <a:cubicBezTo>
                    <a:pt x="17465" y="14874"/>
                    <a:pt x="17495" y="14880"/>
                    <a:pt x="17528" y="14880"/>
                  </a:cubicBezTo>
                  <a:cubicBezTo>
                    <a:pt x="17586" y="14880"/>
                    <a:pt x="17652" y="14861"/>
                    <a:pt x="17686" y="14810"/>
                  </a:cubicBezTo>
                  <a:cubicBezTo>
                    <a:pt x="17766" y="14597"/>
                    <a:pt x="17873" y="14463"/>
                    <a:pt x="18033" y="14329"/>
                  </a:cubicBezTo>
                  <a:cubicBezTo>
                    <a:pt x="18112" y="14274"/>
                    <a:pt x="18144" y="14249"/>
                    <a:pt x="18146" y="14249"/>
                  </a:cubicBezTo>
                  <a:lnTo>
                    <a:pt x="18146" y="14249"/>
                  </a:lnTo>
                  <a:cubicBezTo>
                    <a:pt x="18154" y="14249"/>
                    <a:pt x="17819" y="14543"/>
                    <a:pt x="17819" y="14997"/>
                  </a:cubicBezTo>
                  <a:cubicBezTo>
                    <a:pt x="17819" y="15110"/>
                    <a:pt x="17908" y="15178"/>
                    <a:pt x="17997" y="15178"/>
                  </a:cubicBezTo>
                  <a:cubicBezTo>
                    <a:pt x="18076" y="15178"/>
                    <a:pt x="18154" y="15124"/>
                    <a:pt x="18167" y="14997"/>
                  </a:cubicBezTo>
                  <a:cubicBezTo>
                    <a:pt x="18167" y="14891"/>
                    <a:pt x="18220" y="14837"/>
                    <a:pt x="18247" y="14757"/>
                  </a:cubicBezTo>
                  <a:cubicBezTo>
                    <a:pt x="18674" y="14623"/>
                    <a:pt x="19850" y="14623"/>
                    <a:pt x="20037" y="13875"/>
                  </a:cubicBezTo>
                  <a:cubicBezTo>
                    <a:pt x="20144" y="13501"/>
                    <a:pt x="19957" y="13073"/>
                    <a:pt x="19743" y="12672"/>
                  </a:cubicBezTo>
                  <a:cubicBezTo>
                    <a:pt x="19717" y="12619"/>
                    <a:pt x="19637" y="12459"/>
                    <a:pt x="19637" y="12432"/>
                  </a:cubicBezTo>
                  <a:cubicBezTo>
                    <a:pt x="19503" y="12084"/>
                    <a:pt x="19423" y="11790"/>
                    <a:pt x="19476" y="11416"/>
                  </a:cubicBezTo>
                  <a:cubicBezTo>
                    <a:pt x="19637" y="11390"/>
                    <a:pt x="22149" y="11096"/>
                    <a:pt x="23378" y="11096"/>
                  </a:cubicBezTo>
                  <a:cubicBezTo>
                    <a:pt x="28910" y="11096"/>
                    <a:pt x="29124" y="14329"/>
                    <a:pt x="30166" y="15478"/>
                  </a:cubicBezTo>
                  <a:cubicBezTo>
                    <a:pt x="30193" y="15505"/>
                    <a:pt x="30246" y="15532"/>
                    <a:pt x="30300" y="15532"/>
                  </a:cubicBezTo>
                  <a:cubicBezTo>
                    <a:pt x="30567" y="15532"/>
                    <a:pt x="31315" y="15131"/>
                    <a:pt x="30807" y="14623"/>
                  </a:cubicBezTo>
                  <a:cubicBezTo>
                    <a:pt x="30995" y="14543"/>
                    <a:pt x="31101" y="14196"/>
                    <a:pt x="30834" y="13902"/>
                  </a:cubicBezTo>
                  <a:cubicBezTo>
                    <a:pt x="31315" y="13634"/>
                    <a:pt x="31315" y="13153"/>
                    <a:pt x="30941" y="12859"/>
                  </a:cubicBezTo>
                  <a:cubicBezTo>
                    <a:pt x="31502" y="12726"/>
                    <a:pt x="31663" y="12058"/>
                    <a:pt x="30701" y="11897"/>
                  </a:cubicBezTo>
                  <a:cubicBezTo>
                    <a:pt x="30727" y="11897"/>
                    <a:pt x="30781" y="11871"/>
                    <a:pt x="30807" y="11817"/>
                  </a:cubicBezTo>
                  <a:cubicBezTo>
                    <a:pt x="31075" y="11523"/>
                    <a:pt x="30995" y="11122"/>
                    <a:pt x="30567" y="10935"/>
                  </a:cubicBezTo>
                  <a:cubicBezTo>
                    <a:pt x="30594" y="10935"/>
                    <a:pt x="30594" y="10882"/>
                    <a:pt x="30647" y="10882"/>
                  </a:cubicBezTo>
                  <a:cubicBezTo>
                    <a:pt x="30941" y="10588"/>
                    <a:pt x="30727" y="10133"/>
                    <a:pt x="30273" y="9946"/>
                  </a:cubicBezTo>
                  <a:cubicBezTo>
                    <a:pt x="31082" y="9365"/>
                    <a:pt x="30481" y="9142"/>
                    <a:pt x="30006" y="9142"/>
                  </a:cubicBezTo>
                  <a:cubicBezTo>
                    <a:pt x="29979" y="9142"/>
                    <a:pt x="29952" y="9143"/>
                    <a:pt x="29926" y="9145"/>
                  </a:cubicBezTo>
                  <a:cubicBezTo>
                    <a:pt x="30242" y="8974"/>
                    <a:pt x="30314" y="8406"/>
                    <a:pt x="29458" y="8406"/>
                  </a:cubicBezTo>
                  <a:cubicBezTo>
                    <a:pt x="29374" y="8406"/>
                    <a:pt x="29280" y="8411"/>
                    <a:pt x="29177" y="8423"/>
                  </a:cubicBezTo>
                  <a:cubicBezTo>
                    <a:pt x="29441" y="8231"/>
                    <a:pt x="29598" y="7651"/>
                    <a:pt x="28639" y="7651"/>
                  </a:cubicBezTo>
                  <a:cubicBezTo>
                    <a:pt x="28530" y="7651"/>
                    <a:pt x="28407" y="7658"/>
                    <a:pt x="28269" y="7675"/>
                  </a:cubicBezTo>
                  <a:cubicBezTo>
                    <a:pt x="28588" y="7424"/>
                    <a:pt x="28673" y="6902"/>
                    <a:pt x="27914" y="6902"/>
                  </a:cubicBezTo>
                  <a:cubicBezTo>
                    <a:pt x="27783" y="6902"/>
                    <a:pt x="27626" y="6918"/>
                    <a:pt x="27440" y="6953"/>
                  </a:cubicBezTo>
                  <a:cubicBezTo>
                    <a:pt x="27699" y="6674"/>
                    <a:pt x="27527" y="6247"/>
                    <a:pt x="26858" y="6247"/>
                  </a:cubicBezTo>
                  <a:cubicBezTo>
                    <a:pt x="26630" y="6247"/>
                    <a:pt x="26344" y="6296"/>
                    <a:pt x="25997" y="6419"/>
                  </a:cubicBezTo>
                  <a:cubicBezTo>
                    <a:pt x="26024" y="6392"/>
                    <a:pt x="26050" y="6178"/>
                    <a:pt x="26104" y="6151"/>
                  </a:cubicBezTo>
                  <a:cubicBezTo>
                    <a:pt x="26131" y="6071"/>
                    <a:pt x="26131" y="6045"/>
                    <a:pt x="26104" y="5991"/>
                  </a:cubicBezTo>
                  <a:cubicBezTo>
                    <a:pt x="26067" y="5925"/>
                    <a:pt x="25991" y="5899"/>
                    <a:pt x="25894" y="5899"/>
                  </a:cubicBezTo>
                  <a:cubicBezTo>
                    <a:pt x="25637" y="5899"/>
                    <a:pt x="25236" y="6081"/>
                    <a:pt x="25062" y="6178"/>
                  </a:cubicBezTo>
                  <a:cubicBezTo>
                    <a:pt x="25199" y="5903"/>
                    <a:pt x="25308" y="5426"/>
                    <a:pt x="24952" y="5426"/>
                  </a:cubicBezTo>
                  <a:cubicBezTo>
                    <a:pt x="24824" y="5426"/>
                    <a:pt x="24636" y="5488"/>
                    <a:pt x="24367" y="5644"/>
                  </a:cubicBezTo>
                  <a:cubicBezTo>
                    <a:pt x="24394" y="5617"/>
                    <a:pt x="24394" y="5483"/>
                    <a:pt x="24394" y="5403"/>
                  </a:cubicBezTo>
                  <a:cubicBezTo>
                    <a:pt x="24372" y="5276"/>
                    <a:pt x="24250" y="5165"/>
                    <a:pt x="24027" y="5165"/>
                  </a:cubicBezTo>
                  <a:cubicBezTo>
                    <a:pt x="23969" y="5165"/>
                    <a:pt x="23904" y="5173"/>
                    <a:pt x="23832" y="5189"/>
                  </a:cubicBezTo>
                  <a:cubicBezTo>
                    <a:pt x="23699" y="5216"/>
                    <a:pt x="23512" y="5243"/>
                    <a:pt x="23244" y="5350"/>
                  </a:cubicBezTo>
                  <a:cubicBezTo>
                    <a:pt x="23456" y="5067"/>
                    <a:pt x="23423" y="4680"/>
                    <a:pt x="23000" y="4680"/>
                  </a:cubicBezTo>
                  <a:cubicBezTo>
                    <a:pt x="22782" y="4680"/>
                    <a:pt x="22460" y="4783"/>
                    <a:pt x="22015" y="5056"/>
                  </a:cubicBezTo>
                  <a:cubicBezTo>
                    <a:pt x="22193" y="4718"/>
                    <a:pt x="22181" y="4262"/>
                    <a:pt x="21713" y="4262"/>
                  </a:cubicBezTo>
                  <a:cubicBezTo>
                    <a:pt x="21478" y="4262"/>
                    <a:pt x="21126" y="4377"/>
                    <a:pt x="20625" y="4682"/>
                  </a:cubicBezTo>
                  <a:cubicBezTo>
                    <a:pt x="20838" y="4310"/>
                    <a:pt x="20663" y="3892"/>
                    <a:pt x="20180" y="3892"/>
                  </a:cubicBezTo>
                  <a:cubicBezTo>
                    <a:pt x="19934" y="3892"/>
                    <a:pt x="19606" y="4001"/>
                    <a:pt x="19209" y="4281"/>
                  </a:cubicBezTo>
                  <a:cubicBezTo>
                    <a:pt x="19236" y="4201"/>
                    <a:pt x="19289" y="4040"/>
                    <a:pt x="19289" y="3987"/>
                  </a:cubicBezTo>
                  <a:cubicBezTo>
                    <a:pt x="19315" y="3831"/>
                    <a:pt x="19228" y="3776"/>
                    <a:pt x="19100" y="3776"/>
                  </a:cubicBezTo>
                  <a:cubicBezTo>
                    <a:pt x="18965" y="3776"/>
                    <a:pt x="18785" y="3838"/>
                    <a:pt x="18648" y="3907"/>
                  </a:cubicBezTo>
                  <a:cubicBezTo>
                    <a:pt x="18380" y="4013"/>
                    <a:pt x="18140" y="4174"/>
                    <a:pt x="17899" y="4334"/>
                  </a:cubicBezTo>
                  <a:cubicBezTo>
                    <a:pt x="18085" y="4128"/>
                    <a:pt x="18032" y="3653"/>
                    <a:pt x="17583" y="3653"/>
                  </a:cubicBezTo>
                  <a:cubicBezTo>
                    <a:pt x="17449" y="3653"/>
                    <a:pt x="17280" y="3695"/>
                    <a:pt x="17071" y="3800"/>
                  </a:cubicBezTo>
                  <a:cubicBezTo>
                    <a:pt x="17061" y="3647"/>
                    <a:pt x="16922" y="3591"/>
                    <a:pt x="16732" y="3591"/>
                  </a:cubicBezTo>
                  <a:cubicBezTo>
                    <a:pt x="16425" y="3591"/>
                    <a:pt x="15983" y="3737"/>
                    <a:pt x="15735" y="3853"/>
                  </a:cubicBezTo>
                  <a:cubicBezTo>
                    <a:pt x="15895" y="3639"/>
                    <a:pt x="16216" y="3105"/>
                    <a:pt x="15949" y="3051"/>
                  </a:cubicBezTo>
                  <a:cubicBezTo>
                    <a:pt x="15853" y="3032"/>
                    <a:pt x="15759" y="3024"/>
                    <a:pt x="15666" y="3024"/>
                  </a:cubicBezTo>
                  <a:cubicBezTo>
                    <a:pt x="15369" y="3024"/>
                    <a:pt x="15084" y="3110"/>
                    <a:pt x="14799" y="3212"/>
                  </a:cubicBezTo>
                  <a:cubicBezTo>
                    <a:pt x="15104" y="2806"/>
                    <a:pt x="15192" y="2246"/>
                    <a:pt x="14620" y="2246"/>
                  </a:cubicBezTo>
                  <a:cubicBezTo>
                    <a:pt x="14439" y="2246"/>
                    <a:pt x="14192" y="2302"/>
                    <a:pt x="13864" y="2437"/>
                  </a:cubicBezTo>
                  <a:cubicBezTo>
                    <a:pt x="14078" y="2196"/>
                    <a:pt x="14345" y="1662"/>
                    <a:pt x="13998" y="1662"/>
                  </a:cubicBezTo>
                  <a:cubicBezTo>
                    <a:pt x="13958" y="1658"/>
                    <a:pt x="13919" y="1656"/>
                    <a:pt x="13879" y="1656"/>
                  </a:cubicBezTo>
                  <a:cubicBezTo>
                    <a:pt x="13625" y="1656"/>
                    <a:pt x="13374" y="1726"/>
                    <a:pt x="13142" y="1795"/>
                  </a:cubicBezTo>
                  <a:lnTo>
                    <a:pt x="13169" y="1769"/>
                  </a:lnTo>
                  <a:cubicBezTo>
                    <a:pt x="13474" y="1293"/>
                    <a:pt x="13236" y="939"/>
                    <a:pt x="12639" y="939"/>
                  </a:cubicBezTo>
                  <a:cubicBezTo>
                    <a:pt x="12398" y="939"/>
                    <a:pt x="12099" y="996"/>
                    <a:pt x="11753" y="1127"/>
                  </a:cubicBezTo>
                  <a:cubicBezTo>
                    <a:pt x="11947" y="874"/>
                    <a:pt x="11986" y="480"/>
                    <a:pt x="11560" y="480"/>
                  </a:cubicBezTo>
                  <a:cubicBezTo>
                    <a:pt x="11400" y="480"/>
                    <a:pt x="11176" y="535"/>
                    <a:pt x="10871" y="673"/>
                  </a:cubicBezTo>
                  <a:cubicBezTo>
                    <a:pt x="10951" y="539"/>
                    <a:pt x="11165" y="192"/>
                    <a:pt x="11085" y="58"/>
                  </a:cubicBezTo>
                  <a:cubicBezTo>
                    <a:pt x="11069" y="10"/>
                    <a:pt x="11014" y="0"/>
                    <a:pt x="10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247;p60">
              <a:extLst>
                <a:ext uri="{FF2B5EF4-FFF2-40B4-BE49-F238E27FC236}">
                  <a16:creationId xmlns:a16="http://schemas.microsoft.com/office/drawing/2014/main" id="{4518E137-D486-8533-758A-A94FA7D6F57B}"/>
                </a:ext>
              </a:extLst>
            </p:cNvPr>
            <p:cNvSpPr/>
            <p:nvPr/>
          </p:nvSpPr>
          <p:spPr>
            <a:xfrm>
              <a:off x="4677200" y="1492475"/>
              <a:ext cx="155025" cy="144450"/>
            </a:xfrm>
            <a:custGeom>
              <a:avLst/>
              <a:gdLst/>
              <a:ahLst/>
              <a:cxnLst/>
              <a:rect l="l" t="t" r="r" b="b"/>
              <a:pathLst>
                <a:path w="6201" h="5778" extrusionOk="0">
                  <a:moveTo>
                    <a:pt x="2909" y="1"/>
                  </a:moveTo>
                  <a:cubicBezTo>
                    <a:pt x="2015" y="1"/>
                    <a:pt x="892" y="229"/>
                    <a:pt x="375" y="1004"/>
                  </a:cubicBezTo>
                  <a:cubicBezTo>
                    <a:pt x="134" y="1111"/>
                    <a:pt x="1" y="2314"/>
                    <a:pt x="161" y="2554"/>
                  </a:cubicBezTo>
                  <a:cubicBezTo>
                    <a:pt x="497" y="4636"/>
                    <a:pt x="1899" y="5777"/>
                    <a:pt x="3313" y="5777"/>
                  </a:cubicBezTo>
                  <a:cubicBezTo>
                    <a:pt x="4259" y="5777"/>
                    <a:pt x="5211" y="5266"/>
                    <a:pt x="5854" y="4184"/>
                  </a:cubicBezTo>
                  <a:cubicBezTo>
                    <a:pt x="6067" y="3784"/>
                    <a:pt x="6201" y="3303"/>
                    <a:pt x="6201" y="2848"/>
                  </a:cubicBezTo>
                  <a:cubicBezTo>
                    <a:pt x="6201" y="1565"/>
                    <a:pt x="5239" y="363"/>
                    <a:pt x="3716" y="69"/>
                  </a:cubicBezTo>
                  <a:cubicBezTo>
                    <a:pt x="3497" y="28"/>
                    <a:pt x="3216" y="1"/>
                    <a:pt x="29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248;p60">
              <a:extLst>
                <a:ext uri="{FF2B5EF4-FFF2-40B4-BE49-F238E27FC236}">
                  <a16:creationId xmlns:a16="http://schemas.microsoft.com/office/drawing/2014/main" id="{5557A3A1-F8D0-5A94-101F-D7F3DC7F2B4A}"/>
                </a:ext>
              </a:extLst>
            </p:cNvPr>
            <p:cNvSpPr/>
            <p:nvPr/>
          </p:nvSpPr>
          <p:spPr>
            <a:xfrm>
              <a:off x="4858925" y="1542750"/>
              <a:ext cx="32775" cy="41875"/>
            </a:xfrm>
            <a:custGeom>
              <a:avLst/>
              <a:gdLst/>
              <a:ahLst/>
              <a:cxnLst/>
              <a:rect l="l" t="t" r="r" b="b"/>
              <a:pathLst>
                <a:path w="1311" h="1675" extrusionOk="0">
                  <a:moveTo>
                    <a:pt x="895" y="1"/>
                  </a:moveTo>
                  <a:cubicBezTo>
                    <a:pt x="788" y="1"/>
                    <a:pt x="677" y="45"/>
                    <a:pt x="589" y="142"/>
                  </a:cubicBezTo>
                  <a:cubicBezTo>
                    <a:pt x="482" y="169"/>
                    <a:pt x="375" y="223"/>
                    <a:pt x="348" y="303"/>
                  </a:cubicBezTo>
                  <a:cubicBezTo>
                    <a:pt x="241" y="517"/>
                    <a:pt x="1" y="1158"/>
                    <a:pt x="54" y="1398"/>
                  </a:cubicBezTo>
                  <a:cubicBezTo>
                    <a:pt x="101" y="1575"/>
                    <a:pt x="228" y="1674"/>
                    <a:pt x="386" y="1674"/>
                  </a:cubicBezTo>
                  <a:cubicBezTo>
                    <a:pt x="681" y="1674"/>
                    <a:pt x="1083" y="1326"/>
                    <a:pt x="1257" y="490"/>
                  </a:cubicBezTo>
                  <a:cubicBezTo>
                    <a:pt x="1311" y="185"/>
                    <a:pt x="1112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249;p60">
              <a:extLst>
                <a:ext uri="{FF2B5EF4-FFF2-40B4-BE49-F238E27FC236}">
                  <a16:creationId xmlns:a16="http://schemas.microsoft.com/office/drawing/2014/main" id="{E99A0901-5D1D-C693-CADE-7934DDC6310F}"/>
                </a:ext>
              </a:extLst>
            </p:cNvPr>
            <p:cNvSpPr/>
            <p:nvPr/>
          </p:nvSpPr>
          <p:spPr>
            <a:xfrm>
              <a:off x="4910100" y="1573025"/>
              <a:ext cx="47750" cy="64000"/>
            </a:xfrm>
            <a:custGeom>
              <a:avLst/>
              <a:gdLst/>
              <a:ahLst/>
              <a:cxnLst/>
              <a:rect l="l" t="t" r="r" b="b"/>
              <a:pathLst>
                <a:path w="1910" h="2560" extrusionOk="0">
                  <a:moveTo>
                    <a:pt x="1217" y="0"/>
                  </a:moveTo>
                  <a:cubicBezTo>
                    <a:pt x="992" y="0"/>
                    <a:pt x="744" y="144"/>
                    <a:pt x="626" y="321"/>
                  </a:cubicBezTo>
                  <a:cubicBezTo>
                    <a:pt x="0" y="1506"/>
                    <a:pt x="553" y="2560"/>
                    <a:pt x="1032" y="2560"/>
                  </a:cubicBezTo>
                  <a:cubicBezTo>
                    <a:pt x="1125" y="2560"/>
                    <a:pt x="1216" y="2520"/>
                    <a:pt x="1295" y="2432"/>
                  </a:cubicBezTo>
                  <a:cubicBezTo>
                    <a:pt x="1802" y="1871"/>
                    <a:pt x="1909" y="989"/>
                    <a:pt x="1642" y="348"/>
                  </a:cubicBezTo>
                  <a:cubicBezTo>
                    <a:pt x="1570" y="96"/>
                    <a:pt x="1401" y="0"/>
                    <a:pt x="1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250;p60">
              <a:extLst>
                <a:ext uri="{FF2B5EF4-FFF2-40B4-BE49-F238E27FC236}">
                  <a16:creationId xmlns:a16="http://schemas.microsoft.com/office/drawing/2014/main" id="{67909C9F-6DAE-8033-BA67-17504C6714E7}"/>
                </a:ext>
              </a:extLst>
            </p:cNvPr>
            <p:cNvSpPr/>
            <p:nvPr/>
          </p:nvSpPr>
          <p:spPr>
            <a:xfrm>
              <a:off x="4854925" y="1604600"/>
              <a:ext cx="30750" cy="33975"/>
            </a:xfrm>
            <a:custGeom>
              <a:avLst/>
              <a:gdLst/>
              <a:ahLst/>
              <a:cxnLst/>
              <a:rect l="l" t="t" r="r" b="b"/>
              <a:pathLst>
                <a:path w="1230" h="1359" extrusionOk="0">
                  <a:moveTo>
                    <a:pt x="748" y="1"/>
                  </a:moveTo>
                  <a:cubicBezTo>
                    <a:pt x="663" y="1"/>
                    <a:pt x="579" y="24"/>
                    <a:pt x="508" y="74"/>
                  </a:cubicBezTo>
                  <a:cubicBezTo>
                    <a:pt x="375" y="127"/>
                    <a:pt x="268" y="368"/>
                    <a:pt x="214" y="501"/>
                  </a:cubicBezTo>
                  <a:cubicBezTo>
                    <a:pt x="27" y="768"/>
                    <a:pt x="1" y="1143"/>
                    <a:pt x="295" y="1303"/>
                  </a:cubicBezTo>
                  <a:cubicBezTo>
                    <a:pt x="363" y="1341"/>
                    <a:pt x="431" y="1358"/>
                    <a:pt x="498" y="1358"/>
                  </a:cubicBezTo>
                  <a:cubicBezTo>
                    <a:pt x="896" y="1358"/>
                    <a:pt x="1230" y="749"/>
                    <a:pt x="1230" y="474"/>
                  </a:cubicBezTo>
                  <a:cubicBezTo>
                    <a:pt x="1230" y="180"/>
                    <a:pt x="985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251;p60">
              <a:extLst>
                <a:ext uri="{FF2B5EF4-FFF2-40B4-BE49-F238E27FC236}">
                  <a16:creationId xmlns:a16="http://schemas.microsoft.com/office/drawing/2014/main" id="{A4F799ED-3588-69E9-70F5-26D135B4B185}"/>
                </a:ext>
              </a:extLst>
            </p:cNvPr>
            <p:cNvSpPr/>
            <p:nvPr/>
          </p:nvSpPr>
          <p:spPr>
            <a:xfrm>
              <a:off x="4877200" y="1637250"/>
              <a:ext cx="49900" cy="49775"/>
            </a:xfrm>
            <a:custGeom>
              <a:avLst/>
              <a:gdLst/>
              <a:ahLst/>
              <a:cxnLst/>
              <a:rect l="l" t="t" r="r" b="b"/>
              <a:pathLst>
                <a:path w="1996" h="1991" extrusionOk="0">
                  <a:moveTo>
                    <a:pt x="1186" y="0"/>
                  </a:moveTo>
                  <a:cubicBezTo>
                    <a:pt x="1008" y="0"/>
                    <a:pt x="832" y="107"/>
                    <a:pt x="740" y="291"/>
                  </a:cubicBezTo>
                  <a:cubicBezTo>
                    <a:pt x="0" y="1277"/>
                    <a:pt x="352" y="1990"/>
                    <a:pt x="956" y="1990"/>
                  </a:cubicBezTo>
                  <a:cubicBezTo>
                    <a:pt x="1007" y="1990"/>
                    <a:pt x="1060" y="1985"/>
                    <a:pt x="1114" y="1975"/>
                  </a:cubicBezTo>
                  <a:cubicBezTo>
                    <a:pt x="1542" y="1894"/>
                    <a:pt x="1996" y="1253"/>
                    <a:pt x="1648" y="371"/>
                  </a:cubicBezTo>
                  <a:cubicBezTo>
                    <a:pt x="1554" y="113"/>
                    <a:pt x="1369" y="0"/>
                    <a:pt x="1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252;p60">
              <a:extLst>
                <a:ext uri="{FF2B5EF4-FFF2-40B4-BE49-F238E27FC236}">
                  <a16:creationId xmlns:a16="http://schemas.microsoft.com/office/drawing/2014/main" id="{95C5B266-F264-CD57-DD86-0712D0D09419}"/>
                </a:ext>
              </a:extLst>
            </p:cNvPr>
            <p:cNvSpPr/>
            <p:nvPr/>
          </p:nvSpPr>
          <p:spPr>
            <a:xfrm>
              <a:off x="4828200" y="1654700"/>
              <a:ext cx="21400" cy="21575"/>
            </a:xfrm>
            <a:custGeom>
              <a:avLst/>
              <a:gdLst/>
              <a:ahLst/>
              <a:cxnLst/>
              <a:rect l="l" t="t" r="r" b="b"/>
              <a:pathLst>
                <a:path w="856" h="863" extrusionOk="0">
                  <a:moveTo>
                    <a:pt x="435" y="0"/>
                  </a:moveTo>
                  <a:cubicBezTo>
                    <a:pt x="221" y="0"/>
                    <a:pt x="1" y="141"/>
                    <a:pt x="1" y="421"/>
                  </a:cubicBezTo>
                  <a:cubicBezTo>
                    <a:pt x="1" y="715"/>
                    <a:pt x="208" y="862"/>
                    <a:pt x="415" y="862"/>
                  </a:cubicBezTo>
                  <a:cubicBezTo>
                    <a:pt x="622" y="862"/>
                    <a:pt x="829" y="715"/>
                    <a:pt x="829" y="421"/>
                  </a:cubicBezTo>
                  <a:cubicBezTo>
                    <a:pt x="856" y="141"/>
                    <a:pt x="649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253;p60">
              <a:extLst>
                <a:ext uri="{FF2B5EF4-FFF2-40B4-BE49-F238E27FC236}">
                  <a16:creationId xmlns:a16="http://schemas.microsoft.com/office/drawing/2014/main" id="{032AA807-EC32-E412-83AE-68CCA809AE49}"/>
                </a:ext>
              </a:extLst>
            </p:cNvPr>
            <p:cNvSpPr/>
            <p:nvPr/>
          </p:nvSpPr>
          <p:spPr>
            <a:xfrm>
              <a:off x="4961825" y="1631875"/>
              <a:ext cx="37075" cy="48475"/>
            </a:xfrm>
            <a:custGeom>
              <a:avLst/>
              <a:gdLst/>
              <a:ahLst/>
              <a:cxnLst/>
              <a:rect l="l" t="t" r="r" b="b"/>
              <a:pathLst>
                <a:path w="1483" h="1939" extrusionOk="0">
                  <a:moveTo>
                    <a:pt x="879" y="1"/>
                  </a:moveTo>
                  <a:cubicBezTo>
                    <a:pt x="646" y="1"/>
                    <a:pt x="401" y="157"/>
                    <a:pt x="401" y="452"/>
                  </a:cubicBezTo>
                  <a:cubicBezTo>
                    <a:pt x="1" y="1121"/>
                    <a:pt x="107" y="1441"/>
                    <a:pt x="241" y="1709"/>
                  </a:cubicBezTo>
                  <a:cubicBezTo>
                    <a:pt x="309" y="1865"/>
                    <a:pt x="428" y="1939"/>
                    <a:pt x="562" y="1939"/>
                  </a:cubicBezTo>
                  <a:cubicBezTo>
                    <a:pt x="955" y="1939"/>
                    <a:pt x="1482" y="1314"/>
                    <a:pt x="1283" y="319"/>
                  </a:cubicBezTo>
                  <a:cubicBezTo>
                    <a:pt x="1247" y="104"/>
                    <a:pt x="1067" y="1"/>
                    <a:pt x="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254;p60">
              <a:extLst>
                <a:ext uri="{FF2B5EF4-FFF2-40B4-BE49-F238E27FC236}">
                  <a16:creationId xmlns:a16="http://schemas.microsoft.com/office/drawing/2014/main" id="{D4233005-4766-7542-693A-76F7C5633B7D}"/>
                </a:ext>
              </a:extLst>
            </p:cNvPr>
            <p:cNvSpPr/>
            <p:nvPr/>
          </p:nvSpPr>
          <p:spPr>
            <a:xfrm>
              <a:off x="5010600" y="1587925"/>
              <a:ext cx="51500" cy="44525"/>
            </a:xfrm>
            <a:custGeom>
              <a:avLst/>
              <a:gdLst/>
              <a:ahLst/>
              <a:cxnLst/>
              <a:rect l="l" t="t" r="r" b="b"/>
              <a:pathLst>
                <a:path w="2060" h="1781" extrusionOk="0">
                  <a:moveTo>
                    <a:pt x="630" y="0"/>
                  </a:moveTo>
                  <a:cubicBezTo>
                    <a:pt x="486" y="0"/>
                    <a:pt x="355" y="57"/>
                    <a:pt x="268" y="206"/>
                  </a:cubicBezTo>
                  <a:cubicBezTo>
                    <a:pt x="27" y="366"/>
                    <a:pt x="1" y="1141"/>
                    <a:pt x="348" y="1542"/>
                  </a:cubicBezTo>
                  <a:cubicBezTo>
                    <a:pt x="501" y="1708"/>
                    <a:pt x="696" y="1780"/>
                    <a:pt x="891" y="1780"/>
                  </a:cubicBezTo>
                  <a:cubicBezTo>
                    <a:pt x="1480" y="1780"/>
                    <a:pt x="2060" y="1123"/>
                    <a:pt x="1417" y="420"/>
                  </a:cubicBezTo>
                  <a:cubicBezTo>
                    <a:pt x="1273" y="240"/>
                    <a:pt x="924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255;p60">
              <a:extLst>
                <a:ext uri="{FF2B5EF4-FFF2-40B4-BE49-F238E27FC236}">
                  <a16:creationId xmlns:a16="http://schemas.microsoft.com/office/drawing/2014/main" id="{4DEE8336-CAD1-A139-898A-1DB41B054EAE}"/>
                </a:ext>
              </a:extLst>
            </p:cNvPr>
            <p:cNvSpPr/>
            <p:nvPr/>
          </p:nvSpPr>
          <p:spPr>
            <a:xfrm>
              <a:off x="5090775" y="1611775"/>
              <a:ext cx="37825" cy="27600"/>
            </a:xfrm>
            <a:custGeom>
              <a:avLst/>
              <a:gdLst/>
              <a:ahLst/>
              <a:cxnLst/>
              <a:rect l="l" t="t" r="r" b="b"/>
              <a:pathLst>
                <a:path w="1513" h="1104" extrusionOk="0">
                  <a:moveTo>
                    <a:pt x="802" y="0"/>
                  </a:moveTo>
                  <a:lnTo>
                    <a:pt x="802" y="0"/>
                  </a:lnTo>
                  <a:cubicBezTo>
                    <a:pt x="816" y="27"/>
                    <a:pt x="829" y="40"/>
                    <a:pt x="832" y="40"/>
                  </a:cubicBezTo>
                  <a:cubicBezTo>
                    <a:pt x="836" y="40"/>
                    <a:pt x="829" y="27"/>
                    <a:pt x="802" y="0"/>
                  </a:cubicBezTo>
                  <a:close/>
                  <a:moveTo>
                    <a:pt x="594" y="32"/>
                  </a:moveTo>
                  <a:cubicBezTo>
                    <a:pt x="489" y="32"/>
                    <a:pt x="398" y="76"/>
                    <a:pt x="321" y="134"/>
                  </a:cubicBezTo>
                  <a:cubicBezTo>
                    <a:pt x="188" y="187"/>
                    <a:pt x="81" y="321"/>
                    <a:pt x="54" y="455"/>
                  </a:cubicBezTo>
                  <a:cubicBezTo>
                    <a:pt x="0" y="615"/>
                    <a:pt x="134" y="802"/>
                    <a:pt x="321" y="909"/>
                  </a:cubicBezTo>
                  <a:cubicBezTo>
                    <a:pt x="479" y="988"/>
                    <a:pt x="627" y="1104"/>
                    <a:pt x="809" y="1104"/>
                  </a:cubicBezTo>
                  <a:cubicBezTo>
                    <a:pt x="937" y="1104"/>
                    <a:pt x="1081" y="1047"/>
                    <a:pt x="1257" y="882"/>
                  </a:cubicBezTo>
                  <a:cubicBezTo>
                    <a:pt x="1513" y="626"/>
                    <a:pt x="1376" y="51"/>
                    <a:pt x="799" y="51"/>
                  </a:cubicBezTo>
                  <a:cubicBezTo>
                    <a:pt x="774" y="51"/>
                    <a:pt x="749" y="52"/>
                    <a:pt x="722" y="54"/>
                  </a:cubicBezTo>
                  <a:cubicBezTo>
                    <a:pt x="677" y="39"/>
                    <a:pt x="635" y="32"/>
                    <a:pt x="594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256;p60">
              <a:extLst>
                <a:ext uri="{FF2B5EF4-FFF2-40B4-BE49-F238E27FC236}">
                  <a16:creationId xmlns:a16="http://schemas.microsoft.com/office/drawing/2014/main" id="{C6BA1384-E119-FA88-E060-33605149D37A}"/>
                </a:ext>
              </a:extLst>
            </p:cNvPr>
            <p:cNvSpPr/>
            <p:nvPr/>
          </p:nvSpPr>
          <p:spPr>
            <a:xfrm>
              <a:off x="5035600" y="1648375"/>
              <a:ext cx="50775" cy="41775"/>
            </a:xfrm>
            <a:custGeom>
              <a:avLst/>
              <a:gdLst/>
              <a:ahLst/>
              <a:cxnLst/>
              <a:rect l="l" t="t" r="r" b="b"/>
              <a:pathLst>
                <a:path w="2031" h="1671" extrusionOk="0">
                  <a:moveTo>
                    <a:pt x="678" y="0"/>
                  </a:moveTo>
                  <a:cubicBezTo>
                    <a:pt x="650" y="0"/>
                    <a:pt x="625" y="2"/>
                    <a:pt x="604" y="6"/>
                  </a:cubicBezTo>
                  <a:cubicBezTo>
                    <a:pt x="596" y="6"/>
                    <a:pt x="588" y="6"/>
                    <a:pt x="579" y="6"/>
                  </a:cubicBezTo>
                  <a:cubicBezTo>
                    <a:pt x="93" y="6"/>
                    <a:pt x="1" y="791"/>
                    <a:pt x="684" y="1396"/>
                  </a:cubicBezTo>
                  <a:cubicBezTo>
                    <a:pt x="918" y="1586"/>
                    <a:pt x="1146" y="1670"/>
                    <a:pt x="1343" y="1670"/>
                  </a:cubicBezTo>
                  <a:cubicBezTo>
                    <a:pt x="1755" y="1670"/>
                    <a:pt x="2031" y="1305"/>
                    <a:pt x="1940" y="781"/>
                  </a:cubicBezTo>
                  <a:cubicBezTo>
                    <a:pt x="1842" y="288"/>
                    <a:pt x="1016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257;p60">
              <a:extLst>
                <a:ext uri="{FF2B5EF4-FFF2-40B4-BE49-F238E27FC236}">
                  <a16:creationId xmlns:a16="http://schemas.microsoft.com/office/drawing/2014/main" id="{6BC14693-5ACB-A144-33A8-088C5C44CD98}"/>
                </a:ext>
              </a:extLst>
            </p:cNvPr>
            <p:cNvSpPr/>
            <p:nvPr/>
          </p:nvSpPr>
          <p:spPr>
            <a:xfrm>
              <a:off x="5124175" y="1653200"/>
              <a:ext cx="38775" cy="25325"/>
            </a:xfrm>
            <a:custGeom>
              <a:avLst/>
              <a:gdLst/>
              <a:ahLst/>
              <a:cxnLst/>
              <a:rect l="l" t="t" r="r" b="b"/>
              <a:pathLst>
                <a:path w="1551" h="1013" extrusionOk="0">
                  <a:moveTo>
                    <a:pt x="722" y="0"/>
                  </a:moveTo>
                  <a:cubicBezTo>
                    <a:pt x="589" y="0"/>
                    <a:pt x="455" y="54"/>
                    <a:pt x="348" y="161"/>
                  </a:cubicBezTo>
                  <a:cubicBezTo>
                    <a:pt x="1" y="321"/>
                    <a:pt x="134" y="882"/>
                    <a:pt x="428" y="936"/>
                  </a:cubicBezTo>
                  <a:cubicBezTo>
                    <a:pt x="585" y="951"/>
                    <a:pt x="741" y="1013"/>
                    <a:pt x="908" y="1013"/>
                  </a:cubicBezTo>
                  <a:cubicBezTo>
                    <a:pt x="1027" y="1013"/>
                    <a:pt x="1151" y="982"/>
                    <a:pt x="1284" y="882"/>
                  </a:cubicBezTo>
                  <a:cubicBezTo>
                    <a:pt x="1551" y="695"/>
                    <a:pt x="1551" y="428"/>
                    <a:pt x="1390" y="214"/>
                  </a:cubicBezTo>
                  <a:cubicBezTo>
                    <a:pt x="1257" y="81"/>
                    <a:pt x="1070" y="54"/>
                    <a:pt x="856" y="27"/>
                  </a:cubicBezTo>
                  <a:cubicBezTo>
                    <a:pt x="829" y="27"/>
                    <a:pt x="802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258;p60">
              <a:extLst>
                <a:ext uri="{FF2B5EF4-FFF2-40B4-BE49-F238E27FC236}">
                  <a16:creationId xmlns:a16="http://schemas.microsoft.com/office/drawing/2014/main" id="{238659D7-C1D3-C053-6A6E-645AB7FA7C68}"/>
                </a:ext>
              </a:extLst>
            </p:cNvPr>
            <p:cNvSpPr/>
            <p:nvPr/>
          </p:nvSpPr>
          <p:spPr>
            <a:xfrm>
              <a:off x="5002575" y="1683100"/>
              <a:ext cx="38550" cy="37625"/>
            </a:xfrm>
            <a:custGeom>
              <a:avLst/>
              <a:gdLst/>
              <a:ahLst/>
              <a:cxnLst/>
              <a:rect l="l" t="t" r="r" b="b"/>
              <a:pathLst>
                <a:path w="1542" h="1505" extrusionOk="0">
                  <a:moveTo>
                    <a:pt x="615" y="0"/>
                  </a:moveTo>
                  <a:cubicBezTo>
                    <a:pt x="509" y="0"/>
                    <a:pt x="402" y="47"/>
                    <a:pt x="322" y="141"/>
                  </a:cubicBezTo>
                  <a:cubicBezTo>
                    <a:pt x="188" y="274"/>
                    <a:pt x="188" y="354"/>
                    <a:pt x="215" y="541"/>
                  </a:cubicBezTo>
                  <a:cubicBezTo>
                    <a:pt x="241" y="835"/>
                    <a:pt x="1" y="1397"/>
                    <a:pt x="936" y="1504"/>
                  </a:cubicBezTo>
                  <a:cubicBezTo>
                    <a:pt x="945" y="1504"/>
                    <a:pt x="954" y="1505"/>
                    <a:pt x="963" y="1505"/>
                  </a:cubicBezTo>
                  <a:cubicBezTo>
                    <a:pt x="1226" y="1505"/>
                    <a:pt x="1542" y="1136"/>
                    <a:pt x="1284" y="568"/>
                  </a:cubicBezTo>
                  <a:cubicBezTo>
                    <a:pt x="1177" y="435"/>
                    <a:pt x="990" y="274"/>
                    <a:pt x="909" y="141"/>
                  </a:cubicBezTo>
                  <a:cubicBezTo>
                    <a:pt x="829" y="47"/>
                    <a:pt x="722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259;p60">
              <a:extLst>
                <a:ext uri="{FF2B5EF4-FFF2-40B4-BE49-F238E27FC236}">
                  <a16:creationId xmlns:a16="http://schemas.microsoft.com/office/drawing/2014/main" id="{6A1B6344-E927-9E92-816E-7B4BD4213112}"/>
                </a:ext>
              </a:extLst>
            </p:cNvPr>
            <p:cNvSpPr/>
            <p:nvPr/>
          </p:nvSpPr>
          <p:spPr>
            <a:xfrm>
              <a:off x="5082750" y="1687650"/>
              <a:ext cx="64300" cy="28250"/>
            </a:xfrm>
            <a:custGeom>
              <a:avLst/>
              <a:gdLst/>
              <a:ahLst/>
              <a:cxnLst/>
              <a:rect l="l" t="t" r="r" b="b"/>
              <a:pathLst>
                <a:path w="2572" h="1130" extrusionOk="0">
                  <a:moveTo>
                    <a:pt x="1349" y="1"/>
                  </a:moveTo>
                  <a:cubicBezTo>
                    <a:pt x="1115" y="1"/>
                    <a:pt x="908" y="49"/>
                    <a:pt x="803" y="146"/>
                  </a:cubicBezTo>
                  <a:cubicBezTo>
                    <a:pt x="402" y="226"/>
                    <a:pt x="1" y="947"/>
                    <a:pt x="1417" y="1108"/>
                  </a:cubicBezTo>
                  <a:cubicBezTo>
                    <a:pt x="1488" y="1123"/>
                    <a:pt x="1560" y="1130"/>
                    <a:pt x="1633" y="1130"/>
                  </a:cubicBezTo>
                  <a:cubicBezTo>
                    <a:pt x="1810" y="1130"/>
                    <a:pt x="1988" y="1092"/>
                    <a:pt x="2139" y="1054"/>
                  </a:cubicBezTo>
                  <a:cubicBezTo>
                    <a:pt x="2272" y="1028"/>
                    <a:pt x="2406" y="894"/>
                    <a:pt x="2459" y="760"/>
                  </a:cubicBezTo>
                  <a:cubicBezTo>
                    <a:pt x="2571" y="257"/>
                    <a:pt x="1890" y="1"/>
                    <a:pt x="1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260;p60">
              <a:extLst>
                <a:ext uri="{FF2B5EF4-FFF2-40B4-BE49-F238E27FC236}">
                  <a16:creationId xmlns:a16="http://schemas.microsoft.com/office/drawing/2014/main" id="{611FFA96-4AB9-2237-4623-50ECD415C115}"/>
                </a:ext>
              </a:extLst>
            </p:cNvPr>
            <p:cNvSpPr/>
            <p:nvPr/>
          </p:nvSpPr>
          <p:spPr>
            <a:xfrm>
              <a:off x="5203075" y="1659675"/>
              <a:ext cx="46725" cy="27875"/>
            </a:xfrm>
            <a:custGeom>
              <a:avLst/>
              <a:gdLst/>
              <a:ahLst/>
              <a:cxnLst/>
              <a:rect l="l" t="t" r="r" b="b"/>
              <a:pathLst>
                <a:path w="1869" h="1115" extrusionOk="0">
                  <a:moveTo>
                    <a:pt x="561" y="0"/>
                  </a:moveTo>
                  <a:cubicBezTo>
                    <a:pt x="227" y="0"/>
                    <a:pt x="0" y="455"/>
                    <a:pt x="372" y="703"/>
                  </a:cubicBezTo>
                  <a:cubicBezTo>
                    <a:pt x="558" y="870"/>
                    <a:pt x="730" y="1114"/>
                    <a:pt x="1015" y="1114"/>
                  </a:cubicBezTo>
                  <a:cubicBezTo>
                    <a:pt x="1141" y="1114"/>
                    <a:pt x="1288" y="1067"/>
                    <a:pt x="1468" y="944"/>
                  </a:cubicBezTo>
                  <a:cubicBezTo>
                    <a:pt x="1869" y="703"/>
                    <a:pt x="1735" y="89"/>
                    <a:pt x="987" y="35"/>
                  </a:cubicBezTo>
                  <a:cubicBezTo>
                    <a:pt x="880" y="35"/>
                    <a:pt x="747" y="9"/>
                    <a:pt x="640" y="9"/>
                  </a:cubicBezTo>
                  <a:cubicBezTo>
                    <a:pt x="613" y="3"/>
                    <a:pt x="586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261;p60">
              <a:extLst>
                <a:ext uri="{FF2B5EF4-FFF2-40B4-BE49-F238E27FC236}">
                  <a16:creationId xmlns:a16="http://schemas.microsoft.com/office/drawing/2014/main" id="{0B52C295-FBF2-4C93-E7EC-DCE0A369951A}"/>
                </a:ext>
              </a:extLst>
            </p:cNvPr>
            <p:cNvSpPr/>
            <p:nvPr/>
          </p:nvSpPr>
          <p:spPr>
            <a:xfrm>
              <a:off x="5152250" y="1624825"/>
              <a:ext cx="44825" cy="30875"/>
            </a:xfrm>
            <a:custGeom>
              <a:avLst/>
              <a:gdLst/>
              <a:ahLst/>
              <a:cxnLst/>
              <a:rect l="l" t="t" r="r" b="b"/>
              <a:pathLst>
                <a:path w="1793" h="1235" extrusionOk="0">
                  <a:moveTo>
                    <a:pt x="476" y="0"/>
                  </a:moveTo>
                  <a:cubicBezTo>
                    <a:pt x="341" y="0"/>
                    <a:pt x="195" y="77"/>
                    <a:pt x="107" y="200"/>
                  </a:cubicBezTo>
                  <a:cubicBezTo>
                    <a:pt x="0" y="467"/>
                    <a:pt x="107" y="654"/>
                    <a:pt x="267" y="788"/>
                  </a:cubicBezTo>
                  <a:cubicBezTo>
                    <a:pt x="535" y="948"/>
                    <a:pt x="829" y="1162"/>
                    <a:pt x="1149" y="1216"/>
                  </a:cubicBezTo>
                  <a:cubicBezTo>
                    <a:pt x="1187" y="1228"/>
                    <a:pt x="1226" y="1234"/>
                    <a:pt x="1264" y="1234"/>
                  </a:cubicBezTo>
                  <a:cubicBezTo>
                    <a:pt x="1544" y="1234"/>
                    <a:pt x="1792" y="907"/>
                    <a:pt x="1604" y="601"/>
                  </a:cubicBezTo>
                  <a:cubicBezTo>
                    <a:pt x="1497" y="414"/>
                    <a:pt x="1283" y="360"/>
                    <a:pt x="1096" y="280"/>
                  </a:cubicBezTo>
                  <a:cubicBezTo>
                    <a:pt x="962" y="227"/>
                    <a:pt x="802" y="147"/>
                    <a:pt x="668" y="66"/>
                  </a:cubicBezTo>
                  <a:cubicBezTo>
                    <a:pt x="613" y="21"/>
                    <a:pt x="54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262;p60">
              <a:extLst>
                <a:ext uri="{FF2B5EF4-FFF2-40B4-BE49-F238E27FC236}">
                  <a16:creationId xmlns:a16="http://schemas.microsoft.com/office/drawing/2014/main" id="{BC6CD943-2295-0DF1-CB8A-0C921786C9BC}"/>
                </a:ext>
              </a:extLst>
            </p:cNvPr>
            <p:cNvSpPr/>
            <p:nvPr/>
          </p:nvSpPr>
          <p:spPr>
            <a:xfrm>
              <a:off x="5171175" y="1691275"/>
              <a:ext cx="50575" cy="24675"/>
            </a:xfrm>
            <a:custGeom>
              <a:avLst/>
              <a:gdLst/>
              <a:ahLst/>
              <a:cxnLst/>
              <a:rect l="l" t="t" r="r" b="b"/>
              <a:pathLst>
                <a:path w="2023" h="987" extrusionOk="0">
                  <a:moveTo>
                    <a:pt x="528" y="0"/>
                  </a:moveTo>
                  <a:cubicBezTo>
                    <a:pt x="43" y="0"/>
                    <a:pt x="1" y="776"/>
                    <a:pt x="553" y="802"/>
                  </a:cubicBezTo>
                  <a:cubicBezTo>
                    <a:pt x="820" y="829"/>
                    <a:pt x="847" y="829"/>
                    <a:pt x="1328" y="963"/>
                  </a:cubicBezTo>
                  <a:cubicBezTo>
                    <a:pt x="1370" y="979"/>
                    <a:pt x="1413" y="986"/>
                    <a:pt x="1456" y="986"/>
                  </a:cubicBezTo>
                  <a:cubicBezTo>
                    <a:pt x="1630" y="986"/>
                    <a:pt x="1798" y="862"/>
                    <a:pt x="1862" y="669"/>
                  </a:cubicBezTo>
                  <a:cubicBezTo>
                    <a:pt x="2023" y="81"/>
                    <a:pt x="1141" y="27"/>
                    <a:pt x="553" y="1"/>
                  </a:cubicBezTo>
                  <a:cubicBezTo>
                    <a:pt x="544" y="0"/>
                    <a:pt x="536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263;p60">
              <a:extLst>
                <a:ext uri="{FF2B5EF4-FFF2-40B4-BE49-F238E27FC236}">
                  <a16:creationId xmlns:a16="http://schemas.microsoft.com/office/drawing/2014/main" id="{E378E8F3-3CC4-10B5-EC07-6A6944A89EA0}"/>
                </a:ext>
              </a:extLst>
            </p:cNvPr>
            <p:cNvSpPr/>
            <p:nvPr/>
          </p:nvSpPr>
          <p:spPr>
            <a:xfrm>
              <a:off x="5256475" y="1681925"/>
              <a:ext cx="56800" cy="33575"/>
            </a:xfrm>
            <a:custGeom>
              <a:avLst/>
              <a:gdLst/>
              <a:ahLst/>
              <a:cxnLst/>
              <a:rect l="l" t="t" r="r" b="b"/>
              <a:pathLst>
                <a:path w="2272" h="1343" extrusionOk="0">
                  <a:moveTo>
                    <a:pt x="668" y="1"/>
                  </a:moveTo>
                  <a:cubicBezTo>
                    <a:pt x="241" y="1"/>
                    <a:pt x="0" y="642"/>
                    <a:pt x="535" y="882"/>
                  </a:cubicBezTo>
                  <a:cubicBezTo>
                    <a:pt x="1050" y="1092"/>
                    <a:pt x="1306" y="1343"/>
                    <a:pt x="1537" y="1343"/>
                  </a:cubicBezTo>
                  <a:cubicBezTo>
                    <a:pt x="1630" y="1343"/>
                    <a:pt x="1718" y="1303"/>
                    <a:pt x="1818" y="1203"/>
                  </a:cubicBezTo>
                  <a:cubicBezTo>
                    <a:pt x="2272" y="749"/>
                    <a:pt x="1336" y="134"/>
                    <a:pt x="1069" y="134"/>
                  </a:cubicBezTo>
                  <a:cubicBezTo>
                    <a:pt x="1016" y="107"/>
                    <a:pt x="749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264;p60">
              <a:extLst>
                <a:ext uri="{FF2B5EF4-FFF2-40B4-BE49-F238E27FC236}">
                  <a16:creationId xmlns:a16="http://schemas.microsoft.com/office/drawing/2014/main" id="{79FCF95C-CAF3-D224-F011-43881DE85531}"/>
                </a:ext>
              </a:extLst>
            </p:cNvPr>
            <p:cNvSpPr/>
            <p:nvPr/>
          </p:nvSpPr>
          <p:spPr>
            <a:xfrm>
              <a:off x="5237750" y="1705300"/>
              <a:ext cx="39150" cy="24150"/>
            </a:xfrm>
            <a:custGeom>
              <a:avLst/>
              <a:gdLst/>
              <a:ahLst/>
              <a:cxnLst/>
              <a:rect l="l" t="t" r="r" b="b"/>
              <a:pathLst>
                <a:path w="1566" h="966" extrusionOk="0">
                  <a:moveTo>
                    <a:pt x="589" y="1"/>
                  </a:moveTo>
                  <a:cubicBezTo>
                    <a:pt x="135" y="1"/>
                    <a:pt x="1" y="722"/>
                    <a:pt x="482" y="856"/>
                  </a:cubicBezTo>
                  <a:cubicBezTo>
                    <a:pt x="589" y="883"/>
                    <a:pt x="696" y="910"/>
                    <a:pt x="829" y="936"/>
                  </a:cubicBezTo>
                  <a:cubicBezTo>
                    <a:pt x="878" y="956"/>
                    <a:pt x="925" y="965"/>
                    <a:pt x="969" y="965"/>
                  </a:cubicBezTo>
                  <a:cubicBezTo>
                    <a:pt x="1347" y="965"/>
                    <a:pt x="1566" y="326"/>
                    <a:pt x="1016" y="135"/>
                  </a:cubicBezTo>
                  <a:cubicBezTo>
                    <a:pt x="936" y="108"/>
                    <a:pt x="696" y="1"/>
                    <a:pt x="5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265;p60">
              <a:extLst>
                <a:ext uri="{FF2B5EF4-FFF2-40B4-BE49-F238E27FC236}">
                  <a16:creationId xmlns:a16="http://schemas.microsoft.com/office/drawing/2014/main" id="{060CF506-1354-809D-45A0-A714B0B3043B}"/>
                </a:ext>
              </a:extLst>
            </p:cNvPr>
            <p:cNvSpPr/>
            <p:nvPr/>
          </p:nvSpPr>
          <p:spPr>
            <a:xfrm>
              <a:off x="5315275" y="1713475"/>
              <a:ext cx="24725" cy="24950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427" y="0"/>
                  </a:moveTo>
                  <a:cubicBezTo>
                    <a:pt x="336" y="0"/>
                    <a:pt x="244" y="38"/>
                    <a:pt x="160" y="128"/>
                  </a:cubicBezTo>
                  <a:cubicBezTo>
                    <a:pt x="0" y="289"/>
                    <a:pt x="27" y="529"/>
                    <a:pt x="160" y="689"/>
                  </a:cubicBezTo>
                  <a:cubicBezTo>
                    <a:pt x="241" y="743"/>
                    <a:pt x="267" y="823"/>
                    <a:pt x="321" y="877"/>
                  </a:cubicBezTo>
                  <a:cubicBezTo>
                    <a:pt x="394" y="959"/>
                    <a:pt x="495" y="997"/>
                    <a:pt x="597" y="997"/>
                  </a:cubicBezTo>
                  <a:cubicBezTo>
                    <a:pt x="792" y="997"/>
                    <a:pt x="989" y="855"/>
                    <a:pt x="989" y="609"/>
                  </a:cubicBezTo>
                  <a:cubicBezTo>
                    <a:pt x="989" y="366"/>
                    <a:pt x="712" y="0"/>
                    <a:pt x="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266;p60">
              <a:extLst>
                <a:ext uri="{FF2B5EF4-FFF2-40B4-BE49-F238E27FC236}">
                  <a16:creationId xmlns:a16="http://schemas.microsoft.com/office/drawing/2014/main" id="{962316FA-480B-EE26-ECC1-3E8E49F6C663}"/>
                </a:ext>
              </a:extLst>
            </p:cNvPr>
            <p:cNvSpPr/>
            <p:nvPr/>
          </p:nvSpPr>
          <p:spPr>
            <a:xfrm>
              <a:off x="5299975" y="1736700"/>
              <a:ext cx="33350" cy="24350"/>
            </a:xfrm>
            <a:custGeom>
              <a:avLst/>
              <a:gdLst/>
              <a:ahLst/>
              <a:cxnLst/>
              <a:rect l="l" t="t" r="r" b="b"/>
              <a:pathLst>
                <a:path w="1334" h="974" extrusionOk="0">
                  <a:moveTo>
                    <a:pt x="512" y="0"/>
                  </a:moveTo>
                  <a:cubicBezTo>
                    <a:pt x="90" y="0"/>
                    <a:pt x="0" y="612"/>
                    <a:pt x="345" y="749"/>
                  </a:cubicBezTo>
                  <a:cubicBezTo>
                    <a:pt x="478" y="829"/>
                    <a:pt x="559" y="856"/>
                    <a:pt x="719" y="936"/>
                  </a:cubicBezTo>
                  <a:cubicBezTo>
                    <a:pt x="777" y="961"/>
                    <a:pt x="840" y="973"/>
                    <a:pt x="902" y="973"/>
                  </a:cubicBezTo>
                  <a:cubicBezTo>
                    <a:pt x="1042" y="973"/>
                    <a:pt x="1180" y="913"/>
                    <a:pt x="1253" y="803"/>
                  </a:cubicBezTo>
                  <a:cubicBezTo>
                    <a:pt x="1334" y="589"/>
                    <a:pt x="1280" y="322"/>
                    <a:pt x="1120" y="215"/>
                  </a:cubicBezTo>
                  <a:cubicBezTo>
                    <a:pt x="986" y="161"/>
                    <a:pt x="879" y="81"/>
                    <a:pt x="746" y="54"/>
                  </a:cubicBezTo>
                  <a:cubicBezTo>
                    <a:pt x="659" y="17"/>
                    <a:pt x="581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267;p60">
              <a:extLst>
                <a:ext uri="{FF2B5EF4-FFF2-40B4-BE49-F238E27FC236}">
                  <a16:creationId xmlns:a16="http://schemas.microsoft.com/office/drawing/2014/main" id="{40558AE4-4F2A-1232-60EE-F5EF0CBDB842}"/>
                </a:ext>
              </a:extLst>
            </p:cNvPr>
            <p:cNvSpPr/>
            <p:nvPr/>
          </p:nvSpPr>
          <p:spPr>
            <a:xfrm>
              <a:off x="4680550" y="1529600"/>
              <a:ext cx="38525" cy="18825"/>
            </a:xfrm>
            <a:custGeom>
              <a:avLst/>
              <a:gdLst/>
              <a:ahLst/>
              <a:cxnLst/>
              <a:rect l="l" t="t" r="r" b="b"/>
              <a:pathLst>
                <a:path w="1541" h="753" extrusionOk="0">
                  <a:moveTo>
                    <a:pt x="107" y="0"/>
                  </a:moveTo>
                  <a:cubicBezTo>
                    <a:pt x="27" y="0"/>
                    <a:pt x="0" y="54"/>
                    <a:pt x="0" y="134"/>
                  </a:cubicBezTo>
                  <a:cubicBezTo>
                    <a:pt x="156" y="600"/>
                    <a:pt x="543" y="752"/>
                    <a:pt x="880" y="752"/>
                  </a:cubicBezTo>
                  <a:cubicBezTo>
                    <a:pt x="1239" y="752"/>
                    <a:pt x="1540" y="579"/>
                    <a:pt x="1444" y="428"/>
                  </a:cubicBezTo>
                  <a:cubicBezTo>
                    <a:pt x="1424" y="389"/>
                    <a:pt x="1402" y="375"/>
                    <a:pt x="1374" y="375"/>
                  </a:cubicBezTo>
                  <a:cubicBezTo>
                    <a:pt x="1326" y="375"/>
                    <a:pt x="1262" y="420"/>
                    <a:pt x="1176" y="455"/>
                  </a:cubicBezTo>
                  <a:cubicBezTo>
                    <a:pt x="1069" y="501"/>
                    <a:pt x="959" y="523"/>
                    <a:pt x="853" y="523"/>
                  </a:cubicBezTo>
                  <a:cubicBezTo>
                    <a:pt x="591" y="523"/>
                    <a:pt x="355" y="389"/>
                    <a:pt x="241" y="161"/>
                  </a:cubicBezTo>
                  <a:cubicBezTo>
                    <a:pt x="188" y="80"/>
                    <a:pt x="188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268;p60">
              <a:extLst>
                <a:ext uri="{FF2B5EF4-FFF2-40B4-BE49-F238E27FC236}">
                  <a16:creationId xmlns:a16="http://schemas.microsoft.com/office/drawing/2014/main" id="{3D137A0A-0923-5C75-5625-592F7E49CE56}"/>
                </a:ext>
              </a:extLst>
            </p:cNvPr>
            <p:cNvSpPr/>
            <p:nvPr/>
          </p:nvSpPr>
          <p:spPr>
            <a:xfrm>
              <a:off x="4748025" y="1543275"/>
              <a:ext cx="36700" cy="31600"/>
            </a:xfrm>
            <a:custGeom>
              <a:avLst/>
              <a:gdLst/>
              <a:ahLst/>
              <a:cxnLst/>
              <a:rect l="l" t="t" r="r" b="b"/>
              <a:pathLst>
                <a:path w="1468" h="1264" extrusionOk="0">
                  <a:moveTo>
                    <a:pt x="853" y="0"/>
                  </a:moveTo>
                  <a:cubicBezTo>
                    <a:pt x="803" y="0"/>
                    <a:pt x="750" y="5"/>
                    <a:pt x="695" y="14"/>
                  </a:cubicBezTo>
                  <a:cubicBezTo>
                    <a:pt x="535" y="41"/>
                    <a:pt x="1" y="255"/>
                    <a:pt x="1" y="415"/>
                  </a:cubicBezTo>
                  <a:cubicBezTo>
                    <a:pt x="1" y="481"/>
                    <a:pt x="41" y="527"/>
                    <a:pt x="98" y="527"/>
                  </a:cubicBezTo>
                  <a:cubicBezTo>
                    <a:pt x="133" y="527"/>
                    <a:pt x="174" y="510"/>
                    <a:pt x="214" y="469"/>
                  </a:cubicBezTo>
                  <a:cubicBezTo>
                    <a:pt x="453" y="290"/>
                    <a:pt x="674" y="219"/>
                    <a:pt x="847" y="219"/>
                  </a:cubicBezTo>
                  <a:cubicBezTo>
                    <a:pt x="984" y="219"/>
                    <a:pt x="1091" y="264"/>
                    <a:pt x="1150" y="335"/>
                  </a:cubicBezTo>
                  <a:cubicBezTo>
                    <a:pt x="1310" y="549"/>
                    <a:pt x="1150" y="843"/>
                    <a:pt x="936" y="1030"/>
                  </a:cubicBezTo>
                  <a:cubicBezTo>
                    <a:pt x="835" y="1131"/>
                    <a:pt x="948" y="1263"/>
                    <a:pt x="1056" y="1263"/>
                  </a:cubicBezTo>
                  <a:cubicBezTo>
                    <a:pt x="1090" y="1263"/>
                    <a:pt x="1124" y="1250"/>
                    <a:pt x="1150" y="1217"/>
                  </a:cubicBezTo>
                  <a:cubicBezTo>
                    <a:pt x="1310" y="1030"/>
                    <a:pt x="1444" y="816"/>
                    <a:pt x="1444" y="576"/>
                  </a:cubicBezTo>
                  <a:cubicBezTo>
                    <a:pt x="1467" y="247"/>
                    <a:pt x="1222" y="0"/>
                    <a:pt x="8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269;p60">
              <a:extLst>
                <a:ext uri="{FF2B5EF4-FFF2-40B4-BE49-F238E27FC236}">
                  <a16:creationId xmlns:a16="http://schemas.microsoft.com/office/drawing/2014/main" id="{2507C2B3-8E77-A5EC-8C24-BE2BA4A339EB}"/>
                </a:ext>
              </a:extLst>
            </p:cNvPr>
            <p:cNvSpPr/>
            <p:nvPr/>
          </p:nvSpPr>
          <p:spPr>
            <a:xfrm>
              <a:off x="4720625" y="1574850"/>
              <a:ext cx="32775" cy="31100"/>
            </a:xfrm>
            <a:custGeom>
              <a:avLst/>
              <a:gdLst/>
              <a:ahLst/>
              <a:cxnLst/>
              <a:rect l="l" t="t" r="r" b="b"/>
              <a:pathLst>
                <a:path w="1311" h="1244" extrusionOk="0">
                  <a:moveTo>
                    <a:pt x="636" y="1"/>
                  </a:moveTo>
                  <a:cubicBezTo>
                    <a:pt x="315" y="1"/>
                    <a:pt x="1" y="208"/>
                    <a:pt x="1" y="622"/>
                  </a:cubicBezTo>
                  <a:cubicBezTo>
                    <a:pt x="1" y="1036"/>
                    <a:pt x="328" y="1244"/>
                    <a:pt x="656" y="1244"/>
                  </a:cubicBezTo>
                  <a:cubicBezTo>
                    <a:pt x="983" y="1244"/>
                    <a:pt x="1310" y="1036"/>
                    <a:pt x="1310" y="622"/>
                  </a:cubicBezTo>
                  <a:cubicBezTo>
                    <a:pt x="1284" y="208"/>
                    <a:pt x="956" y="1"/>
                    <a:pt x="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12629;p71">
            <a:extLst>
              <a:ext uri="{FF2B5EF4-FFF2-40B4-BE49-F238E27FC236}">
                <a16:creationId xmlns:a16="http://schemas.microsoft.com/office/drawing/2014/main" id="{8099F675-F7C8-52ED-B836-C8C1AE9E0FE7}"/>
              </a:ext>
            </a:extLst>
          </p:cNvPr>
          <p:cNvGrpSpPr/>
          <p:nvPr/>
        </p:nvGrpSpPr>
        <p:grpSpPr>
          <a:xfrm>
            <a:off x="7654521" y="2571750"/>
            <a:ext cx="346641" cy="359374"/>
            <a:chOff x="7986150" y="3757475"/>
            <a:chExt cx="437850" cy="437050"/>
          </a:xfrm>
        </p:grpSpPr>
        <p:sp>
          <p:nvSpPr>
            <p:cNvPr id="58" name="Google Shape;12630;p71">
              <a:extLst>
                <a:ext uri="{FF2B5EF4-FFF2-40B4-BE49-F238E27FC236}">
                  <a16:creationId xmlns:a16="http://schemas.microsoft.com/office/drawing/2014/main" id="{084F066C-C839-CDAB-3038-D6FEE80F2AC8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" name="Google Shape;12631;p71">
              <a:extLst>
                <a:ext uri="{FF2B5EF4-FFF2-40B4-BE49-F238E27FC236}">
                  <a16:creationId xmlns:a16="http://schemas.microsoft.com/office/drawing/2014/main" id="{086C9E51-88E6-E672-D88B-074DB336BDEA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0" name="Google Shape;12632;p71">
              <a:extLst>
                <a:ext uri="{FF2B5EF4-FFF2-40B4-BE49-F238E27FC236}">
                  <a16:creationId xmlns:a16="http://schemas.microsoft.com/office/drawing/2014/main" id="{181C73F1-F710-4E54-2F89-4387494FAB3E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1" name="Google Shape;12633;p71">
              <a:extLst>
                <a:ext uri="{FF2B5EF4-FFF2-40B4-BE49-F238E27FC236}">
                  <a16:creationId xmlns:a16="http://schemas.microsoft.com/office/drawing/2014/main" id="{0D9CA3CE-2BA7-AB0F-C2B5-B4F85F4270DC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2" name="Google Shape;12634;p71">
              <a:extLst>
                <a:ext uri="{FF2B5EF4-FFF2-40B4-BE49-F238E27FC236}">
                  <a16:creationId xmlns:a16="http://schemas.microsoft.com/office/drawing/2014/main" id="{84BB9EEE-85A4-7AA3-0D60-4E68DF2DFEA7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3" name="Google Shape;12635;p71">
              <a:extLst>
                <a:ext uri="{FF2B5EF4-FFF2-40B4-BE49-F238E27FC236}">
                  <a16:creationId xmlns:a16="http://schemas.microsoft.com/office/drawing/2014/main" id="{21E12EFF-E411-57A4-569E-35AEB84F52A7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4" name="Google Shape;12636;p71">
              <a:extLst>
                <a:ext uri="{FF2B5EF4-FFF2-40B4-BE49-F238E27FC236}">
                  <a16:creationId xmlns:a16="http://schemas.microsoft.com/office/drawing/2014/main" id="{435E7DC3-99C1-3755-4DBD-56B0CEBF864B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5" name="Google Shape;12637;p71">
              <a:extLst>
                <a:ext uri="{FF2B5EF4-FFF2-40B4-BE49-F238E27FC236}">
                  <a16:creationId xmlns:a16="http://schemas.microsoft.com/office/drawing/2014/main" id="{80A3CB40-5837-EED2-5380-748723D08FC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6" name="Google Shape;12638;p71">
              <a:extLst>
                <a:ext uri="{FF2B5EF4-FFF2-40B4-BE49-F238E27FC236}">
                  <a16:creationId xmlns:a16="http://schemas.microsoft.com/office/drawing/2014/main" id="{A4880F9D-E92E-FC3F-64CA-9F40023908B2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7" name="Google Shape;12639;p71">
              <a:extLst>
                <a:ext uri="{FF2B5EF4-FFF2-40B4-BE49-F238E27FC236}">
                  <a16:creationId xmlns:a16="http://schemas.microsoft.com/office/drawing/2014/main" id="{E22F1F4D-DCDB-ECA2-482B-4372F25F7ECC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" name="Google Shape;12640;p71">
              <a:extLst>
                <a:ext uri="{FF2B5EF4-FFF2-40B4-BE49-F238E27FC236}">
                  <a16:creationId xmlns:a16="http://schemas.microsoft.com/office/drawing/2014/main" id="{18B6B073-8347-5FC1-67F2-5EED92F84B75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" name="Google Shape;12641;p71">
              <a:extLst>
                <a:ext uri="{FF2B5EF4-FFF2-40B4-BE49-F238E27FC236}">
                  <a16:creationId xmlns:a16="http://schemas.microsoft.com/office/drawing/2014/main" id="{6853F1D9-DE3B-D143-C86F-C9C3182AD28C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" name="Google Shape;12642;p71">
              <a:extLst>
                <a:ext uri="{FF2B5EF4-FFF2-40B4-BE49-F238E27FC236}">
                  <a16:creationId xmlns:a16="http://schemas.microsoft.com/office/drawing/2014/main" id="{EA6E4141-0D24-10C1-FE15-9DF07ECEDA3D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1" name="Google Shape;12643;p71">
              <a:extLst>
                <a:ext uri="{FF2B5EF4-FFF2-40B4-BE49-F238E27FC236}">
                  <a16:creationId xmlns:a16="http://schemas.microsoft.com/office/drawing/2014/main" id="{857142B4-A8AB-D6B0-C51C-C0954C8D2D04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2" name="Google Shape;12644;p71">
              <a:extLst>
                <a:ext uri="{FF2B5EF4-FFF2-40B4-BE49-F238E27FC236}">
                  <a16:creationId xmlns:a16="http://schemas.microsoft.com/office/drawing/2014/main" id="{EAAB685E-0354-1C1B-45CF-8100CA2D6BC7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12645;p71">
              <a:extLst>
                <a:ext uri="{FF2B5EF4-FFF2-40B4-BE49-F238E27FC236}">
                  <a16:creationId xmlns:a16="http://schemas.microsoft.com/office/drawing/2014/main" id="{AB1BD9E4-8CEB-7E87-46F4-CAFA62E6364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74" name="Google Shape;12629;p71">
            <a:extLst>
              <a:ext uri="{FF2B5EF4-FFF2-40B4-BE49-F238E27FC236}">
                <a16:creationId xmlns:a16="http://schemas.microsoft.com/office/drawing/2014/main" id="{C07E967D-D410-FB60-B492-68855764F5AC}"/>
              </a:ext>
            </a:extLst>
          </p:cNvPr>
          <p:cNvGrpSpPr/>
          <p:nvPr/>
        </p:nvGrpSpPr>
        <p:grpSpPr>
          <a:xfrm>
            <a:off x="4241493" y="4135847"/>
            <a:ext cx="346641" cy="359374"/>
            <a:chOff x="7986150" y="3757475"/>
            <a:chExt cx="437850" cy="437050"/>
          </a:xfrm>
        </p:grpSpPr>
        <p:sp>
          <p:nvSpPr>
            <p:cNvPr id="75" name="Google Shape;12630;p71">
              <a:extLst>
                <a:ext uri="{FF2B5EF4-FFF2-40B4-BE49-F238E27FC236}">
                  <a16:creationId xmlns:a16="http://schemas.microsoft.com/office/drawing/2014/main" id="{B5D5A566-DDD2-6217-70AA-03E0C22AFC9E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6" name="Google Shape;12631;p71">
              <a:extLst>
                <a:ext uri="{FF2B5EF4-FFF2-40B4-BE49-F238E27FC236}">
                  <a16:creationId xmlns:a16="http://schemas.microsoft.com/office/drawing/2014/main" id="{E255F3F1-8B08-3BB0-306C-A3BB3289BA2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7" name="Google Shape;12632;p71">
              <a:extLst>
                <a:ext uri="{FF2B5EF4-FFF2-40B4-BE49-F238E27FC236}">
                  <a16:creationId xmlns:a16="http://schemas.microsoft.com/office/drawing/2014/main" id="{2F6608BA-A836-BF47-04F6-E2FA4A5B96F7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8" name="Google Shape;12633;p71">
              <a:extLst>
                <a:ext uri="{FF2B5EF4-FFF2-40B4-BE49-F238E27FC236}">
                  <a16:creationId xmlns:a16="http://schemas.microsoft.com/office/drawing/2014/main" id="{18CA663D-1CAB-D8DD-0367-37DEA372CE73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9" name="Google Shape;12634;p71">
              <a:extLst>
                <a:ext uri="{FF2B5EF4-FFF2-40B4-BE49-F238E27FC236}">
                  <a16:creationId xmlns:a16="http://schemas.microsoft.com/office/drawing/2014/main" id="{7964837B-9418-D763-B9DE-76A7C23F6995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0" name="Google Shape;12635;p71">
              <a:extLst>
                <a:ext uri="{FF2B5EF4-FFF2-40B4-BE49-F238E27FC236}">
                  <a16:creationId xmlns:a16="http://schemas.microsoft.com/office/drawing/2014/main" id="{A4A5A11C-1253-1F37-205D-275A6C4BC5FB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1" name="Google Shape;12636;p71">
              <a:extLst>
                <a:ext uri="{FF2B5EF4-FFF2-40B4-BE49-F238E27FC236}">
                  <a16:creationId xmlns:a16="http://schemas.microsoft.com/office/drawing/2014/main" id="{A9F87098-D701-BFDB-77C6-406B383FD0D0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2" name="Google Shape;12637;p71">
              <a:extLst>
                <a:ext uri="{FF2B5EF4-FFF2-40B4-BE49-F238E27FC236}">
                  <a16:creationId xmlns:a16="http://schemas.microsoft.com/office/drawing/2014/main" id="{AA32DA33-9E2D-F981-13BD-F00B1293C74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3" name="Google Shape;12638;p71">
              <a:extLst>
                <a:ext uri="{FF2B5EF4-FFF2-40B4-BE49-F238E27FC236}">
                  <a16:creationId xmlns:a16="http://schemas.microsoft.com/office/drawing/2014/main" id="{8332B0ED-5315-A569-9FA3-7E5D1AC2686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4" name="Google Shape;12639;p71">
              <a:extLst>
                <a:ext uri="{FF2B5EF4-FFF2-40B4-BE49-F238E27FC236}">
                  <a16:creationId xmlns:a16="http://schemas.microsoft.com/office/drawing/2014/main" id="{91DF4ADC-A636-CEFE-3A6F-2B8EE9AEB64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5" name="Google Shape;12640;p71">
              <a:extLst>
                <a:ext uri="{FF2B5EF4-FFF2-40B4-BE49-F238E27FC236}">
                  <a16:creationId xmlns:a16="http://schemas.microsoft.com/office/drawing/2014/main" id="{E27FF236-8EB1-F14F-A030-BC66E484D613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6" name="Google Shape;12641;p71">
              <a:extLst>
                <a:ext uri="{FF2B5EF4-FFF2-40B4-BE49-F238E27FC236}">
                  <a16:creationId xmlns:a16="http://schemas.microsoft.com/office/drawing/2014/main" id="{AA97525F-3DC7-C62C-055A-DCE4188D51D6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7" name="Google Shape;12642;p71">
              <a:extLst>
                <a:ext uri="{FF2B5EF4-FFF2-40B4-BE49-F238E27FC236}">
                  <a16:creationId xmlns:a16="http://schemas.microsoft.com/office/drawing/2014/main" id="{391E9460-3EED-AF5A-B8A0-01675E22CB03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8" name="Google Shape;12643;p71">
              <a:extLst>
                <a:ext uri="{FF2B5EF4-FFF2-40B4-BE49-F238E27FC236}">
                  <a16:creationId xmlns:a16="http://schemas.microsoft.com/office/drawing/2014/main" id="{723868A7-923B-995A-2DF6-C4172334512C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89" name="Google Shape;12644;p71">
              <a:extLst>
                <a:ext uri="{FF2B5EF4-FFF2-40B4-BE49-F238E27FC236}">
                  <a16:creationId xmlns:a16="http://schemas.microsoft.com/office/drawing/2014/main" id="{5EC3B337-4361-78F8-9FBC-B9995A6CFAA3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0" name="Google Shape;12645;p71">
              <a:extLst>
                <a:ext uri="{FF2B5EF4-FFF2-40B4-BE49-F238E27FC236}">
                  <a16:creationId xmlns:a16="http://schemas.microsoft.com/office/drawing/2014/main" id="{1B9D10DC-ED23-4663-5183-AB56259B82F5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91" name="Picture 13">
            <a:extLst>
              <a:ext uri="{FF2B5EF4-FFF2-40B4-BE49-F238E27FC236}">
                <a16:creationId xmlns:a16="http://schemas.microsoft.com/office/drawing/2014/main" id="{5DB3759A-A22B-E8F8-7D11-07DA0B4AD53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6395636" y="2802479"/>
            <a:ext cx="423739" cy="238835"/>
          </a:xfrm>
          <a:prstGeom prst="rect">
            <a:avLst/>
          </a:prstGeom>
        </p:spPr>
      </p:pic>
      <p:pic>
        <p:nvPicPr>
          <p:cNvPr id="92" name="Picture 13">
            <a:extLst>
              <a:ext uri="{FF2B5EF4-FFF2-40B4-BE49-F238E27FC236}">
                <a16:creationId xmlns:a16="http://schemas.microsoft.com/office/drawing/2014/main" id="{FEF70C91-EA6E-D015-05F0-6C3EDA5A6F4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8016378" y="1788110"/>
            <a:ext cx="423739" cy="238835"/>
          </a:xfrm>
          <a:prstGeom prst="rect">
            <a:avLst/>
          </a:prstGeom>
        </p:spPr>
      </p:pic>
      <p:pic>
        <p:nvPicPr>
          <p:cNvPr id="93" name="Picture 13">
            <a:extLst>
              <a:ext uri="{FF2B5EF4-FFF2-40B4-BE49-F238E27FC236}">
                <a16:creationId xmlns:a16="http://schemas.microsoft.com/office/drawing/2014/main" id="{E6DC7F87-DC57-1308-9B9A-F983D957752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05722">
            <a:off x="2513879" y="3920160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1" name="Google Shape;2681;p40"/>
          <p:cNvGrpSpPr/>
          <p:nvPr/>
        </p:nvGrpSpPr>
        <p:grpSpPr>
          <a:xfrm>
            <a:off x="123875" y="353450"/>
            <a:ext cx="8572775" cy="4515525"/>
            <a:chOff x="123875" y="353450"/>
            <a:chExt cx="8572775" cy="4515525"/>
          </a:xfrm>
        </p:grpSpPr>
        <p:sp>
          <p:nvSpPr>
            <p:cNvPr id="2682" name="Google Shape;2682;p40"/>
            <p:cNvSpPr/>
            <p:nvPr/>
          </p:nvSpPr>
          <p:spPr>
            <a:xfrm>
              <a:off x="1686075" y="353450"/>
              <a:ext cx="66300" cy="66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0"/>
            <p:cNvSpPr/>
            <p:nvPr/>
          </p:nvSpPr>
          <p:spPr>
            <a:xfrm>
              <a:off x="312250" y="1812800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0"/>
            <p:cNvSpPr/>
            <p:nvPr/>
          </p:nvSpPr>
          <p:spPr>
            <a:xfrm>
              <a:off x="3511775" y="4570350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0"/>
            <p:cNvSpPr/>
            <p:nvPr/>
          </p:nvSpPr>
          <p:spPr>
            <a:xfrm>
              <a:off x="6375550" y="4711350"/>
              <a:ext cx="66300" cy="66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0"/>
            <p:cNvSpPr/>
            <p:nvPr/>
          </p:nvSpPr>
          <p:spPr>
            <a:xfrm>
              <a:off x="8630350" y="2637550"/>
              <a:ext cx="66300" cy="66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0"/>
            <p:cNvSpPr/>
            <p:nvPr/>
          </p:nvSpPr>
          <p:spPr>
            <a:xfrm>
              <a:off x="123875" y="3107625"/>
              <a:ext cx="66300" cy="66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0"/>
            <p:cNvSpPr/>
            <p:nvPr/>
          </p:nvSpPr>
          <p:spPr>
            <a:xfrm>
              <a:off x="7422025" y="744700"/>
              <a:ext cx="66300" cy="66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0"/>
            <p:cNvSpPr/>
            <p:nvPr/>
          </p:nvSpPr>
          <p:spPr>
            <a:xfrm>
              <a:off x="418100" y="4802675"/>
              <a:ext cx="66300" cy="66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0"/>
            <p:cNvSpPr/>
            <p:nvPr/>
          </p:nvSpPr>
          <p:spPr>
            <a:xfrm>
              <a:off x="8516825" y="4387125"/>
              <a:ext cx="66300" cy="66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1" name="Hộp Văn bản 470">
            <a:extLst>
              <a:ext uri="{FF2B5EF4-FFF2-40B4-BE49-F238E27FC236}">
                <a16:creationId xmlns:a16="http://schemas.microsoft.com/office/drawing/2014/main" id="{B5C2E523-BFE5-A59F-4917-8F66DD5C8C6D}"/>
              </a:ext>
            </a:extLst>
          </p:cNvPr>
          <p:cNvSpPr txBox="1"/>
          <p:nvPr/>
        </p:nvSpPr>
        <p:spPr>
          <a:xfrm>
            <a:off x="1564175" y="340009"/>
            <a:ext cx="22557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Tính</a:t>
            </a: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latin typeface="Arial" panose="020B0604020202020204" pitchFamily="34" charset="0"/>
                <a:cs typeface="Arial" panose="020B0604020202020204" pitchFamily="34" charset="0"/>
              </a:rPr>
              <a:t>nhẩm</a:t>
            </a: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72" name="Picture 6">
            <a:extLst>
              <a:ext uri="{FF2B5EF4-FFF2-40B4-BE49-F238E27FC236}">
                <a16:creationId xmlns:a16="http://schemas.microsoft.com/office/drawing/2014/main" id="{C42ACB23-3AE1-87E8-CCD0-AEFAE2291C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97903" y="316062"/>
            <a:ext cx="632671" cy="63267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4C5B8C5B-1E10-945E-563D-D9A45724BD8A}"/>
                  </a:ext>
                </a:extLst>
              </p:cNvPr>
              <p:cNvSpPr txBox="1"/>
              <p:nvPr/>
            </p:nvSpPr>
            <p:spPr>
              <a:xfrm>
                <a:off x="559156" y="1443468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16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0" name="Hộp Văn bản 19">
                <a:extLst>
                  <a:ext uri="{FF2B5EF4-FFF2-40B4-BE49-F238E27FC236}">
                    <a16:creationId xmlns:a16="http://schemas.microsoft.com/office/drawing/2014/main" id="{4C5B8C5B-1E10-945E-563D-D9A45724BD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56" y="1443468"/>
                <a:ext cx="1174937" cy="369332"/>
              </a:xfrm>
              <a:prstGeom prst="rect">
                <a:avLst/>
              </a:prstGeom>
              <a:blipFill>
                <a:blip r:embed="rId5"/>
                <a:stretch>
                  <a:fillRect l="-5208" r="-2083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4" name="Hộp Văn bản 473">
                <a:extLst>
                  <a:ext uri="{FF2B5EF4-FFF2-40B4-BE49-F238E27FC236}">
                    <a16:creationId xmlns:a16="http://schemas.microsoft.com/office/drawing/2014/main" id="{4D5F2039-7815-B72C-9FB7-A142CEFC6162}"/>
                  </a:ext>
                </a:extLst>
              </p:cNvPr>
              <p:cNvSpPr txBox="1"/>
              <p:nvPr/>
            </p:nvSpPr>
            <p:spPr>
              <a:xfrm>
                <a:off x="559156" y="2531727"/>
                <a:ext cx="100501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8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4" name="Hộp Văn bản 473">
                <a:extLst>
                  <a:ext uri="{FF2B5EF4-FFF2-40B4-BE49-F238E27FC236}">
                    <a16:creationId xmlns:a16="http://schemas.microsoft.com/office/drawing/2014/main" id="{4D5F2039-7815-B72C-9FB7-A142CEFC61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56" y="2531727"/>
                <a:ext cx="1005019" cy="369332"/>
              </a:xfrm>
              <a:prstGeom prst="rect">
                <a:avLst/>
              </a:prstGeom>
              <a:blipFill>
                <a:blip r:embed="rId6"/>
                <a:stretch>
                  <a:fillRect l="-6061" r="-1818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5" name="Hộp Văn bản 474">
                <a:extLst>
                  <a:ext uri="{FF2B5EF4-FFF2-40B4-BE49-F238E27FC236}">
                    <a16:creationId xmlns:a16="http://schemas.microsoft.com/office/drawing/2014/main" id="{06E14D76-2DBD-181E-11D4-5BB2B3603E1C}"/>
                  </a:ext>
                </a:extLst>
              </p:cNvPr>
              <p:cNvSpPr txBox="1"/>
              <p:nvPr/>
            </p:nvSpPr>
            <p:spPr>
              <a:xfrm>
                <a:off x="533531" y="3619986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20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5" name="Hộp Văn bản 474">
                <a:extLst>
                  <a:ext uri="{FF2B5EF4-FFF2-40B4-BE49-F238E27FC236}">
                    <a16:creationId xmlns:a16="http://schemas.microsoft.com/office/drawing/2014/main" id="{06E14D76-2DBD-181E-11D4-5BB2B3603E1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3531" y="3619986"/>
                <a:ext cx="1174937" cy="369332"/>
              </a:xfrm>
              <a:prstGeom prst="rect">
                <a:avLst/>
              </a:prstGeom>
              <a:blipFill>
                <a:blip r:embed="rId7"/>
                <a:stretch>
                  <a:fillRect l="-5208" r="-2083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6" name="Hộp Văn bản 475">
                <a:extLst>
                  <a:ext uri="{FF2B5EF4-FFF2-40B4-BE49-F238E27FC236}">
                    <a16:creationId xmlns:a16="http://schemas.microsoft.com/office/drawing/2014/main" id="{049CF68C-C0DD-EE23-10D3-2DF27F45C50B}"/>
                  </a:ext>
                </a:extLst>
              </p:cNvPr>
              <p:cNvSpPr txBox="1"/>
              <p:nvPr/>
            </p:nvSpPr>
            <p:spPr>
              <a:xfrm>
                <a:off x="3076137" y="1445917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3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6" name="Hộp Văn bản 475">
                <a:extLst>
                  <a:ext uri="{FF2B5EF4-FFF2-40B4-BE49-F238E27FC236}">
                    <a16:creationId xmlns:a16="http://schemas.microsoft.com/office/drawing/2014/main" id="{049CF68C-C0DD-EE23-10D3-2DF27F45C50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7" y="1445917"/>
                <a:ext cx="1174937" cy="369332"/>
              </a:xfrm>
              <a:prstGeom prst="rect">
                <a:avLst/>
              </a:prstGeom>
              <a:blipFill>
                <a:blip r:embed="rId8"/>
                <a:stretch>
                  <a:fillRect l="-5208" r="-208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7" name="Hộp Văn bản 476">
                <a:extLst>
                  <a:ext uri="{FF2B5EF4-FFF2-40B4-BE49-F238E27FC236}">
                    <a16:creationId xmlns:a16="http://schemas.microsoft.com/office/drawing/2014/main" id="{29D5DE92-DC54-8821-58CF-7806044C4111}"/>
                  </a:ext>
                </a:extLst>
              </p:cNvPr>
              <p:cNvSpPr txBox="1"/>
              <p:nvPr/>
            </p:nvSpPr>
            <p:spPr>
              <a:xfrm>
                <a:off x="3076137" y="2567304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2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8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7" name="Hộp Văn bản 476">
                <a:extLst>
                  <a:ext uri="{FF2B5EF4-FFF2-40B4-BE49-F238E27FC236}">
                    <a16:creationId xmlns:a16="http://schemas.microsoft.com/office/drawing/2014/main" id="{29D5DE92-DC54-8821-58CF-7806044C41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7" y="2567304"/>
                <a:ext cx="1174937" cy="369332"/>
              </a:xfrm>
              <a:prstGeom prst="rect">
                <a:avLst/>
              </a:prstGeom>
              <a:blipFill>
                <a:blip r:embed="rId9"/>
                <a:stretch>
                  <a:fillRect l="-5208" r="-2083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8" name="Hộp Văn bản 477">
                <a:extLst>
                  <a:ext uri="{FF2B5EF4-FFF2-40B4-BE49-F238E27FC236}">
                    <a16:creationId xmlns:a16="http://schemas.microsoft.com/office/drawing/2014/main" id="{DBC4C8C9-40BD-D1A5-159F-376D61A2A341}"/>
                  </a:ext>
                </a:extLst>
              </p:cNvPr>
              <p:cNvSpPr txBox="1"/>
              <p:nvPr/>
            </p:nvSpPr>
            <p:spPr>
              <a:xfrm>
                <a:off x="3076136" y="3620838"/>
                <a:ext cx="1005019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4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8" name="Hộp Văn bản 477">
                <a:extLst>
                  <a:ext uri="{FF2B5EF4-FFF2-40B4-BE49-F238E27FC236}">
                    <a16:creationId xmlns:a16="http://schemas.microsoft.com/office/drawing/2014/main" id="{DBC4C8C9-40BD-D1A5-159F-376D61A2A3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76136" y="3620838"/>
                <a:ext cx="1005019" cy="369332"/>
              </a:xfrm>
              <a:prstGeom prst="rect">
                <a:avLst/>
              </a:prstGeom>
              <a:blipFill>
                <a:blip r:embed="rId10"/>
                <a:stretch>
                  <a:fillRect l="-6098" r="-2439" b="-819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9" name="Hộp Văn bản 478">
                <a:extLst>
                  <a:ext uri="{FF2B5EF4-FFF2-40B4-BE49-F238E27FC236}">
                    <a16:creationId xmlns:a16="http://schemas.microsoft.com/office/drawing/2014/main" id="{E6E43205-E6EA-F22E-B78C-16CFD2F0E066}"/>
                  </a:ext>
                </a:extLst>
              </p:cNvPr>
              <p:cNvSpPr txBox="1"/>
              <p:nvPr/>
            </p:nvSpPr>
            <p:spPr>
              <a:xfrm>
                <a:off x="5360668" y="1452902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smtClean="0">
                          <a:latin typeface="Cambria Math" panose="02040503050406030204" pitchFamily="18" charset="0"/>
                        </a:rPr>
                        <m:t>4</m:t>
                      </m:r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0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79" name="Hộp Văn bản 478">
                <a:extLst>
                  <a:ext uri="{FF2B5EF4-FFF2-40B4-BE49-F238E27FC236}">
                    <a16:creationId xmlns:a16="http://schemas.microsoft.com/office/drawing/2014/main" id="{E6E43205-E6EA-F22E-B78C-16CFD2F0E06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0668" y="1452902"/>
                <a:ext cx="1174937" cy="369332"/>
              </a:xfrm>
              <a:prstGeom prst="rect">
                <a:avLst/>
              </a:prstGeom>
              <a:blipFill>
                <a:blip r:embed="rId11"/>
                <a:stretch>
                  <a:fillRect l="-4663" r="-155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0" name="Hộp Văn bản 479">
                <a:extLst>
                  <a:ext uri="{FF2B5EF4-FFF2-40B4-BE49-F238E27FC236}">
                    <a16:creationId xmlns:a16="http://schemas.microsoft.com/office/drawing/2014/main" id="{FD1DC929-5E97-BE5E-6020-E11EAF5EA6FF}"/>
                  </a:ext>
                </a:extLst>
              </p:cNvPr>
              <p:cNvSpPr txBox="1"/>
              <p:nvPr/>
            </p:nvSpPr>
            <p:spPr>
              <a:xfrm>
                <a:off x="5401586" y="2598597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24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80" name="Hộp Văn bản 479">
                <a:extLst>
                  <a:ext uri="{FF2B5EF4-FFF2-40B4-BE49-F238E27FC236}">
                    <a16:creationId xmlns:a16="http://schemas.microsoft.com/office/drawing/2014/main" id="{FD1DC929-5E97-BE5E-6020-E11EAF5EA6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01586" y="2598597"/>
                <a:ext cx="1174937" cy="369332"/>
              </a:xfrm>
              <a:prstGeom prst="rect">
                <a:avLst/>
              </a:prstGeom>
              <a:blipFill>
                <a:blip r:embed="rId12"/>
                <a:stretch>
                  <a:fillRect l="-4663" r="-1554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1" name="Hộp Văn bản 480">
                <a:extLst>
                  <a:ext uri="{FF2B5EF4-FFF2-40B4-BE49-F238E27FC236}">
                    <a16:creationId xmlns:a16="http://schemas.microsoft.com/office/drawing/2014/main" id="{10472375-A8FC-8BBA-BED3-DE37373CD59B}"/>
                  </a:ext>
                </a:extLst>
              </p:cNvPr>
              <p:cNvSpPr txBox="1"/>
              <p:nvPr/>
            </p:nvSpPr>
            <p:spPr>
              <a:xfrm>
                <a:off x="5419993" y="3619592"/>
                <a:ext cx="117493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latin typeface="Cambria Math" panose="02040503050406030204" pitchFamily="18" charset="0"/>
                        </a:rPr>
                        <m:t>36 :4=</m:t>
                      </m:r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481" name="Hộp Văn bản 480">
                <a:extLst>
                  <a:ext uri="{FF2B5EF4-FFF2-40B4-BE49-F238E27FC236}">
                    <a16:creationId xmlns:a16="http://schemas.microsoft.com/office/drawing/2014/main" id="{10472375-A8FC-8BBA-BED3-DE37373CD5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9993" y="3619592"/>
                <a:ext cx="1174937" cy="369332"/>
              </a:xfrm>
              <a:prstGeom prst="rect">
                <a:avLst/>
              </a:prstGeom>
              <a:blipFill>
                <a:blip r:embed="rId13"/>
                <a:stretch>
                  <a:fillRect l="-4663" r="-155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2" name="Hộp Văn bản 481">
                <a:extLst>
                  <a:ext uri="{FF2B5EF4-FFF2-40B4-BE49-F238E27FC236}">
                    <a16:creationId xmlns:a16="http://schemas.microsoft.com/office/drawing/2014/main" id="{59B33414-59E8-D91A-9DE3-963DBE41697D}"/>
                  </a:ext>
                </a:extLst>
              </p:cNvPr>
              <p:cNvSpPr txBox="1"/>
              <p:nvPr/>
            </p:nvSpPr>
            <p:spPr>
              <a:xfrm>
                <a:off x="1729424" y="1451650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4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2" name="Hộp Văn bản 481">
                <a:extLst>
                  <a:ext uri="{FF2B5EF4-FFF2-40B4-BE49-F238E27FC236}">
                    <a16:creationId xmlns:a16="http://schemas.microsoft.com/office/drawing/2014/main" id="{59B33414-59E8-D91A-9DE3-963DBE41697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29424" y="1451650"/>
                <a:ext cx="254877" cy="369332"/>
              </a:xfrm>
              <a:prstGeom prst="rect">
                <a:avLst/>
              </a:prstGeom>
              <a:blipFill>
                <a:blip r:embed="rId14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3" name="Hộp Văn bản 482">
                <a:extLst>
                  <a:ext uri="{FF2B5EF4-FFF2-40B4-BE49-F238E27FC236}">
                    <a16:creationId xmlns:a16="http://schemas.microsoft.com/office/drawing/2014/main" id="{A6362C60-76E6-8E20-EB37-87E804A1781B}"/>
                  </a:ext>
                </a:extLst>
              </p:cNvPr>
              <p:cNvSpPr txBox="1"/>
              <p:nvPr/>
            </p:nvSpPr>
            <p:spPr>
              <a:xfrm>
                <a:off x="1559721" y="2525075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2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3" name="Hộp Văn bản 482">
                <a:extLst>
                  <a:ext uri="{FF2B5EF4-FFF2-40B4-BE49-F238E27FC236}">
                    <a16:creationId xmlns:a16="http://schemas.microsoft.com/office/drawing/2014/main" id="{A6362C60-76E6-8E20-EB37-87E804A178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9721" y="2525075"/>
                <a:ext cx="254877" cy="369332"/>
              </a:xfrm>
              <a:prstGeom prst="rect">
                <a:avLst/>
              </a:prstGeom>
              <a:blipFill>
                <a:blip r:embed="rId15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4" name="Hộp Văn bản 483">
                <a:extLst>
                  <a:ext uri="{FF2B5EF4-FFF2-40B4-BE49-F238E27FC236}">
                    <a16:creationId xmlns:a16="http://schemas.microsoft.com/office/drawing/2014/main" id="{23FA3A5C-3E64-7ABA-0681-90DD07B5BEC7}"/>
                  </a:ext>
                </a:extLst>
              </p:cNvPr>
              <p:cNvSpPr txBox="1"/>
              <p:nvPr/>
            </p:nvSpPr>
            <p:spPr>
              <a:xfrm>
                <a:off x="1697571" y="3613334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5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4" name="Hộp Văn bản 483">
                <a:extLst>
                  <a:ext uri="{FF2B5EF4-FFF2-40B4-BE49-F238E27FC236}">
                    <a16:creationId xmlns:a16="http://schemas.microsoft.com/office/drawing/2014/main" id="{23FA3A5C-3E64-7ABA-0681-90DD07B5BEC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7571" y="3613334"/>
                <a:ext cx="254877" cy="369332"/>
              </a:xfrm>
              <a:prstGeom prst="rect">
                <a:avLst/>
              </a:prstGeom>
              <a:blipFill>
                <a:blip r:embed="rId16"/>
                <a:stretch>
                  <a:fillRect l="-26190" r="-28571"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5" name="Hộp Văn bản 484">
                <a:extLst>
                  <a:ext uri="{FF2B5EF4-FFF2-40B4-BE49-F238E27FC236}">
                    <a16:creationId xmlns:a16="http://schemas.microsoft.com/office/drawing/2014/main" id="{9EB647F7-99B0-94E1-D04C-4A388585BFD5}"/>
                  </a:ext>
                </a:extLst>
              </p:cNvPr>
              <p:cNvSpPr txBox="1"/>
              <p:nvPr/>
            </p:nvSpPr>
            <p:spPr>
              <a:xfrm>
                <a:off x="4241736" y="1436475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8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5" name="Hộp Văn bản 484">
                <a:extLst>
                  <a:ext uri="{FF2B5EF4-FFF2-40B4-BE49-F238E27FC236}">
                    <a16:creationId xmlns:a16="http://schemas.microsoft.com/office/drawing/2014/main" id="{9EB647F7-99B0-94E1-D04C-4A388585BFD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41736" y="1436475"/>
                <a:ext cx="254877" cy="369332"/>
              </a:xfrm>
              <a:prstGeom prst="rect">
                <a:avLst/>
              </a:prstGeom>
              <a:blipFill>
                <a:blip r:embed="rId17"/>
                <a:stretch>
                  <a:fillRect l="-26190" r="-2381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6" name="Hộp Văn bản 485">
                <a:extLst>
                  <a:ext uri="{FF2B5EF4-FFF2-40B4-BE49-F238E27FC236}">
                    <a16:creationId xmlns:a16="http://schemas.microsoft.com/office/drawing/2014/main" id="{F1A32D16-6233-23E6-895C-4517BBD7A77E}"/>
                  </a:ext>
                </a:extLst>
              </p:cNvPr>
              <p:cNvSpPr txBox="1"/>
              <p:nvPr/>
            </p:nvSpPr>
            <p:spPr>
              <a:xfrm>
                <a:off x="4222706" y="2567304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7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6" name="Hộp Văn bản 485">
                <a:extLst>
                  <a:ext uri="{FF2B5EF4-FFF2-40B4-BE49-F238E27FC236}">
                    <a16:creationId xmlns:a16="http://schemas.microsoft.com/office/drawing/2014/main" id="{F1A32D16-6233-23E6-895C-4517BBD7A7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2706" y="2567304"/>
                <a:ext cx="254877" cy="369332"/>
              </a:xfrm>
              <a:prstGeom prst="rect">
                <a:avLst/>
              </a:prstGeom>
              <a:blipFill>
                <a:blip r:embed="rId18"/>
                <a:stretch>
                  <a:fillRect l="-26190" r="-2381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7" name="Hộp Văn bản 486">
                <a:extLst>
                  <a:ext uri="{FF2B5EF4-FFF2-40B4-BE49-F238E27FC236}">
                    <a16:creationId xmlns:a16="http://schemas.microsoft.com/office/drawing/2014/main" id="{46ACCB2B-481C-8794-8298-29E204FD2814}"/>
                  </a:ext>
                </a:extLst>
              </p:cNvPr>
              <p:cNvSpPr txBox="1"/>
              <p:nvPr/>
            </p:nvSpPr>
            <p:spPr>
              <a:xfrm>
                <a:off x="4123635" y="3619986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7" name="Hộp Văn bản 486">
                <a:extLst>
                  <a:ext uri="{FF2B5EF4-FFF2-40B4-BE49-F238E27FC236}">
                    <a16:creationId xmlns:a16="http://schemas.microsoft.com/office/drawing/2014/main" id="{46ACCB2B-481C-8794-8298-29E204FD281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23635" y="3619986"/>
                <a:ext cx="254877" cy="369332"/>
              </a:xfrm>
              <a:prstGeom prst="rect">
                <a:avLst/>
              </a:prstGeom>
              <a:blipFill>
                <a:blip r:embed="rId19"/>
                <a:stretch>
                  <a:fillRect l="-23810" r="-2619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8" name="Hộp Văn bản 487">
                <a:extLst>
                  <a:ext uri="{FF2B5EF4-FFF2-40B4-BE49-F238E27FC236}">
                    <a16:creationId xmlns:a16="http://schemas.microsoft.com/office/drawing/2014/main" id="{6CF924EE-16D7-0BB1-6DAD-38D8B43E1590}"/>
                  </a:ext>
                </a:extLst>
              </p:cNvPr>
              <p:cNvSpPr txBox="1"/>
              <p:nvPr/>
            </p:nvSpPr>
            <p:spPr>
              <a:xfrm>
                <a:off x="6524034" y="1443984"/>
                <a:ext cx="424796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8" name="Hộp Văn bản 487">
                <a:extLst>
                  <a:ext uri="{FF2B5EF4-FFF2-40B4-BE49-F238E27FC236}">
                    <a16:creationId xmlns:a16="http://schemas.microsoft.com/office/drawing/2014/main" id="{6CF924EE-16D7-0BB1-6DAD-38D8B43E15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24034" y="1443984"/>
                <a:ext cx="424796" cy="369332"/>
              </a:xfrm>
              <a:prstGeom prst="rect">
                <a:avLst/>
              </a:prstGeom>
              <a:blipFill>
                <a:blip r:embed="rId20"/>
                <a:stretch>
                  <a:fillRect l="-14286" r="-15714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9" name="Hộp Văn bản 488">
                <a:extLst>
                  <a:ext uri="{FF2B5EF4-FFF2-40B4-BE49-F238E27FC236}">
                    <a16:creationId xmlns:a16="http://schemas.microsoft.com/office/drawing/2014/main" id="{59069660-88FE-2429-3C0E-516A49425CE0}"/>
                  </a:ext>
                </a:extLst>
              </p:cNvPr>
              <p:cNvSpPr txBox="1"/>
              <p:nvPr/>
            </p:nvSpPr>
            <p:spPr>
              <a:xfrm>
                <a:off x="6590825" y="2591649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6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89" name="Hộp Văn bản 488">
                <a:extLst>
                  <a:ext uri="{FF2B5EF4-FFF2-40B4-BE49-F238E27FC236}">
                    <a16:creationId xmlns:a16="http://schemas.microsoft.com/office/drawing/2014/main" id="{59069660-88FE-2429-3C0E-516A49425CE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90825" y="2591649"/>
                <a:ext cx="254877" cy="369332"/>
              </a:xfrm>
              <a:prstGeom prst="rect">
                <a:avLst/>
              </a:prstGeom>
              <a:blipFill>
                <a:blip r:embed="rId21"/>
                <a:stretch>
                  <a:fillRect l="-23810" r="-26190" b="-98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0" name="Hộp Văn bản 489">
                <a:extLst>
                  <a:ext uri="{FF2B5EF4-FFF2-40B4-BE49-F238E27FC236}">
                    <a16:creationId xmlns:a16="http://schemas.microsoft.com/office/drawing/2014/main" id="{5571DC4B-2C5C-A7B9-7347-03872F6560E7}"/>
                  </a:ext>
                </a:extLst>
              </p:cNvPr>
              <p:cNvSpPr txBox="1"/>
              <p:nvPr/>
            </p:nvSpPr>
            <p:spPr>
              <a:xfrm>
                <a:off x="6576523" y="3619198"/>
                <a:ext cx="25487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9</m:t>
                      </m:r>
                    </m:oMath>
                  </m:oMathPara>
                </a14:m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490" name="Hộp Văn bản 489">
                <a:extLst>
                  <a:ext uri="{FF2B5EF4-FFF2-40B4-BE49-F238E27FC236}">
                    <a16:creationId xmlns:a16="http://schemas.microsoft.com/office/drawing/2014/main" id="{5571DC4B-2C5C-A7B9-7347-03872F6560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76523" y="3619198"/>
                <a:ext cx="254877" cy="369332"/>
              </a:xfrm>
              <a:prstGeom prst="rect">
                <a:avLst/>
              </a:prstGeom>
              <a:blipFill>
                <a:blip r:embed="rId22"/>
                <a:stretch>
                  <a:fillRect l="-26190" r="-2381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68" name="Google Shape;12845;p72">
            <a:extLst>
              <a:ext uri="{FF2B5EF4-FFF2-40B4-BE49-F238E27FC236}">
                <a16:creationId xmlns:a16="http://schemas.microsoft.com/office/drawing/2014/main" id="{F5A552D8-3FB4-E353-D674-CAED044A2F5D}"/>
              </a:ext>
            </a:extLst>
          </p:cNvPr>
          <p:cNvGrpSpPr/>
          <p:nvPr/>
        </p:nvGrpSpPr>
        <p:grpSpPr>
          <a:xfrm>
            <a:off x="7636411" y="3371940"/>
            <a:ext cx="1095568" cy="617378"/>
            <a:chOff x="3332050" y="3887350"/>
            <a:chExt cx="616700" cy="347525"/>
          </a:xfrm>
        </p:grpSpPr>
        <p:sp>
          <p:nvSpPr>
            <p:cNvPr id="469" name="Google Shape;12846;p72">
              <a:extLst>
                <a:ext uri="{FF2B5EF4-FFF2-40B4-BE49-F238E27FC236}">
                  <a16:creationId xmlns:a16="http://schemas.microsoft.com/office/drawing/2014/main" id="{B2AA612B-D690-FBB9-A029-B004C18D8505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2847;p72">
              <a:extLst>
                <a:ext uri="{FF2B5EF4-FFF2-40B4-BE49-F238E27FC236}">
                  <a16:creationId xmlns:a16="http://schemas.microsoft.com/office/drawing/2014/main" id="{F20CD6E5-20C4-729A-59DB-48E8C2321975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2848;p72">
              <a:extLst>
                <a:ext uri="{FF2B5EF4-FFF2-40B4-BE49-F238E27FC236}">
                  <a16:creationId xmlns:a16="http://schemas.microsoft.com/office/drawing/2014/main" id="{32F02E3C-0AC0-51E9-2787-822932A67072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2849;p72">
              <a:extLst>
                <a:ext uri="{FF2B5EF4-FFF2-40B4-BE49-F238E27FC236}">
                  <a16:creationId xmlns:a16="http://schemas.microsoft.com/office/drawing/2014/main" id="{58A06566-6CD5-0389-50AA-97476D4936FC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2850;p72">
              <a:extLst>
                <a:ext uri="{FF2B5EF4-FFF2-40B4-BE49-F238E27FC236}">
                  <a16:creationId xmlns:a16="http://schemas.microsoft.com/office/drawing/2014/main" id="{DB9F296E-6E45-7731-2F81-79419620F56F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2851;p72">
              <a:extLst>
                <a:ext uri="{FF2B5EF4-FFF2-40B4-BE49-F238E27FC236}">
                  <a16:creationId xmlns:a16="http://schemas.microsoft.com/office/drawing/2014/main" id="{C0E4C7D7-0FD7-66BB-55BB-31F69C9AC9C8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2852;p72">
              <a:extLst>
                <a:ext uri="{FF2B5EF4-FFF2-40B4-BE49-F238E27FC236}">
                  <a16:creationId xmlns:a16="http://schemas.microsoft.com/office/drawing/2014/main" id="{6D0A8745-D366-3639-CF54-5728102C9330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2853;p72">
              <a:extLst>
                <a:ext uri="{FF2B5EF4-FFF2-40B4-BE49-F238E27FC236}">
                  <a16:creationId xmlns:a16="http://schemas.microsoft.com/office/drawing/2014/main" id="{F89A8DDB-9F65-8C27-C205-E518A6D6FC0A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2854;p72">
              <a:extLst>
                <a:ext uri="{FF2B5EF4-FFF2-40B4-BE49-F238E27FC236}">
                  <a16:creationId xmlns:a16="http://schemas.microsoft.com/office/drawing/2014/main" id="{BE1FC24E-99AA-57CC-71CB-1D5BEEB561B8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2855;p72">
              <a:extLst>
                <a:ext uri="{FF2B5EF4-FFF2-40B4-BE49-F238E27FC236}">
                  <a16:creationId xmlns:a16="http://schemas.microsoft.com/office/drawing/2014/main" id="{BA93AA59-AE0E-7C07-ED9C-49AA9E9C7936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2856;p72">
              <a:extLst>
                <a:ext uri="{FF2B5EF4-FFF2-40B4-BE49-F238E27FC236}">
                  <a16:creationId xmlns:a16="http://schemas.microsoft.com/office/drawing/2014/main" id="{25745936-8AA4-22DF-E0EB-A0788DBB8167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" name="Google Shape;12629;p71">
            <a:extLst>
              <a:ext uri="{FF2B5EF4-FFF2-40B4-BE49-F238E27FC236}">
                <a16:creationId xmlns:a16="http://schemas.microsoft.com/office/drawing/2014/main" id="{A8233B3A-E08F-71F0-DFCA-27C42003A492}"/>
              </a:ext>
            </a:extLst>
          </p:cNvPr>
          <p:cNvGrpSpPr/>
          <p:nvPr/>
        </p:nvGrpSpPr>
        <p:grpSpPr>
          <a:xfrm>
            <a:off x="2470789" y="1092276"/>
            <a:ext cx="346641" cy="359374"/>
            <a:chOff x="7986150" y="3757475"/>
            <a:chExt cx="437850" cy="437050"/>
          </a:xfrm>
        </p:grpSpPr>
        <p:sp>
          <p:nvSpPr>
            <p:cNvPr id="503" name="Google Shape;12630;p71">
              <a:extLst>
                <a:ext uri="{FF2B5EF4-FFF2-40B4-BE49-F238E27FC236}">
                  <a16:creationId xmlns:a16="http://schemas.microsoft.com/office/drawing/2014/main" id="{02D13509-2146-9FB5-DB22-C0969DCBA06F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4" name="Google Shape;12631;p71">
              <a:extLst>
                <a:ext uri="{FF2B5EF4-FFF2-40B4-BE49-F238E27FC236}">
                  <a16:creationId xmlns:a16="http://schemas.microsoft.com/office/drawing/2014/main" id="{B5572527-DFD2-72EB-EB3C-F0614C7744A3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5" name="Google Shape;12632;p71">
              <a:extLst>
                <a:ext uri="{FF2B5EF4-FFF2-40B4-BE49-F238E27FC236}">
                  <a16:creationId xmlns:a16="http://schemas.microsoft.com/office/drawing/2014/main" id="{8B153818-0393-879A-0270-835B3BD3C09F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6" name="Google Shape;12633;p71">
              <a:extLst>
                <a:ext uri="{FF2B5EF4-FFF2-40B4-BE49-F238E27FC236}">
                  <a16:creationId xmlns:a16="http://schemas.microsoft.com/office/drawing/2014/main" id="{F06E3F75-DA21-3DD3-E606-FCD220E77AE3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7" name="Google Shape;12634;p71">
              <a:extLst>
                <a:ext uri="{FF2B5EF4-FFF2-40B4-BE49-F238E27FC236}">
                  <a16:creationId xmlns:a16="http://schemas.microsoft.com/office/drawing/2014/main" id="{992CECF2-251E-6761-C306-0447D939CC5C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8" name="Google Shape;12635;p71">
              <a:extLst>
                <a:ext uri="{FF2B5EF4-FFF2-40B4-BE49-F238E27FC236}">
                  <a16:creationId xmlns:a16="http://schemas.microsoft.com/office/drawing/2014/main" id="{981F4AF2-0B4D-3A31-18EC-DDD462F7E36A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09" name="Google Shape;12636;p71">
              <a:extLst>
                <a:ext uri="{FF2B5EF4-FFF2-40B4-BE49-F238E27FC236}">
                  <a16:creationId xmlns:a16="http://schemas.microsoft.com/office/drawing/2014/main" id="{354D2E09-C537-2EB1-C100-DF3EC9BC7457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0" name="Google Shape;12637;p71">
              <a:extLst>
                <a:ext uri="{FF2B5EF4-FFF2-40B4-BE49-F238E27FC236}">
                  <a16:creationId xmlns:a16="http://schemas.microsoft.com/office/drawing/2014/main" id="{51D61A35-3AA5-6009-13DB-E459C6067BF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1" name="Google Shape;12638;p71">
              <a:extLst>
                <a:ext uri="{FF2B5EF4-FFF2-40B4-BE49-F238E27FC236}">
                  <a16:creationId xmlns:a16="http://schemas.microsoft.com/office/drawing/2014/main" id="{7310250F-F0D0-9C34-331F-B0F9B8E62CB4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2" name="Google Shape;12639;p71">
              <a:extLst>
                <a:ext uri="{FF2B5EF4-FFF2-40B4-BE49-F238E27FC236}">
                  <a16:creationId xmlns:a16="http://schemas.microsoft.com/office/drawing/2014/main" id="{82B808C0-D670-883C-F9B6-71F45EC120FC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3" name="Google Shape;12640;p71">
              <a:extLst>
                <a:ext uri="{FF2B5EF4-FFF2-40B4-BE49-F238E27FC236}">
                  <a16:creationId xmlns:a16="http://schemas.microsoft.com/office/drawing/2014/main" id="{12A8340A-4CA0-ACDE-0C13-C58D42ADB71E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4" name="Google Shape;12641;p71">
              <a:extLst>
                <a:ext uri="{FF2B5EF4-FFF2-40B4-BE49-F238E27FC236}">
                  <a16:creationId xmlns:a16="http://schemas.microsoft.com/office/drawing/2014/main" id="{92DA622A-71B7-1E44-3E05-ECD0B08700DB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5" name="Google Shape;12642;p71">
              <a:extLst>
                <a:ext uri="{FF2B5EF4-FFF2-40B4-BE49-F238E27FC236}">
                  <a16:creationId xmlns:a16="http://schemas.microsoft.com/office/drawing/2014/main" id="{26C2EA68-8802-1FA2-6D9A-A2F215D50039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6" name="Google Shape;12643;p71">
              <a:extLst>
                <a:ext uri="{FF2B5EF4-FFF2-40B4-BE49-F238E27FC236}">
                  <a16:creationId xmlns:a16="http://schemas.microsoft.com/office/drawing/2014/main" id="{DEC6859A-97FC-5823-F780-9BB8178D092A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7" name="Google Shape;12644;p71">
              <a:extLst>
                <a:ext uri="{FF2B5EF4-FFF2-40B4-BE49-F238E27FC236}">
                  <a16:creationId xmlns:a16="http://schemas.microsoft.com/office/drawing/2014/main" id="{3F0A409A-9C5F-F435-ABAA-409036A49D36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18" name="Google Shape;12645;p71">
              <a:extLst>
                <a:ext uri="{FF2B5EF4-FFF2-40B4-BE49-F238E27FC236}">
                  <a16:creationId xmlns:a16="http://schemas.microsoft.com/office/drawing/2014/main" id="{811E672A-1EF7-257D-3D69-ABE01A32113F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519" name="Google Shape;12629;p71">
            <a:extLst>
              <a:ext uri="{FF2B5EF4-FFF2-40B4-BE49-F238E27FC236}">
                <a16:creationId xmlns:a16="http://schemas.microsoft.com/office/drawing/2014/main" id="{A8F4CAED-1054-CE94-4AF5-18F5AB1E055D}"/>
              </a:ext>
            </a:extLst>
          </p:cNvPr>
          <p:cNvGrpSpPr/>
          <p:nvPr/>
        </p:nvGrpSpPr>
        <p:grpSpPr>
          <a:xfrm>
            <a:off x="4767246" y="2145512"/>
            <a:ext cx="346641" cy="359374"/>
            <a:chOff x="7986150" y="3757475"/>
            <a:chExt cx="437850" cy="437050"/>
          </a:xfrm>
        </p:grpSpPr>
        <p:sp>
          <p:nvSpPr>
            <p:cNvPr id="520" name="Google Shape;12630;p71">
              <a:extLst>
                <a:ext uri="{FF2B5EF4-FFF2-40B4-BE49-F238E27FC236}">
                  <a16:creationId xmlns:a16="http://schemas.microsoft.com/office/drawing/2014/main" id="{F941386C-7946-A431-160F-5FAB8C854B28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1" name="Google Shape;12631;p71">
              <a:extLst>
                <a:ext uri="{FF2B5EF4-FFF2-40B4-BE49-F238E27FC236}">
                  <a16:creationId xmlns:a16="http://schemas.microsoft.com/office/drawing/2014/main" id="{7C9F94B1-6A35-AB5F-F0B8-1AE9621800A8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2" name="Google Shape;12632;p71">
              <a:extLst>
                <a:ext uri="{FF2B5EF4-FFF2-40B4-BE49-F238E27FC236}">
                  <a16:creationId xmlns:a16="http://schemas.microsoft.com/office/drawing/2014/main" id="{AD1744E5-4902-06E6-1DF3-B6BCE1CD2ECA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" name="Google Shape;12633;p71">
              <a:extLst>
                <a:ext uri="{FF2B5EF4-FFF2-40B4-BE49-F238E27FC236}">
                  <a16:creationId xmlns:a16="http://schemas.microsoft.com/office/drawing/2014/main" id="{7907C7B6-5BF0-EE9A-4B7A-FBE0429B0A2E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4" name="Google Shape;12634;p71">
              <a:extLst>
                <a:ext uri="{FF2B5EF4-FFF2-40B4-BE49-F238E27FC236}">
                  <a16:creationId xmlns:a16="http://schemas.microsoft.com/office/drawing/2014/main" id="{A8919CB8-09C6-E7B0-65D2-CF982BE63372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5" name="Google Shape;12635;p71">
              <a:extLst>
                <a:ext uri="{FF2B5EF4-FFF2-40B4-BE49-F238E27FC236}">
                  <a16:creationId xmlns:a16="http://schemas.microsoft.com/office/drawing/2014/main" id="{EC059657-764C-877C-238D-C06BC9BE7F02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6" name="Google Shape;12636;p71">
              <a:extLst>
                <a:ext uri="{FF2B5EF4-FFF2-40B4-BE49-F238E27FC236}">
                  <a16:creationId xmlns:a16="http://schemas.microsoft.com/office/drawing/2014/main" id="{B9C86BA5-67B0-72BD-9B97-48E4FA166F11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7" name="Google Shape;12637;p71">
              <a:extLst>
                <a:ext uri="{FF2B5EF4-FFF2-40B4-BE49-F238E27FC236}">
                  <a16:creationId xmlns:a16="http://schemas.microsoft.com/office/drawing/2014/main" id="{098DB413-8CBD-F8B6-AAAB-80F8F8AB0672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8" name="Google Shape;12638;p71">
              <a:extLst>
                <a:ext uri="{FF2B5EF4-FFF2-40B4-BE49-F238E27FC236}">
                  <a16:creationId xmlns:a16="http://schemas.microsoft.com/office/drawing/2014/main" id="{B5F7223A-5A23-9CE2-C329-6E536E2D27C3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9" name="Google Shape;12639;p71">
              <a:extLst>
                <a:ext uri="{FF2B5EF4-FFF2-40B4-BE49-F238E27FC236}">
                  <a16:creationId xmlns:a16="http://schemas.microsoft.com/office/drawing/2014/main" id="{DBAA9FFC-4873-C137-3F48-34D936CC36A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0" name="Google Shape;12640;p71">
              <a:extLst>
                <a:ext uri="{FF2B5EF4-FFF2-40B4-BE49-F238E27FC236}">
                  <a16:creationId xmlns:a16="http://schemas.microsoft.com/office/drawing/2014/main" id="{FC32870D-59CE-6C57-E422-D6D8A8D6711E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1" name="Google Shape;12641;p71">
              <a:extLst>
                <a:ext uri="{FF2B5EF4-FFF2-40B4-BE49-F238E27FC236}">
                  <a16:creationId xmlns:a16="http://schemas.microsoft.com/office/drawing/2014/main" id="{812E90D8-80BA-45A4-5380-4F59F2DAFD76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2" name="Google Shape;12642;p71">
              <a:extLst>
                <a:ext uri="{FF2B5EF4-FFF2-40B4-BE49-F238E27FC236}">
                  <a16:creationId xmlns:a16="http://schemas.microsoft.com/office/drawing/2014/main" id="{51A23ABD-54DA-5566-27FC-1AED0D63F062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3" name="Google Shape;12643;p71">
              <a:extLst>
                <a:ext uri="{FF2B5EF4-FFF2-40B4-BE49-F238E27FC236}">
                  <a16:creationId xmlns:a16="http://schemas.microsoft.com/office/drawing/2014/main" id="{E41B9E2F-870D-1419-615C-870CB580EFD5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4" name="Google Shape;12644;p71">
              <a:extLst>
                <a:ext uri="{FF2B5EF4-FFF2-40B4-BE49-F238E27FC236}">
                  <a16:creationId xmlns:a16="http://schemas.microsoft.com/office/drawing/2014/main" id="{425DE9FB-3009-8B47-BCD7-0A1F6C2BE5E8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5" name="Google Shape;12645;p71">
              <a:extLst>
                <a:ext uri="{FF2B5EF4-FFF2-40B4-BE49-F238E27FC236}">
                  <a16:creationId xmlns:a16="http://schemas.microsoft.com/office/drawing/2014/main" id="{1FAC5D63-0A8F-92D3-4F26-82D8D2223F5D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536" name="Google Shape;12629;p71">
            <a:extLst>
              <a:ext uri="{FF2B5EF4-FFF2-40B4-BE49-F238E27FC236}">
                <a16:creationId xmlns:a16="http://schemas.microsoft.com/office/drawing/2014/main" id="{3EE823C7-C3D5-386A-CE08-993426C8B342}"/>
              </a:ext>
            </a:extLst>
          </p:cNvPr>
          <p:cNvGrpSpPr/>
          <p:nvPr/>
        </p:nvGrpSpPr>
        <p:grpSpPr>
          <a:xfrm>
            <a:off x="2346988" y="3107145"/>
            <a:ext cx="346641" cy="359374"/>
            <a:chOff x="7986150" y="3757475"/>
            <a:chExt cx="437850" cy="437050"/>
          </a:xfrm>
        </p:grpSpPr>
        <p:sp>
          <p:nvSpPr>
            <p:cNvPr id="537" name="Google Shape;12630;p71">
              <a:extLst>
                <a:ext uri="{FF2B5EF4-FFF2-40B4-BE49-F238E27FC236}">
                  <a16:creationId xmlns:a16="http://schemas.microsoft.com/office/drawing/2014/main" id="{C84CABD5-682D-383D-1338-1E520298B39E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8" name="Google Shape;12631;p71">
              <a:extLst>
                <a:ext uri="{FF2B5EF4-FFF2-40B4-BE49-F238E27FC236}">
                  <a16:creationId xmlns:a16="http://schemas.microsoft.com/office/drawing/2014/main" id="{88A90DAD-9E64-59D5-6685-6A5AC6A52128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39" name="Google Shape;12632;p71">
              <a:extLst>
                <a:ext uri="{FF2B5EF4-FFF2-40B4-BE49-F238E27FC236}">
                  <a16:creationId xmlns:a16="http://schemas.microsoft.com/office/drawing/2014/main" id="{CB916966-3B48-6B0F-E5AA-CF9D4F0655FA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0" name="Google Shape;12633;p71">
              <a:extLst>
                <a:ext uri="{FF2B5EF4-FFF2-40B4-BE49-F238E27FC236}">
                  <a16:creationId xmlns:a16="http://schemas.microsoft.com/office/drawing/2014/main" id="{ABA94FDB-75E3-E34F-9A5D-C7D96EE9C67E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1" name="Google Shape;12634;p71">
              <a:extLst>
                <a:ext uri="{FF2B5EF4-FFF2-40B4-BE49-F238E27FC236}">
                  <a16:creationId xmlns:a16="http://schemas.microsoft.com/office/drawing/2014/main" id="{7BCC1D30-98BA-F197-4E43-4B0EFC9F9787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2" name="Google Shape;12635;p71">
              <a:extLst>
                <a:ext uri="{FF2B5EF4-FFF2-40B4-BE49-F238E27FC236}">
                  <a16:creationId xmlns:a16="http://schemas.microsoft.com/office/drawing/2014/main" id="{050E9B95-A812-F77A-0CC9-49C6E4AB5769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3" name="Google Shape;12636;p71">
              <a:extLst>
                <a:ext uri="{FF2B5EF4-FFF2-40B4-BE49-F238E27FC236}">
                  <a16:creationId xmlns:a16="http://schemas.microsoft.com/office/drawing/2014/main" id="{44F25623-5B33-B826-9E47-D2663155E306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4" name="Google Shape;12637;p71">
              <a:extLst>
                <a:ext uri="{FF2B5EF4-FFF2-40B4-BE49-F238E27FC236}">
                  <a16:creationId xmlns:a16="http://schemas.microsoft.com/office/drawing/2014/main" id="{CE868A46-5C43-8A9A-BD01-8D1EEC13B2EC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5" name="Google Shape;12638;p71">
              <a:extLst>
                <a:ext uri="{FF2B5EF4-FFF2-40B4-BE49-F238E27FC236}">
                  <a16:creationId xmlns:a16="http://schemas.microsoft.com/office/drawing/2014/main" id="{CC6CE557-333B-2568-D3AF-4BD13C09133B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6" name="Google Shape;12639;p71">
              <a:extLst>
                <a:ext uri="{FF2B5EF4-FFF2-40B4-BE49-F238E27FC236}">
                  <a16:creationId xmlns:a16="http://schemas.microsoft.com/office/drawing/2014/main" id="{40AFB819-29A6-B254-615D-DE4ADE003FFE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7" name="Google Shape;12640;p71">
              <a:extLst>
                <a:ext uri="{FF2B5EF4-FFF2-40B4-BE49-F238E27FC236}">
                  <a16:creationId xmlns:a16="http://schemas.microsoft.com/office/drawing/2014/main" id="{5998F4B2-B830-A4A4-ED67-FFA693561027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8" name="Google Shape;12641;p71">
              <a:extLst>
                <a:ext uri="{FF2B5EF4-FFF2-40B4-BE49-F238E27FC236}">
                  <a16:creationId xmlns:a16="http://schemas.microsoft.com/office/drawing/2014/main" id="{5C89E77B-A286-C1EB-3441-AF758E85082D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49" name="Google Shape;12642;p71">
              <a:extLst>
                <a:ext uri="{FF2B5EF4-FFF2-40B4-BE49-F238E27FC236}">
                  <a16:creationId xmlns:a16="http://schemas.microsoft.com/office/drawing/2014/main" id="{22A00595-EBB5-66F9-547B-6B7983A2B913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0" name="Google Shape;12643;p71">
              <a:extLst>
                <a:ext uri="{FF2B5EF4-FFF2-40B4-BE49-F238E27FC236}">
                  <a16:creationId xmlns:a16="http://schemas.microsoft.com/office/drawing/2014/main" id="{A91DAC81-4437-ED2F-5063-974B67255A5C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1" name="Google Shape;12644;p71">
              <a:extLst>
                <a:ext uri="{FF2B5EF4-FFF2-40B4-BE49-F238E27FC236}">
                  <a16:creationId xmlns:a16="http://schemas.microsoft.com/office/drawing/2014/main" id="{D42C19A2-FF6E-ACD0-AA72-C803E5FF8585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2" name="Google Shape;12645;p71">
              <a:extLst>
                <a:ext uri="{FF2B5EF4-FFF2-40B4-BE49-F238E27FC236}">
                  <a16:creationId xmlns:a16="http://schemas.microsoft.com/office/drawing/2014/main" id="{E78F8086-905D-7855-205D-5A534818C48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553" name="Google Shape;12629;p71">
            <a:extLst>
              <a:ext uri="{FF2B5EF4-FFF2-40B4-BE49-F238E27FC236}">
                <a16:creationId xmlns:a16="http://schemas.microsoft.com/office/drawing/2014/main" id="{35E0E706-B158-704B-4B8B-56A02B60F569}"/>
              </a:ext>
            </a:extLst>
          </p:cNvPr>
          <p:cNvGrpSpPr/>
          <p:nvPr/>
        </p:nvGrpSpPr>
        <p:grpSpPr>
          <a:xfrm>
            <a:off x="4558109" y="273022"/>
            <a:ext cx="346641" cy="359374"/>
            <a:chOff x="7986150" y="3757475"/>
            <a:chExt cx="437850" cy="437050"/>
          </a:xfrm>
        </p:grpSpPr>
        <p:sp>
          <p:nvSpPr>
            <p:cNvPr id="554" name="Google Shape;12630;p71">
              <a:extLst>
                <a:ext uri="{FF2B5EF4-FFF2-40B4-BE49-F238E27FC236}">
                  <a16:creationId xmlns:a16="http://schemas.microsoft.com/office/drawing/2014/main" id="{42CD0562-3568-5961-19C4-7E693D6731E2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" name="Google Shape;12631;p71">
              <a:extLst>
                <a:ext uri="{FF2B5EF4-FFF2-40B4-BE49-F238E27FC236}">
                  <a16:creationId xmlns:a16="http://schemas.microsoft.com/office/drawing/2014/main" id="{C96D15E0-B569-DC81-5E25-A5A27D180E7D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" name="Google Shape;12632;p71">
              <a:extLst>
                <a:ext uri="{FF2B5EF4-FFF2-40B4-BE49-F238E27FC236}">
                  <a16:creationId xmlns:a16="http://schemas.microsoft.com/office/drawing/2014/main" id="{B8E2447C-8D23-B677-5BD3-D4214A288BA3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7" name="Google Shape;12633;p71">
              <a:extLst>
                <a:ext uri="{FF2B5EF4-FFF2-40B4-BE49-F238E27FC236}">
                  <a16:creationId xmlns:a16="http://schemas.microsoft.com/office/drawing/2014/main" id="{87E4997B-6E0D-A42E-D4DA-BABC897E7E75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8" name="Google Shape;12634;p71">
              <a:extLst>
                <a:ext uri="{FF2B5EF4-FFF2-40B4-BE49-F238E27FC236}">
                  <a16:creationId xmlns:a16="http://schemas.microsoft.com/office/drawing/2014/main" id="{33600B32-9C1B-25D1-2B56-018799922C2F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9" name="Google Shape;12635;p71">
              <a:extLst>
                <a:ext uri="{FF2B5EF4-FFF2-40B4-BE49-F238E27FC236}">
                  <a16:creationId xmlns:a16="http://schemas.microsoft.com/office/drawing/2014/main" id="{80CE8ED8-F338-491B-323C-0C3714FE3B67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0" name="Google Shape;12636;p71">
              <a:extLst>
                <a:ext uri="{FF2B5EF4-FFF2-40B4-BE49-F238E27FC236}">
                  <a16:creationId xmlns:a16="http://schemas.microsoft.com/office/drawing/2014/main" id="{E2E4120C-B0A5-0BDA-8AB2-3D971407D145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1" name="Google Shape;12637;p71">
              <a:extLst>
                <a:ext uri="{FF2B5EF4-FFF2-40B4-BE49-F238E27FC236}">
                  <a16:creationId xmlns:a16="http://schemas.microsoft.com/office/drawing/2014/main" id="{D41A2C07-7B4F-1857-815B-017D34B9867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2" name="Google Shape;12638;p71">
              <a:extLst>
                <a:ext uri="{FF2B5EF4-FFF2-40B4-BE49-F238E27FC236}">
                  <a16:creationId xmlns:a16="http://schemas.microsoft.com/office/drawing/2014/main" id="{C45B6302-7D97-5986-2442-A923088D4316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3" name="Google Shape;12639;p71">
              <a:extLst>
                <a:ext uri="{FF2B5EF4-FFF2-40B4-BE49-F238E27FC236}">
                  <a16:creationId xmlns:a16="http://schemas.microsoft.com/office/drawing/2014/main" id="{8C4F9426-7B08-5E89-005B-2CC0D67B5A6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4" name="Google Shape;12640;p71">
              <a:extLst>
                <a:ext uri="{FF2B5EF4-FFF2-40B4-BE49-F238E27FC236}">
                  <a16:creationId xmlns:a16="http://schemas.microsoft.com/office/drawing/2014/main" id="{93220DE0-4140-7446-E1E1-FE61B832CDDF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5" name="Google Shape;12641;p71">
              <a:extLst>
                <a:ext uri="{FF2B5EF4-FFF2-40B4-BE49-F238E27FC236}">
                  <a16:creationId xmlns:a16="http://schemas.microsoft.com/office/drawing/2014/main" id="{32084308-8F79-D37D-34FE-4BB42AE0361C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6" name="Google Shape;12642;p71">
              <a:extLst>
                <a:ext uri="{FF2B5EF4-FFF2-40B4-BE49-F238E27FC236}">
                  <a16:creationId xmlns:a16="http://schemas.microsoft.com/office/drawing/2014/main" id="{40FCADD3-F90E-15FA-BCE8-DCA278D3C536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7" name="Google Shape;12643;p71">
              <a:extLst>
                <a:ext uri="{FF2B5EF4-FFF2-40B4-BE49-F238E27FC236}">
                  <a16:creationId xmlns:a16="http://schemas.microsoft.com/office/drawing/2014/main" id="{59484457-C3CE-7A92-0DBD-3BD40D42A1F2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8" name="Google Shape;12644;p71">
              <a:extLst>
                <a:ext uri="{FF2B5EF4-FFF2-40B4-BE49-F238E27FC236}">
                  <a16:creationId xmlns:a16="http://schemas.microsoft.com/office/drawing/2014/main" id="{91160C1F-25EC-AF6D-162C-212FC17B25BA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69" name="Google Shape;12645;p71">
              <a:extLst>
                <a:ext uri="{FF2B5EF4-FFF2-40B4-BE49-F238E27FC236}">
                  <a16:creationId xmlns:a16="http://schemas.microsoft.com/office/drawing/2014/main" id="{0F372945-424D-FFD2-E13B-0455B010E04D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570" name="Google Shape;12629;p71">
            <a:extLst>
              <a:ext uri="{FF2B5EF4-FFF2-40B4-BE49-F238E27FC236}">
                <a16:creationId xmlns:a16="http://schemas.microsoft.com/office/drawing/2014/main" id="{43CF91D6-7B1C-3627-CB5B-E08C59BE244E}"/>
              </a:ext>
            </a:extLst>
          </p:cNvPr>
          <p:cNvGrpSpPr/>
          <p:nvPr/>
        </p:nvGrpSpPr>
        <p:grpSpPr>
          <a:xfrm>
            <a:off x="138929" y="967435"/>
            <a:ext cx="346641" cy="359374"/>
            <a:chOff x="7986150" y="3757475"/>
            <a:chExt cx="437850" cy="437050"/>
          </a:xfrm>
        </p:grpSpPr>
        <p:sp>
          <p:nvSpPr>
            <p:cNvPr id="571" name="Google Shape;12630;p71">
              <a:extLst>
                <a:ext uri="{FF2B5EF4-FFF2-40B4-BE49-F238E27FC236}">
                  <a16:creationId xmlns:a16="http://schemas.microsoft.com/office/drawing/2014/main" id="{60D73FFF-9871-CCFE-498F-A75FEF4AD2B5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2" name="Google Shape;12631;p71">
              <a:extLst>
                <a:ext uri="{FF2B5EF4-FFF2-40B4-BE49-F238E27FC236}">
                  <a16:creationId xmlns:a16="http://schemas.microsoft.com/office/drawing/2014/main" id="{F67A19BD-4FD3-A3DB-E09C-8F430D4A71F5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3" name="Google Shape;12632;p71">
              <a:extLst>
                <a:ext uri="{FF2B5EF4-FFF2-40B4-BE49-F238E27FC236}">
                  <a16:creationId xmlns:a16="http://schemas.microsoft.com/office/drawing/2014/main" id="{B60665DE-6008-B5DB-3854-FA85C1E3501C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4" name="Google Shape;12633;p71">
              <a:extLst>
                <a:ext uri="{FF2B5EF4-FFF2-40B4-BE49-F238E27FC236}">
                  <a16:creationId xmlns:a16="http://schemas.microsoft.com/office/drawing/2014/main" id="{FD15B10E-23A8-B6F7-7367-6CDA222E8E42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5" name="Google Shape;12634;p71">
              <a:extLst>
                <a:ext uri="{FF2B5EF4-FFF2-40B4-BE49-F238E27FC236}">
                  <a16:creationId xmlns:a16="http://schemas.microsoft.com/office/drawing/2014/main" id="{4BFC2248-97E9-846B-5DCC-423D0DFE49F5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6" name="Google Shape;12635;p71">
              <a:extLst>
                <a:ext uri="{FF2B5EF4-FFF2-40B4-BE49-F238E27FC236}">
                  <a16:creationId xmlns:a16="http://schemas.microsoft.com/office/drawing/2014/main" id="{B76F708B-501D-46B1-6B1C-BDDE7E79A31B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7" name="Google Shape;12636;p71">
              <a:extLst>
                <a:ext uri="{FF2B5EF4-FFF2-40B4-BE49-F238E27FC236}">
                  <a16:creationId xmlns:a16="http://schemas.microsoft.com/office/drawing/2014/main" id="{4EB8216A-243E-8805-D0DE-000AC0A8F082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8" name="Google Shape;12637;p71">
              <a:extLst>
                <a:ext uri="{FF2B5EF4-FFF2-40B4-BE49-F238E27FC236}">
                  <a16:creationId xmlns:a16="http://schemas.microsoft.com/office/drawing/2014/main" id="{78BCCF09-AFA2-05FA-384D-AD628EBA9DBE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79" name="Google Shape;12638;p71">
              <a:extLst>
                <a:ext uri="{FF2B5EF4-FFF2-40B4-BE49-F238E27FC236}">
                  <a16:creationId xmlns:a16="http://schemas.microsoft.com/office/drawing/2014/main" id="{51E86C8A-8389-8A0A-8B25-662A1B7D68CF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0" name="Google Shape;12639;p71">
              <a:extLst>
                <a:ext uri="{FF2B5EF4-FFF2-40B4-BE49-F238E27FC236}">
                  <a16:creationId xmlns:a16="http://schemas.microsoft.com/office/drawing/2014/main" id="{F7499A03-0BF9-DEED-7A54-59FB7FCD7B9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1" name="Google Shape;12640;p71">
              <a:extLst>
                <a:ext uri="{FF2B5EF4-FFF2-40B4-BE49-F238E27FC236}">
                  <a16:creationId xmlns:a16="http://schemas.microsoft.com/office/drawing/2014/main" id="{D6F87B9C-AAA6-4E71-3463-CB4CCFDFE8A7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2" name="Google Shape;12641;p71">
              <a:extLst>
                <a:ext uri="{FF2B5EF4-FFF2-40B4-BE49-F238E27FC236}">
                  <a16:creationId xmlns:a16="http://schemas.microsoft.com/office/drawing/2014/main" id="{64070695-0359-D9EA-72BA-9F14FB96DF23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3" name="Google Shape;12642;p71">
              <a:extLst>
                <a:ext uri="{FF2B5EF4-FFF2-40B4-BE49-F238E27FC236}">
                  <a16:creationId xmlns:a16="http://schemas.microsoft.com/office/drawing/2014/main" id="{AAC9996E-0E26-3041-39CD-7B89F5F6264A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4" name="Google Shape;12643;p71">
              <a:extLst>
                <a:ext uri="{FF2B5EF4-FFF2-40B4-BE49-F238E27FC236}">
                  <a16:creationId xmlns:a16="http://schemas.microsoft.com/office/drawing/2014/main" id="{6F312392-17D8-8DB0-E37A-4A82C9246CBE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5" name="Google Shape;12644;p71">
              <a:extLst>
                <a:ext uri="{FF2B5EF4-FFF2-40B4-BE49-F238E27FC236}">
                  <a16:creationId xmlns:a16="http://schemas.microsoft.com/office/drawing/2014/main" id="{4582E428-9D29-EF5B-47EC-F47FE0FE3A6E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86" name="Google Shape;12645;p71">
              <a:extLst>
                <a:ext uri="{FF2B5EF4-FFF2-40B4-BE49-F238E27FC236}">
                  <a16:creationId xmlns:a16="http://schemas.microsoft.com/office/drawing/2014/main" id="{86C24618-F674-50C7-0C53-C68A0D83F17A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129" name="Picture 13">
            <a:extLst>
              <a:ext uri="{FF2B5EF4-FFF2-40B4-BE49-F238E27FC236}">
                <a16:creationId xmlns:a16="http://schemas.microsoft.com/office/drawing/2014/main" id="{B16A3BAD-9283-CA9C-4DBE-C593A0743662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>
            <a:fillRect/>
          </a:stretch>
        </p:blipFill>
        <p:spPr>
          <a:xfrm rot="505722">
            <a:off x="1961052" y="2163688"/>
            <a:ext cx="423739" cy="238835"/>
          </a:xfrm>
          <a:prstGeom prst="rect">
            <a:avLst/>
          </a:prstGeom>
        </p:spPr>
      </p:pic>
      <p:pic>
        <p:nvPicPr>
          <p:cNvPr id="130" name="Picture 13">
            <a:extLst>
              <a:ext uri="{FF2B5EF4-FFF2-40B4-BE49-F238E27FC236}">
                <a16:creationId xmlns:a16="http://schemas.microsoft.com/office/drawing/2014/main" id="{04BB05C3-0173-2D8B-16E4-671DB3537687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>
            <a:fillRect/>
          </a:stretch>
        </p:blipFill>
        <p:spPr>
          <a:xfrm rot="505722">
            <a:off x="6846615" y="2178379"/>
            <a:ext cx="423739" cy="238835"/>
          </a:xfrm>
          <a:prstGeom prst="rect">
            <a:avLst/>
          </a:prstGeom>
        </p:spPr>
      </p:pic>
      <p:pic>
        <p:nvPicPr>
          <p:cNvPr id="131" name="Picture 13">
            <a:extLst>
              <a:ext uri="{FF2B5EF4-FFF2-40B4-BE49-F238E27FC236}">
                <a16:creationId xmlns:a16="http://schemas.microsoft.com/office/drawing/2014/main" id="{B7CA7925-0CED-81C6-D6EF-671C90B23D17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>
            <a:fillRect/>
          </a:stretch>
        </p:blipFill>
        <p:spPr>
          <a:xfrm rot="505722">
            <a:off x="4813385" y="3779299"/>
            <a:ext cx="423739" cy="238835"/>
          </a:xfrm>
          <a:prstGeom prst="rect">
            <a:avLst/>
          </a:prstGeom>
        </p:spPr>
      </p:pic>
      <p:pic>
        <p:nvPicPr>
          <p:cNvPr id="132" name="Picture 13">
            <a:extLst>
              <a:ext uri="{FF2B5EF4-FFF2-40B4-BE49-F238E27FC236}">
                <a16:creationId xmlns:a16="http://schemas.microsoft.com/office/drawing/2014/main" id="{53E86460-F420-7243-490D-D6E0C10C4993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rcRect/>
          <a:stretch>
            <a:fillRect/>
          </a:stretch>
        </p:blipFill>
        <p:spPr>
          <a:xfrm rot="505722">
            <a:off x="157765" y="3107273"/>
            <a:ext cx="375268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474" grpId="0"/>
      <p:bldP spid="475" grpId="0"/>
      <p:bldP spid="476" grpId="0"/>
      <p:bldP spid="477" grpId="0"/>
      <p:bldP spid="478" grpId="0"/>
      <p:bldP spid="479" grpId="0"/>
      <p:bldP spid="480" grpId="0"/>
      <p:bldP spid="481" grpId="0"/>
      <p:bldP spid="482" grpId="0"/>
      <p:bldP spid="483" grpId="0"/>
      <p:bldP spid="484" grpId="0"/>
      <p:bldP spid="485" grpId="0"/>
      <p:bldP spid="486" grpId="0"/>
      <p:bldP spid="487" grpId="0"/>
      <p:bldP spid="488" grpId="0"/>
      <p:bldP spid="489" grpId="0"/>
      <p:bldP spid="49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2" name="Google Shape;2722;p41"/>
          <p:cNvSpPr/>
          <p:nvPr/>
        </p:nvSpPr>
        <p:spPr>
          <a:xfrm>
            <a:off x="3431200" y="73432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41"/>
          <p:cNvSpPr/>
          <p:nvPr/>
        </p:nvSpPr>
        <p:spPr>
          <a:xfrm>
            <a:off x="524300" y="1298450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4" name="Google Shape;2724;p41"/>
          <p:cNvSpPr/>
          <p:nvPr/>
        </p:nvSpPr>
        <p:spPr>
          <a:xfrm>
            <a:off x="8039900" y="2764688"/>
            <a:ext cx="66300" cy="663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5" name="Google Shape;2725;p41"/>
          <p:cNvSpPr/>
          <p:nvPr/>
        </p:nvSpPr>
        <p:spPr>
          <a:xfrm>
            <a:off x="6473400" y="4295588"/>
            <a:ext cx="66300" cy="663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6" name="Google Shape;2726;p41"/>
          <p:cNvSpPr/>
          <p:nvPr/>
        </p:nvSpPr>
        <p:spPr>
          <a:xfrm>
            <a:off x="8611975" y="1425150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7" name="Google Shape;2727;p41"/>
          <p:cNvSpPr/>
          <p:nvPr/>
        </p:nvSpPr>
        <p:spPr>
          <a:xfrm>
            <a:off x="3161225" y="4027225"/>
            <a:ext cx="66300" cy="663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8" name="Google Shape;2728;p41"/>
          <p:cNvSpPr/>
          <p:nvPr/>
        </p:nvSpPr>
        <p:spPr>
          <a:xfrm>
            <a:off x="6577025" y="58832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9" name="Google Shape;2729;p41"/>
          <p:cNvSpPr/>
          <p:nvPr/>
        </p:nvSpPr>
        <p:spPr>
          <a:xfrm>
            <a:off x="418100" y="4802675"/>
            <a:ext cx="66300" cy="663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" name="Picture 4">
            <a:extLst>
              <a:ext uri="{FF2B5EF4-FFF2-40B4-BE49-F238E27FC236}">
                <a16:creationId xmlns:a16="http://schemas.microsoft.com/office/drawing/2014/main" id="{5023B4B2-904B-E229-4F3A-A15FF3FA9B2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912821" y="563957"/>
            <a:ext cx="816146" cy="816146"/>
          </a:xfrm>
          <a:prstGeom prst="rect">
            <a:avLst/>
          </a:prstGeom>
        </p:spPr>
      </p:pic>
      <p:sp>
        <p:nvSpPr>
          <p:cNvPr id="121" name="Hộp Văn bản 120">
            <a:extLst>
              <a:ext uri="{FF2B5EF4-FFF2-40B4-BE49-F238E27FC236}">
                <a16:creationId xmlns:a16="http://schemas.microsoft.com/office/drawing/2014/main" id="{45577690-CE55-8486-6E4B-365AAC299970}"/>
              </a:ext>
            </a:extLst>
          </p:cNvPr>
          <p:cNvSpPr txBox="1"/>
          <p:nvPr/>
        </p:nvSpPr>
        <p:spPr>
          <a:xfrm>
            <a:off x="2845136" y="712270"/>
            <a:ext cx="10486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err="1"/>
              <a:t>Tính</a:t>
            </a:r>
            <a:endParaRPr lang="en-US" sz="3200" b="1" dirty="0"/>
          </a:p>
        </p:txBody>
      </p:sp>
      <p:pic>
        <p:nvPicPr>
          <p:cNvPr id="19" name="Hình ảnh 18">
            <a:extLst>
              <a:ext uri="{FF2B5EF4-FFF2-40B4-BE49-F238E27FC236}">
                <a16:creationId xmlns:a16="http://schemas.microsoft.com/office/drawing/2014/main" id="{25BE6937-C9B1-44B0-8E6A-0C8E6D1DAB1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0111" y="1737997"/>
            <a:ext cx="2105025" cy="2362200"/>
          </a:xfrm>
          <a:prstGeom prst="rect">
            <a:avLst/>
          </a:prstGeom>
        </p:spPr>
      </p:pic>
      <p:pic>
        <p:nvPicPr>
          <p:cNvPr id="20" name="Hình ảnh 19">
            <a:extLst>
              <a:ext uri="{FF2B5EF4-FFF2-40B4-BE49-F238E27FC236}">
                <a16:creationId xmlns:a16="http://schemas.microsoft.com/office/drawing/2014/main" id="{3ED5923E-85CB-C392-A350-4724F6AB84B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51836" y="1740850"/>
            <a:ext cx="2219325" cy="2352675"/>
          </a:xfrm>
          <a:prstGeom prst="rect">
            <a:avLst/>
          </a:prstGeom>
        </p:spPr>
      </p:pic>
      <p:pic>
        <p:nvPicPr>
          <p:cNvPr id="21" name="Hình ảnh 20">
            <a:extLst>
              <a:ext uri="{FF2B5EF4-FFF2-40B4-BE49-F238E27FC236}">
                <a16:creationId xmlns:a16="http://schemas.microsoft.com/office/drawing/2014/main" id="{73CF2A0F-C3E9-A883-478D-20787C9D7DA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953550" y="1736275"/>
            <a:ext cx="2152650" cy="2324100"/>
          </a:xfrm>
          <a:prstGeom prst="rect">
            <a:avLst/>
          </a:prstGeom>
        </p:spPr>
      </p:pic>
      <p:grpSp>
        <p:nvGrpSpPr>
          <p:cNvPr id="175" name="Google Shape;12845;p72">
            <a:extLst>
              <a:ext uri="{FF2B5EF4-FFF2-40B4-BE49-F238E27FC236}">
                <a16:creationId xmlns:a16="http://schemas.microsoft.com/office/drawing/2014/main" id="{3EAFE37F-2D69-8443-6093-7A5F8354D8A5}"/>
              </a:ext>
            </a:extLst>
          </p:cNvPr>
          <p:cNvGrpSpPr/>
          <p:nvPr/>
        </p:nvGrpSpPr>
        <p:grpSpPr>
          <a:xfrm>
            <a:off x="4857982" y="774436"/>
            <a:ext cx="1095568" cy="617378"/>
            <a:chOff x="3332050" y="3887350"/>
            <a:chExt cx="616700" cy="347525"/>
          </a:xfrm>
        </p:grpSpPr>
        <p:sp>
          <p:nvSpPr>
            <p:cNvPr id="176" name="Google Shape;12846;p72">
              <a:extLst>
                <a:ext uri="{FF2B5EF4-FFF2-40B4-BE49-F238E27FC236}">
                  <a16:creationId xmlns:a16="http://schemas.microsoft.com/office/drawing/2014/main" id="{8FEF13CD-91B6-F7F5-DDF8-2A112A07501A}"/>
                </a:ext>
              </a:extLst>
            </p:cNvPr>
            <p:cNvSpPr/>
            <p:nvPr/>
          </p:nvSpPr>
          <p:spPr>
            <a:xfrm>
              <a:off x="3553875" y="3887350"/>
              <a:ext cx="117600" cy="73250"/>
            </a:xfrm>
            <a:custGeom>
              <a:avLst/>
              <a:gdLst/>
              <a:ahLst/>
              <a:cxnLst/>
              <a:rect l="l" t="t" r="r" b="b"/>
              <a:pathLst>
                <a:path w="4704" h="2930" extrusionOk="0">
                  <a:moveTo>
                    <a:pt x="3209" y="1"/>
                  </a:moveTo>
                  <a:cubicBezTo>
                    <a:pt x="2852" y="1"/>
                    <a:pt x="2301" y="162"/>
                    <a:pt x="1523" y="594"/>
                  </a:cubicBezTo>
                  <a:cubicBezTo>
                    <a:pt x="909" y="942"/>
                    <a:pt x="0" y="1610"/>
                    <a:pt x="347" y="1851"/>
                  </a:cubicBezTo>
                  <a:cubicBezTo>
                    <a:pt x="374" y="1851"/>
                    <a:pt x="401" y="1877"/>
                    <a:pt x="401" y="1877"/>
                  </a:cubicBezTo>
                  <a:cubicBezTo>
                    <a:pt x="454" y="1877"/>
                    <a:pt x="481" y="1877"/>
                    <a:pt x="481" y="1851"/>
                  </a:cubicBezTo>
                  <a:cubicBezTo>
                    <a:pt x="1154" y="2434"/>
                    <a:pt x="2090" y="2923"/>
                    <a:pt x="2974" y="2923"/>
                  </a:cubicBezTo>
                  <a:cubicBezTo>
                    <a:pt x="3144" y="2923"/>
                    <a:pt x="3311" y="2905"/>
                    <a:pt x="3474" y="2866"/>
                  </a:cubicBezTo>
                  <a:cubicBezTo>
                    <a:pt x="3519" y="2911"/>
                    <a:pt x="3567" y="2930"/>
                    <a:pt x="3617" y="2930"/>
                  </a:cubicBezTo>
                  <a:cubicBezTo>
                    <a:pt x="3774" y="2930"/>
                    <a:pt x="3947" y="2741"/>
                    <a:pt x="4089" y="2599"/>
                  </a:cubicBezTo>
                  <a:lnTo>
                    <a:pt x="4196" y="2519"/>
                  </a:lnTo>
                  <a:cubicBezTo>
                    <a:pt x="4704" y="1984"/>
                    <a:pt x="4597" y="1663"/>
                    <a:pt x="4329" y="1530"/>
                  </a:cubicBezTo>
                  <a:cubicBezTo>
                    <a:pt x="4615" y="1140"/>
                    <a:pt x="4396" y="700"/>
                    <a:pt x="3697" y="700"/>
                  </a:cubicBezTo>
                  <a:cubicBezTo>
                    <a:pt x="3676" y="700"/>
                    <a:pt x="3656" y="701"/>
                    <a:pt x="3635" y="701"/>
                  </a:cubicBezTo>
                  <a:cubicBezTo>
                    <a:pt x="3842" y="351"/>
                    <a:pt x="3736" y="1"/>
                    <a:pt x="3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847;p72">
              <a:extLst>
                <a:ext uri="{FF2B5EF4-FFF2-40B4-BE49-F238E27FC236}">
                  <a16:creationId xmlns:a16="http://schemas.microsoft.com/office/drawing/2014/main" id="{AA55BF55-D3A2-8C03-DB88-6B6F6243AB36}"/>
                </a:ext>
              </a:extLst>
            </p:cNvPr>
            <p:cNvSpPr/>
            <p:nvPr/>
          </p:nvSpPr>
          <p:spPr>
            <a:xfrm>
              <a:off x="3549850" y="4183875"/>
              <a:ext cx="75675" cy="51000"/>
            </a:xfrm>
            <a:custGeom>
              <a:avLst/>
              <a:gdLst/>
              <a:ahLst/>
              <a:cxnLst/>
              <a:rect l="l" t="t" r="r" b="b"/>
              <a:pathLst>
                <a:path w="3027" h="2040" extrusionOk="0">
                  <a:moveTo>
                    <a:pt x="2147" y="0"/>
                  </a:moveTo>
                  <a:cubicBezTo>
                    <a:pt x="2076" y="0"/>
                    <a:pt x="2017" y="43"/>
                    <a:pt x="1978" y="145"/>
                  </a:cubicBezTo>
                  <a:cubicBezTo>
                    <a:pt x="1925" y="136"/>
                    <a:pt x="1866" y="132"/>
                    <a:pt x="1802" y="132"/>
                  </a:cubicBezTo>
                  <a:cubicBezTo>
                    <a:pt x="1483" y="132"/>
                    <a:pt x="1056" y="243"/>
                    <a:pt x="722" y="466"/>
                  </a:cubicBezTo>
                  <a:cubicBezTo>
                    <a:pt x="722" y="305"/>
                    <a:pt x="722" y="145"/>
                    <a:pt x="508" y="145"/>
                  </a:cubicBezTo>
                  <a:cubicBezTo>
                    <a:pt x="1" y="145"/>
                    <a:pt x="642" y="1642"/>
                    <a:pt x="1631" y="2016"/>
                  </a:cubicBezTo>
                  <a:cubicBezTo>
                    <a:pt x="1691" y="2031"/>
                    <a:pt x="1753" y="2039"/>
                    <a:pt x="1813" y="2039"/>
                  </a:cubicBezTo>
                  <a:cubicBezTo>
                    <a:pt x="1965" y="2039"/>
                    <a:pt x="2100" y="1982"/>
                    <a:pt x="2139" y="1829"/>
                  </a:cubicBezTo>
                  <a:cubicBezTo>
                    <a:pt x="2224" y="1876"/>
                    <a:pt x="2308" y="1898"/>
                    <a:pt x="2388" y="1898"/>
                  </a:cubicBezTo>
                  <a:cubicBezTo>
                    <a:pt x="2758" y="1898"/>
                    <a:pt x="3027" y="1419"/>
                    <a:pt x="2807" y="760"/>
                  </a:cubicBezTo>
                  <a:cubicBezTo>
                    <a:pt x="2705" y="434"/>
                    <a:pt x="2371" y="0"/>
                    <a:pt x="2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848;p72">
              <a:extLst>
                <a:ext uri="{FF2B5EF4-FFF2-40B4-BE49-F238E27FC236}">
                  <a16:creationId xmlns:a16="http://schemas.microsoft.com/office/drawing/2014/main" id="{D33518EC-9D98-0883-D429-5B610CBBDA73}"/>
                </a:ext>
              </a:extLst>
            </p:cNvPr>
            <p:cNvSpPr/>
            <p:nvPr/>
          </p:nvSpPr>
          <p:spPr>
            <a:xfrm>
              <a:off x="3639800" y="4148825"/>
              <a:ext cx="87550" cy="53275"/>
            </a:xfrm>
            <a:custGeom>
              <a:avLst/>
              <a:gdLst/>
              <a:ahLst/>
              <a:cxnLst/>
              <a:rect l="l" t="t" r="r" b="b"/>
              <a:pathLst>
                <a:path w="3502" h="2131" extrusionOk="0">
                  <a:moveTo>
                    <a:pt x="2224" y="1"/>
                  </a:moveTo>
                  <a:cubicBezTo>
                    <a:pt x="2094" y="1"/>
                    <a:pt x="2009" y="64"/>
                    <a:pt x="2015" y="211"/>
                  </a:cubicBezTo>
                  <a:cubicBezTo>
                    <a:pt x="1987" y="209"/>
                    <a:pt x="1959" y="208"/>
                    <a:pt x="1930" y="208"/>
                  </a:cubicBezTo>
                  <a:cubicBezTo>
                    <a:pt x="1233" y="208"/>
                    <a:pt x="204" y="810"/>
                    <a:pt x="358" y="1093"/>
                  </a:cubicBezTo>
                  <a:cubicBezTo>
                    <a:pt x="0" y="1272"/>
                    <a:pt x="1061" y="2130"/>
                    <a:pt x="1651" y="2130"/>
                  </a:cubicBezTo>
                  <a:cubicBezTo>
                    <a:pt x="1854" y="2130"/>
                    <a:pt x="2001" y="2028"/>
                    <a:pt x="2015" y="1761"/>
                  </a:cubicBezTo>
                  <a:cubicBezTo>
                    <a:pt x="2113" y="1776"/>
                    <a:pt x="2215" y="1785"/>
                    <a:pt x="2317" y="1785"/>
                  </a:cubicBezTo>
                  <a:cubicBezTo>
                    <a:pt x="2743" y="1785"/>
                    <a:pt x="3168" y="1636"/>
                    <a:pt x="3298" y="1226"/>
                  </a:cubicBezTo>
                  <a:cubicBezTo>
                    <a:pt x="3501" y="637"/>
                    <a:pt x="2637" y="1"/>
                    <a:pt x="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849;p72">
              <a:extLst>
                <a:ext uri="{FF2B5EF4-FFF2-40B4-BE49-F238E27FC236}">
                  <a16:creationId xmlns:a16="http://schemas.microsoft.com/office/drawing/2014/main" id="{8FD61428-62D1-431A-51E5-16D31B856375}"/>
                </a:ext>
              </a:extLst>
            </p:cNvPr>
            <p:cNvSpPr/>
            <p:nvPr/>
          </p:nvSpPr>
          <p:spPr>
            <a:xfrm>
              <a:off x="3332050" y="3921525"/>
              <a:ext cx="489750" cy="287375"/>
            </a:xfrm>
            <a:custGeom>
              <a:avLst/>
              <a:gdLst/>
              <a:ahLst/>
              <a:cxnLst/>
              <a:rect l="l" t="t" r="r" b="b"/>
              <a:pathLst>
                <a:path w="19590" h="11495" extrusionOk="0">
                  <a:moveTo>
                    <a:pt x="8724" y="1"/>
                  </a:moveTo>
                  <a:cubicBezTo>
                    <a:pt x="8123" y="1"/>
                    <a:pt x="7498" y="66"/>
                    <a:pt x="6842" y="216"/>
                  </a:cubicBezTo>
                  <a:cubicBezTo>
                    <a:pt x="5693" y="484"/>
                    <a:pt x="4570" y="1018"/>
                    <a:pt x="3688" y="1740"/>
                  </a:cubicBezTo>
                  <a:cubicBezTo>
                    <a:pt x="0" y="4760"/>
                    <a:pt x="1363" y="11494"/>
                    <a:pt x="7644" y="11494"/>
                  </a:cubicBezTo>
                  <a:cubicBezTo>
                    <a:pt x="13871" y="11494"/>
                    <a:pt x="19590" y="6443"/>
                    <a:pt x="19269" y="5829"/>
                  </a:cubicBezTo>
                  <a:cubicBezTo>
                    <a:pt x="19510" y="5241"/>
                    <a:pt x="19376" y="4519"/>
                    <a:pt x="19135" y="3904"/>
                  </a:cubicBezTo>
                  <a:cubicBezTo>
                    <a:pt x="19403" y="3450"/>
                    <a:pt x="16409" y="2515"/>
                    <a:pt x="15474" y="2114"/>
                  </a:cubicBezTo>
                  <a:lnTo>
                    <a:pt x="15474" y="2114"/>
                  </a:lnTo>
                  <a:lnTo>
                    <a:pt x="15501" y="2140"/>
                  </a:lnTo>
                  <a:cubicBezTo>
                    <a:pt x="13323" y="1149"/>
                    <a:pt x="11233" y="1"/>
                    <a:pt x="8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850;p72">
              <a:extLst>
                <a:ext uri="{FF2B5EF4-FFF2-40B4-BE49-F238E27FC236}">
                  <a16:creationId xmlns:a16="http://schemas.microsoft.com/office/drawing/2014/main" id="{FD8381E2-34CB-4A14-3D06-6BB68B016011}"/>
                </a:ext>
              </a:extLst>
            </p:cNvPr>
            <p:cNvSpPr/>
            <p:nvPr/>
          </p:nvSpPr>
          <p:spPr>
            <a:xfrm>
              <a:off x="3803750" y="3921400"/>
              <a:ext cx="145000" cy="193475"/>
            </a:xfrm>
            <a:custGeom>
              <a:avLst/>
              <a:gdLst/>
              <a:ahLst/>
              <a:cxnLst/>
              <a:rect l="l" t="t" r="r" b="b"/>
              <a:pathLst>
                <a:path w="5800" h="7739" extrusionOk="0">
                  <a:moveTo>
                    <a:pt x="4132" y="1"/>
                  </a:moveTo>
                  <a:cubicBezTo>
                    <a:pt x="3929" y="1"/>
                    <a:pt x="3702" y="74"/>
                    <a:pt x="3474" y="168"/>
                  </a:cubicBezTo>
                  <a:cubicBezTo>
                    <a:pt x="1978" y="836"/>
                    <a:pt x="909" y="2413"/>
                    <a:pt x="134" y="3722"/>
                  </a:cubicBezTo>
                  <a:cubicBezTo>
                    <a:pt x="80" y="3749"/>
                    <a:pt x="0" y="3856"/>
                    <a:pt x="27" y="3909"/>
                  </a:cubicBezTo>
                  <a:cubicBezTo>
                    <a:pt x="134" y="4150"/>
                    <a:pt x="214" y="4417"/>
                    <a:pt x="241" y="4711"/>
                  </a:cubicBezTo>
                  <a:cubicBezTo>
                    <a:pt x="267" y="5032"/>
                    <a:pt x="267" y="5352"/>
                    <a:pt x="267" y="5753"/>
                  </a:cubicBezTo>
                  <a:cubicBezTo>
                    <a:pt x="267" y="5834"/>
                    <a:pt x="321" y="5887"/>
                    <a:pt x="374" y="5914"/>
                  </a:cubicBezTo>
                  <a:cubicBezTo>
                    <a:pt x="454" y="6101"/>
                    <a:pt x="1844" y="6662"/>
                    <a:pt x="2005" y="6715"/>
                  </a:cubicBezTo>
                  <a:cubicBezTo>
                    <a:pt x="2639" y="7007"/>
                    <a:pt x="3889" y="7738"/>
                    <a:pt x="4754" y="7738"/>
                  </a:cubicBezTo>
                  <a:cubicBezTo>
                    <a:pt x="5236" y="7738"/>
                    <a:pt x="5599" y="7510"/>
                    <a:pt x="5666" y="6849"/>
                  </a:cubicBezTo>
                  <a:cubicBezTo>
                    <a:pt x="5799" y="5433"/>
                    <a:pt x="3795" y="4444"/>
                    <a:pt x="2352" y="4123"/>
                  </a:cubicBezTo>
                  <a:cubicBezTo>
                    <a:pt x="3287" y="3241"/>
                    <a:pt x="5318" y="1237"/>
                    <a:pt x="4650" y="275"/>
                  </a:cubicBezTo>
                  <a:cubicBezTo>
                    <a:pt x="4517" y="74"/>
                    <a:pt x="4336" y="1"/>
                    <a:pt x="4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851;p72">
              <a:extLst>
                <a:ext uri="{FF2B5EF4-FFF2-40B4-BE49-F238E27FC236}">
                  <a16:creationId xmlns:a16="http://schemas.microsoft.com/office/drawing/2014/main" id="{BE72C0B2-962E-151F-B128-F5A75B7A4BF8}"/>
                </a:ext>
              </a:extLst>
            </p:cNvPr>
            <p:cNvSpPr/>
            <p:nvPr/>
          </p:nvSpPr>
          <p:spPr>
            <a:xfrm>
              <a:off x="3378150" y="3943675"/>
              <a:ext cx="234525" cy="253575"/>
            </a:xfrm>
            <a:custGeom>
              <a:avLst/>
              <a:gdLst/>
              <a:ahLst/>
              <a:cxnLst/>
              <a:rect l="l" t="t" r="r" b="b"/>
              <a:pathLst>
                <a:path w="9381" h="10143" extrusionOk="0">
                  <a:moveTo>
                    <a:pt x="4919" y="1"/>
                  </a:moveTo>
                  <a:cubicBezTo>
                    <a:pt x="2993" y="1"/>
                    <a:pt x="1027" y="1310"/>
                    <a:pt x="348" y="3553"/>
                  </a:cubicBezTo>
                  <a:cubicBezTo>
                    <a:pt x="0" y="4809"/>
                    <a:pt x="134" y="6359"/>
                    <a:pt x="909" y="7775"/>
                  </a:cubicBezTo>
                  <a:cubicBezTo>
                    <a:pt x="1203" y="8310"/>
                    <a:pt x="1390" y="8497"/>
                    <a:pt x="1657" y="8844"/>
                  </a:cubicBezTo>
                  <a:cubicBezTo>
                    <a:pt x="2162" y="9533"/>
                    <a:pt x="3623" y="10142"/>
                    <a:pt x="5138" y="10142"/>
                  </a:cubicBezTo>
                  <a:cubicBezTo>
                    <a:pt x="7152" y="10142"/>
                    <a:pt x="9263" y="9065"/>
                    <a:pt x="9354" y="5664"/>
                  </a:cubicBezTo>
                  <a:cubicBezTo>
                    <a:pt x="9381" y="5130"/>
                    <a:pt x="9327" y="4568"/>
                    <a:pt x="9194" y="4007"/>
                  </a:cubicBezTo>
                  <a:cubicBezTo>
                    <a:pt x="8603" y="1223"/>
                    <a:pt x="6779" y="1"/>
                    <a:pt x="4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852;p72">
              <a:extLst>
                <a:ext uri="{FF2B5EF4-FFF2-40B4-BE49-F238E27FC236}">
                  <a16:creationId xmlns:a16="http://schemas.microsoft.com/office/drawing/2014/main" id="{2BE7AD03-03CD-851C-6143-354B440B14B6}"/>
                </a:ext>
              </a:extLst>
            </p:cNvPr>
            <p:cNvSpPr/>
            <p:nvPr/>
          </p:nvSpPr>
          <p:spPr>
            <a:xfrm>
              <a:off x="3613325" y="4005325"/>
              <a:ext cx="187100" cy="103300"/>
            </a:xfrm>
            <a:custGeom>
              <a:avLst/>
              <a:gdLst/>
              <a:ahLst/>
              <a:cxnLst/>
              <a:rect l="l" t="t" r="r" b="b"/>
              <a:pathLst>
                <a:path w="7484" h="4132" extrusionOk="0">
                  <a:moveTo>
                    <a:pt x="1532" y="1"/>
                  </a:moveTo>
                  <a:cubicBezTo>
                    <a:pt x="1247" y="1"/>
                    <a:pt x="942" y="659"/>
                    <a:pt x="829" y="953"/>
                  </a:cubicBezTo>
                  <a:cubicBezTo>
                    <a:pt x="749" y="1194"/>
                    <a:pt x="695" y="1461"/>
                    <a:pt x="669" y="1701"/>
                  </a:cubicBezTo>
                  <a:lnTo>
                    <a:pt x="295" y="1675"/>
                  </a:lnTo>
                  <a:cubicBezTo>
                    <a:pt x="107" y="1675"/>
                    <a:pt x="1" y="1942"/>
                    <a:pt x="134" y="2076"/>
                  </a:cubicBezTo>
                  <a:cubicBezTo>
                    <a:pt x="241" y="2156"/>
                    <a:pt x="508" y="2156"/>
                    <a:pt x="642" y="2156"/>
                  </a:cubicBezTo>
                  <a:cubicBezTo>
                    <a:pt x="725" y="3271"/>
                    <a:pt x="1334" y="4131"/>
                    <a:pt x="1681" y="4131"/>
                  </a:cubicBezTo>
                  <a:cubicBezTo>
                    <a:pt x="1782" y="4131"/>
                    <a:pt x="1862" y="4057"/>
                    <a:pt x="1898" y="3893"/>
                  </a:cubicBezTo>
                  <a:cubicBezTo>
                    <a:pt x="1978" y="3706"/>
                    <a:pt x="1845" y="3626"/>
                    <a:pt x="1604" y="3305"/>
                  </a:cubicBezTo>
                  <a:cubicBezTo>
                    <a:pt x="1497" y="3171"/>
                    <a:pt x="1444" y="3011"/>
                    <a:pt x="1364" y="2877"/>
                  </a:cubicBezTo>
                  <a:cubicBezTo>
                    <a:pt x="1310" y="2664"/>
                    <a:pt x="1257" y="2423"/>
                    <a:pt x="1203" y="2236"/>
                  </a:cubicBezTo>
                  <a:lnTo>
                    <a:pt x="1203" y="2236"/>
                  </a:lnTo>
                  <a:cubicBezTo>
                    <a:pt x="1818" y="2263"/>
                    <a:pt x="2165" y="2263"/>
                    <a:pt x="2780" y="2289"/>
                  </a:cubicBezTo>
                  <a:cubicBezTo>
                    <a:pt x="2807" y="2530"/>
                    <a:pt x="2887" y="2744"/>
                    <a:pt x="2967" y="2958"/>
                  </a:cubicBezTo>
                  <a:cubicBezTo>
                    <a:pt x="3074" y="3225"/>
                    <a:pt x="3421" y="3759"/>
                    <a:pt x="3715" y="3759"/>
                  </a:cubicBezTo>
                  <a:cubicBezTo>
                    <a:pt x="3983" y="3759"/>
                    <a:pt x="4089" y="3439"/>
                    <a:pt x="3929" y="3278"/>
                  </a:cubicBezTo>
                  <a:lnTo>
                    <a:pt x="3715" y="3064"/>
                  </a:lnTo>
                  <a:cubicBezTo>
                    <a:pt x="3475" y="2770"/>
                    <a:pt x="3421" y="2530"/>
                    <a:pt x="3341" y="2289"/>
                  </a:cubicBezTo>
                  <a:lnTo>
                    <a:pt x="4517" y="2289"/>
                  </a:lnTo>
                  <a:cubicBezTo>
                    <a:pt x="4612" y="2740"/>
                    <a:pt x="4896" y="3590"/>
                    <a:pt x="5276" y="3590"/>
                  </a:cubicBezTo>
                  <a:cubicBezTo>
                    <a:pt x="5324" y="3590"/>
                    <a:pt x="5374" y="3576"/>
                    <a:pt x="5426" y="3546"/>
                  </a:cubicBezTo>
                  <a:cubicBezTo>
                    <a:pt x="5559" y="3465"/>
                    <a:pt x="5613" y="3278"/>
                    <a:pt x="5506" y="3145"/>
                  </a:cubicBezTo>
                  <a:cubicBezTo>
                    <a:pt x="5212" y="2690"/>
                    <a:pt x="5158" y="2503"/>
                    <a:pt x="5052" y="2263"/>
                  </a:cubicBezTo>
                  <a:lnTo>
                    <a:pt x="6040" y="2263"/>
                  </a:lnTo>
                  <a:cubicBezTo>
                    <a:pt x="6197" y="2928"/>
                    <a:pt x="6424" y="3135"/>
                    <a:pt x="6596" y="3135"/>
                  </a:cubicBezTo>
                  <a:cubicBezTo>
                    <a:pt x="6777" y="3135"/>
                    <a:pt x="6897" y="2908"/>
                    <a:pt x="6815" y="2744"/>
                  </a:cubicBezTo>
                  <a:cubicBezTo>
                    <a:pt x="6628" y="2343"/>
                    <a:pt x="6655" y="2370"/>
                    <a:pt x="6628" y="2263"/>
                  </a:cubicBezTo>
                  <a:cubicBezTo>
                    <a:pt x="6765" y="2263"/>
                    <a:pt x="6896" y="2270"/>
                    <a:pt x="7013" y="2270"/>
                  </a:cubicBezTo>
                  <a:cubicBezTo>
                    <a:pt x="7287" y="2270"/>
                    <a:pt x="7484" y="2231"/>
                    <a:pt x="7484" y="1969"/>
                  </a:cubicBezTo>
                  <a:cubicBezTo>
                    <a:pt x="7484" y="1731"/>
                    <a:pt x="7321" y="1687"/>
                    <a:pt x="7052" y="1687"/>
                  </a:cubicBezTo>
                  <a:cubicBezTo>
                    <a:pt x="6898" y="1687"/>
                    <a:pt x="6708" y="1701"/>
                    <a:pt x="6495" y="1701"/>
                  </a:cubicBezTo>
                  <a:cubicBezTo>
                    <a:pt x="6441" y="1434"/>
                    <a:pt x="6495" y="1114"/>
                    <a:pt x="6628" y="900"/>
                  </a:cubicBezTo>
                  <a:cubicBezTo>
                    <a:pt x="6719" y="719"/>
                    <a:pt x="6577" y="587"/>
                    <a:pt x="6434" y="587"/>
                  </a:cubicBezTo>
                  <a:cubicBezTo>
                    <a:pt x="6366" y="587"/>
                    <a:pt x="6297" y="617"/>
                    <a:pt x="6254" y="686"/>
                  </a:cubicBezTo>
                  <a:cubicBezTo>
                    <a:pt x="6040" y="1087"/>
                    <a:pt x="6014" y="1434"/>
                    <a:pt x="6014" y="1728"/>
                  </a:cubicBezTo>
                  <a:lnTo>
                    <a:pt x="4945" y="1728"/>
                  </a:lnTo>
                  <a:cubicBezTo>
                    <a:pt x="4945" y="1408"/>
                    <a:pt x="4971" y="1060"/>
                    <a:pt x="5185" y="739"/>
                  </a:cubicBezTo>
                  <a:cubicBezTo>
                    <a:pt x="5239" y="632"/>
                    <a:pt x="5212" y="499"/>
                    <a:pt x="5105" y="419"/>
                  </a:cubicBezTo>
                  <a:cubicBezTo>
                    <a:pt x="5078" y="401"/>
                    <a:pt x="5046" y="392"/>
                    <a:pt x="5011" y="392"/>
                  </a:cubicBezTo>
                  <a:cubicBezTo>
                    <a:pt x="4942" y="392"/>
                    <a:pt x="4864" y="428"/>
                    <a:pt x="4811" y="499"/>
                  </a:cubicBezTo>
                  <a:cubicBezTo>
                    <a:pt x="4544" y="926"/>
                    <a:pt x="4490" y="1327"/>
                    <a:pt x="4437" y="1728"/>
                  </a:cubicBezTo>
                  <a:cubicBezTo>
                    <a:pt x="3822" y="1728"/>
                    <a:pt x="3902" y="1728"/>
                    <a:pt x="3234" y="1755"/>
                  </a:cubicBezTo>
                  <a:cubicBezTo>
                    <a:pt x="3208" y="1327"/>
                    <a:pt x="3234" y="953"/>
                    <a:pt x="3502" y="632"/>
                  </a:cubicBezTo>
                  <a:cubicBezTo>
                    <a:pt x="3715" y="392"/>
                    <a:pt x="3555" y="232"/>
                    <a:pt x="3368" y="232"/>
                  </a:cubicBezTo>
                  <a:cubicBezTo>
                    <a:pt x="3074" y="232"/>
                    <a:pt x="2700" y="1033"/>
                    <a:pt x="2753" y="1808"/>
                  </a:cubicBezTo>
                  <a:cubicBezTo>
                    <a:pt x="2245" y="1808"/>
                    <a:pt x="1711" y="1808"/>
                    <a:pt x="1203" y="1755"/>
                  </a:cubicBezTo>
                  <a:cubicBezTo>
                    <a:pt x="1203" y="1488"/>
                    <a:pt x="1257" y="1220"/>
                    <a:pt x="1364" y="900"/>
                  </a:cubicBezTo>
                  <a:cubicBezTo>
                    <a:pt x="1444" y="739"/>
                    <a:pt x="1551" y="552"/>
                    <a:pt x="1684" y="392"/>
                  </a:cubicBezTo>
                  <a:cubicBezTo>
                    <a:pt x="1764" y="285"/>
                    <a:pt x="1738" y="151"/>
                    <a:pt x="1684" y="71"/>
                  </a:cubicBezTo>
                  <a:cubicBezTo>
                    <a:pt x="1635" y="22"/>
                    <a:pt x="1584" y="1"/>
                    <a:pt x="15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853;p72">
              <a:extLst>
                <a:ext uri="{FF2B5EF4-FFF2-40B4-BE49-F238E27FC236}">
                  <a16:creationId xmlns:a16="http://schemas.microsoft.com/office/drawing/2014/main" id="{3E881D63-BE46-2A03-7224-9AC2F6E6B75A}"/>
                </a:ext>
              </a:extLst>
            </p:cNvPr>
            <p:cNvSpPr/>
            <p:nvPr/>
          </p:nvSpPr>
          <p:spPr>
            <a:xfrm>
              <a:off x="3503750" y="4061125"/>
              <a:ext cx="19750" cy="19575"/>
            </a:xfrm>
            <a:custGeom>
              <a:avLst/>
              <a:gdLst/>
              <a:ahLst/>
              <a:cxnLst/>
              <a:rect l="l" t="t" r="r" b="b"/>
              <a:pathLst>
                <a:path w="790" h="783" extrusionOk="0">
                  <a:moveTo>
                    <a:pt x="396" y="1"/>
                  </a:moveTo>
                  <a:cubicBezTo>
                    <a:pt x="199" y="1"/>
                    <a:pt x="1" y="134"/>
                    <a:pt x="1" y="405"/>
                  </a:cubicBezTo>
                  <a:cubicBezTo>
                    <a:pt x="27" y="655"/>
                    <a:pt x="223" y="782"/>
                    <a:pt x="411" y="782"/>
                  </a:cubicBezTo>
                  <a:cubicBezTo>
                    <a:pt x="604" y="782"/>
                    <a:pt x="789" y="649"/>
                    <a:pt x="776" y="378"/>
                  </a:cubicBezTo>
                  <a:cubicBezTo>
                    <a:pt x="776" y="128"/>
                    <a:pt x="58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854;p72">
              <a:extLst>
                <a:ext uri="{FF2B5EF4-FFF2-40B4-BE49-F238E27FC236}">
                  <a16:creationId xmlns:a16="http://schemas.microsoft.com/office/drawing/2014/main" id="{94AAD013-0FD1-157A-3B8E-BFAB5B6EC447}"/>
                </a:ext>
              </a:extLst>
            </p:cNvPr>
            <p:cNvSpPr/>
            <p:nvPr/>
          </p:nvSpPr>
          <p:spPr>
            <a:xfrm>
              <a:off x="3388175" y="4071900"/>
              <a:ext cx="58150" cy="20000"/>
            </a:xfrm>
            <a:custGeom>
              <a:avLst/>
              <a:gdLst/>
              <a:ahLst/>
              <a:cxnLst/>
              <a:rect l="l" t="t" r="r" b="b"/>
              <a:pathLst>
                <a:path w="2326" h="800" extrusionOk="0">
                  <a:moveTo>
                    <a:pt x="134" y="1"/>
                  </a:moveTo>
                  <a:cubicBezTo>
                    <a:pt x="80" y="1"/>
                    <a:pt x="54" y="1"/>
                    <a:pt x="27" y="27"/>
                  </a:cubicBezTo>
                  <a:cubicBezTo>
                    <a:pt x="0" y="81"/>
                    <a:pt x="0" y="134"/>
                    <a:pt x="27" y="214"/>
                  </a:cubicBezTo>
                  <a:cubicBezTo>
                    <a:pt x="368" y="555"/>
                    <a:pt x="844" y="799"/>
                    <a:pt x="1389" y="799"/>
                  </a:cubicBezTo>
                  <a:cubicBezTo>
                    <a:pt x="1485" y="799"/>
                    <a:pt x="1584" y="792"/>
                    <a:pt x="1684" y="776"/>
                  </a:cubicBezTo>
                  <a:cubicBezTo>
                    <a:pt x="1818" y="776"/>
                    <a:pt x="2299" y="642"/>
                    <a:pt x="2325" y="535"/>
                  </a:cubicBezTo>
                  <a:lnTo>
                    <a:pt x="2325" y="428"/>
                  </a:lnTo>
                  <a:cubicBezTo>
                    <a:pt x="2325" y="410"/>
                    <a:pt x="2287" y="379"/>
                    <a:pt x="2237" y="379"/>
                  </a:cubicBezTo>
                  <a:cubicBezTo>
                    <a:pt x="2215" y="379"/>
                    <a:pt x="2190" y="385"/>
                    <a:pt x="2165" y="401"/>
                  </a:cubicBezTo>
                  <a:lnTo>
                    <a:pt x="2138" y="428"/>
                  </a:lnTo>
                  <a:lnTo>
                    <a:pt x="2085" y="428"/>
                  </a:lnTo>
                  <a:cubicBezTo>
                    <a:pt x="1939" y="512"/>
                    <a:pt x="1760" y="579"/>
                    <a:pt x="1549" y="579"/>
                  </a:cubicBezTo>
                  <a:cubicBezTo>
                    <a:pt x="1490" y="579"/>
                    <a:pt x="1428" y="574"/>
                    <a:pt x="1363" y="562"/>
                  </a:cubicBezTo>
                  <a:cubicBezTo>
                    <a:pt x="1016" y="535"/>
                    <a:pt x="749" y="482"/>
                    <a:pt x="481" y="295"/>
                  </a:cubicBezTo>
                  <a:cubicBezTo>
                    <a:pt x="401" y="241"/>
                    <a:pt x="294" y="134"/>
                    <a:pt x="187" y="27"/>
                  </a:cubicBezTo>
                  <a:cubicBezTo>
                    <a:pt x="161" y="1"/>
                    <a:pt x="161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855;p72">
              <a:extLst>
                <a:ext uri="{FF2B5EF4-FFF2-40B4-BE49-F238E27FC236}">
                  <a16:creationId xmlns:a16="http://schemas.microsoft.com/office/drawing/2014/main" id="{CE250E82-18D2-F5FB-F66C-D1E0F21ACACB}"/>
                </a:ext>
              </a:extLst>
            </p:cNvPr>
            <p:cNvSpPr/>
            <p:nvPr/>
          </p:nvSpPr>
          <p:spPr>
            <a:xfrm>
              <a:off x="3440950" y="4082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856;p72">
              <a:extLst>
                <a:ext uri="{FF2B5EF4-FFF2-40B4-BE49-F238E27FC236}">
                  <a16:creationId xmlns:a16="http://schemas.microsoft.com/office/drawing/2014/main" id="{2BDE6C07-AFC9-E61B-FE5F-C4B3EE6DEE3F}"/>
                </a:ext>
              </a:extLst>
            </p:cNvPr>
            <p:cNvSpPr/>
            <p:nvPr/>
          </p:nvSpPr>
          <p:spPr>
            <a:xfrm>
              <a:off x="3472350" y="4112000"/>
              <a:ext cx="40775" cy="40100"/>
            </a:xfrm>
            <a:custGeom>
              <a:avLst/>
              <a:gdLst/>
              <a:ahLst/>
              <a:cxnLst/>
              <a:rect l="l" t="t" r="r" b="b"/>
              <a:pathLst>
                <a:path w="1631" h="1604" extrusionOk="0">
                  <a:moveTo>
                    <a:pt x="802" y="0"/>
                  </a:moveTo>
                  <a:cubicBezTo>
                    <a:pt x="375" y="0"/>
                    <a:pt x="1" y="374"/>
                    <a:pt x="1" y="802"/>
                  </a:cubicBezTo>
                  <a:cubicBezTo>
                    <a:pt x="1" y="1229"/>
                    <a:pt x="375" y="1604"/>
                    <a:pt x="802" y="1604"/>
                  </a:cubicBezTo>
                  <a:cubicBezTo>
                    <a:pt x="1230" y="1604"/>
                    <a:pt x="1604" y="1229"/>
                    <a:pt x="1604" y="802"/>
                  </a:cubicBezTo>
                  <a:cubicBezTo>
                    <a:pt x="1631" y="374"/>
                    <a:pt x="1257" y="0"/>
                    <a:pt x="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" name="Google Shape;12629;p71">
            <a:extLst>
              <a:ext uri="{FF2B5EF4-FFF2-40B4-BE49-F238E27FC236}">
                <a16:creationId xmlns:a16="http://schemas.microsoft.com/office/drawing/2014/main" id="{24A3594D-8075-9E8A-DFD2-6FB82AB046C5}"/>
              </a:ext>
            </a:extLst>
          </p:cNvPr>
          <p:cNvGrpSpPr/>
          <p:nvPr/>
        </p:nvGrpSpPr>
        <p:grpSpPr>
          <a:xfrm>
            <a:off x="2829860" y="2538951"/>
            <a:ext cx="346641" cy="359374"/>
            <a:chOff x="7986150" y="3757475"/>
            <a:chExt cx="437850" cy="437050"/>
          </a:xfrm>
        </p:grpSpPr>
        <p:sp>
          <p:nvSpPr>
            <p:cNvPr id="188" name="Google Shape;12630;p71">
              <a:extLst>
                <a:ext uri="{FF2B5EF4-FFF2-40B4-BE49-F238E27FC236}">
                  <a16:creationId xmlns:a16="http://schemas.microsoft.com/office/drawing/2014/main" id="{CB8E7387-AFCB-10C9-9C87-009166F2EBF3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89" name="Google Shape;12631;p71">
              <a:extLst>
                <a:ext uri="{FF2B5EF4-FFF2-40B4-BE49-F238E27FC236}">
                  <a16:creationId xmlns:a16="http://schemas.microsoft.com/office/drawing/2014/main" id="{B97C0ED7-7530-AB8A-DBEF-A3D893409238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0" name="Google Shape;12632;p71">
              <a:extLst>
                <a:ext uri="{FF2B5EF4-FFF2-40B4-BE49-F238E27FC236}">
                  <a16:creationId xmlns:a16="http://schemas.microsoft.com/office/drawing/2014/main" id="{41C56C24-026C-65F0-A65B-012ED847D354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1" name="Google Shape;12633;p71">
              <a:extLst>
                <a:ext uri="{FF2B5EF4-FFF2-40B4-BE49-F238E27FC236}">
                  <a16:creationId xmlns:a16="http://schemas.microsoft.com/office/drawing/2014/main" id="{EB573A40-85AE-DE07-2CE7-589E6F843441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2" name="Google Shape;12634;p71">
              <a:extLst>
                <a:ext uri="{FF2B5EF4-FFF2-40B4-BE49-F238E27FC236}">
                  <a16:creationId xmlns:a16="http://schemas.microsoft.com/office/drawing/2014/main" id="{460E6362-3950-9711-3A63-31E17359E76D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3" name="Google Shape;12635;p71">
              <a:extLst>
                <a:ext uri="{FF2B5EF4-FFF2-40B4-BE49-F238E27FC236}">
                  <a16:creationId xmlns:a16="http://schemas.microsoft.com/office/drawing/2014/main" id="{063DC754-DFD3-D372-B359-203CED7DD9C3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4" name="Google Shape;12636;p71">
              <a:extLst>
                <a:ext uri="{FF2B5EF4-FFF2-40B4-BE49-F238E27FC236}">
                  <a16:creationId xmlns:a16="http://schemas.microsoft.com/office/drawing/2014/main" id="{A3183B0A-777C-9569-9C5B-83156E2D6FEA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5" name="Google Shape;12637;p71">
              <a:extLst>
                <a:ext uri="{FF2B5EF4-FFF2-40B4-BE49-F238E27FC236}">
                  <a16:creationId xmlns:a16="http://schemas.microsoft.com/office/drawing/2014/main" id="{8CD214F3-D923-8DCA-1739-1DD931009205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6" name="Google Shape;12638;p71">
              <a:extLst>
                <a:ext uri="{FF2B5EF4-FFF2-40B4-BE49-F238E27FC236}">
                  <a16:creationId xmlns:a16="http://schemas.microsoft.com/office/drawing/2014/main" id="{C4EE229D-C607-F5FB-6F46-14A16AB18E75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7" name="Google Shape;12639;p71">
              <a:extLst>
                <a:ext uri="{FF2B5EF4-FFF2-40B4-BE49-F238E27FC236}">
                  <a16:creationId xmlns:a16="http://schemas.microsoft.com/office/drawing/2014/main" id="{E3D7D048-8D3F-D2B0-F96C-1C30C680122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8" name="Google Shape;12640;p71">
              <a:extLst>
                <a:ext uri="{FF2B5EF4-FFF2-40B4-BE49-F238E27FC236}">
                  <a16:creationId xmlns:a16="http://schemas.microsoft.com/office/drawing/2014/main" id="{1CB56303-8809-79A3-23BB-BB3FE074FEC3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99" name="Google Shape;12641;p71">
              <a:extLst>
                <a:ext uri="{FF2B5EF4-FFF2-40B4-BE49-F238E27FC236}">
                  <a16:creationId xmlns:a16="http://schemas.microsoft.com/office/drawing/2014/main" id="{9DE3391F-67F2-DA90-53D9-6C9D22060E59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0" name="Google Shape;12642;p71">
              <a:extLst>
                <a:ext uri="{FF2B5EF4-FFF2-40B4-BE49-F238E27FC236}">
                  <a16:creationId xmlns:a16="http://schemas.microsoft.com/office/drawing/2014/main" id="{411194C4-862B-529D-73A2-5AB3DC38706E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1" name="Google Shape;12643;p71">
              <a:extLst>
                <a:ext uri="{FF2B5EF4-FFF2-40B4-BE49-F238E27FC236}">
                  <a16:creationId xmlns:a16="http://schemas.microsoft.com/office/drawing/2014/main" id="{0434A60E-0D52-9277-DECE-4BC5FF80D4D2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2" name="Google Shape;12644;p71">
              <a:extLst>
                <a:ext uri="{FF2B5EF4-FFF2-40B4-BE49-F238E27FC236}">
                  <a16:creationId xmlns:a16="http://schemas.microsoft.com/office/drawing/2014/main" id="{5CA68E4F-0120-631D-9220-5915FF5D30B3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3" name="Google Shape;12645;p71">
              <a:extLst>
                <a:ext uri="{FF2B5EF4-FFF2-40B4-BE49-F238E27FC236}">
                  <a16:creationId xmlns:a16="http://schemas.microsoft.com/office/drawing/2014/main" id="{79235CEC-A1D5-12ED-C1A1-9CB96A229363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04" name="Google Shape;12629;p71">
            <a:extLst>
              <a:ext uri="{FF2B5EF4-FFF2-40B4-BE49-F238E27FC236}">
                <a16:creationId xmlns:a16="http://schemas.microsoft.com/office/drawing/2014/main" id="{99759BAB-0F09-7649-BAF8-90D90408C3D4}"/>
              </a:ext>
            </a:extLst>
          </p:cNvPr>
          <p:cNvGrpSpPr/>
          <p:nvPr/>
        </p:nvGrpSpPr>
        <p:grpSpPr>
          <a:xfrm>
            <a:off x="5554702" y="3352069"/>
            <a:ext cx="346641" cy="359374"/>
            <a:chOff x="7986150" y="3757475"/>
            <a:chExt cx="437850" cy="437050"/>
          </a:xfrm>
        </p:grpSpPr>
        <p:sp>
          <p:nvSpPr>
            <p:cNvPr id="205" name="Google Shape;12630;p71">
              <a:extLst>
                <a:ext uri="{FF2B5EF4-FFF2-40B4-BE49-F238E27FC236}">
                  <a16:creationId xmlns:a16="http://schemas.microsoft.com/office/drawing/2014/main" id="{6A41DA36-F8B1-672D-FDA3-94F770C8FC70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6" name="Google Shape;12631;p71">
              <a:extLst>
                <a:ext uri="{FF2B5EF4-FFF2-40B4-BE49-F238E27FC236}">
                  <a16:creationId xmlns:a16="http://schemas.microsoft.com/office/drawing/2014/main" id="{D6BDDA5F-C6EB-36F9-7B04-F53EE9CCF500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7" name="Google Shape;12632;p71">
              <a:extLst>
                <a:ext uri="{FF2B5EF4-FFF2-40B4-BE49-F238E27FC236}">
                  <a16:creationId xmlns:a16="http://schemas.microsoft.com/office/drawing/2014/main" id="{1E46B366-0C4A-8741-3A6B-DEEB80DF5B4B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8" name="Google Shape;12633;p71">
              <a:extLst>
                <a:ext uri="{FF2B5EF4-FFF2-40B4-BE49-F238E27FC236}">
                  <a16:creationId xmlns:a16="http://schemas.microsoft.com/office/drawing/2014/main" id="{84ECF220-4BAA-1234-FB9E-F4E6763685C0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09" name="Google Shape;12634;p71">
              <a:extLst>
                <a:ext uri="{FF2B5EF4-FFF2-40B4-BE49-F238E27FC236}">
                  <a16:creationId xmlns:a16="http://schemas.microsoft.com/office/drawing/2014/main" id="{5DD46B8D-E61B-0324-CE22-1F86F4A22058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0" name="Google Shape;12635;p71">
              <a:extLst>
                <a:ext uri="{FF2B5EF4-FFF2-40B4-BE49-F238E27FC236}">
                  <a16:creationId xmlns:a16="http://schemas.microsoft.com/office/drawing/2014/main" id="{C00A4103-B08B-A747-CAEA-7C33FFAF57D1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1" name="Google Shape;12636;p71">
              <a:extLst>
                <a:ext uri="{FF2B5EF4-FFF2-40B4-BE49-F238E27FC236}">
                  <a16:creationId xmlns:a16="http://schemas.microsoft.com/office/drawing/2014/main" id="{EBBD4B29-7EFF-819F-C749-157FD4D28737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2" name="Google Shape;12637;p71">
              <a:extLst>
                <a:ext uri="{FF2B5EF4-FFF2-40B4-BE49-F238E27FC236}">
                  <a16:creationId xmlns:a16="http://schemas.microsoft.com/office/drawing/2014/main" id="{410881B1-2B9C-197C-89D9-1242E2551B7B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3" name="Google Shape;12638;p71">
              <a:extLst>
                <a:ext uri="{FF2B5EF4-FFF2-40B4-BE49-F238E27FC236}">
                  <a16:creationId xmlns:a16="http://schemas.microsoft.com/office/drawing/2014/main" id="{8C2BB103-45D4-3E10-C668-469A55DD2ADA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4" name="Google Shape;12639;p71">
              <a:extLst>
                <a:ext uri="{FF2B5EF4-FFF2-40B4-BE49-F238E27FC236}">
                  <a16:creationId xmlns:a16="http://schemas.microsoft.com/office/drawing/2014/main" id="{FC499619-0F0F-FDE1-E3CE-9C985F25608F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5" name="Google Shape;12640;p71">
              <a:extLst>
                <a:ext uri="{FF2B5EF4-FFF2-40B4-BE49-F238E27FC236}">
                  <a16:creationId xmlns:a16="http://schemas.microsoft.com/office/drawing/2014/main" id="{44DFB6B2-4874-E890-1B12-207A3DDD33B0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6" name="Google Shape;12641;p71">
              <a:extLst>
                <a:ext uri="{FF2B5EF4-FFF2-40B4-BE49-F238E27FC236}">
                  <a16:creationId xmlns:a16="http://schemas.microsoft.com/office/drawing/2014/main" id="{FE08A70A-544A-5297-3E1E-F2B1ABA89644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7" name="Google Shape;12642;p71">
              <a:extLst>
                <a:ext uri="{FF2B5EF4-FFF2-40B4-BE49-F238E27FC236}">
                  <a16:creationId xmlns:a16="http://schemas.microsoft.com/office/drawing/2014/main" id="{613A3E4D-76A2-2A60-0D63-8D03DA36ECF0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8" name="Google Shape;12643;p71">
              <a:extLst>
                <a:ext uri="{FF2B5EF4-FFF2-40B4-BE49-F238E27FC236}">
                  <a16:creationId xmlns:a16="http://schemas.microsoft.com/office/drawing/2014/main" id="{C8C206DF-0904-351E-4ACE-788BD7364655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19" name="Google Shape;12644;p71">
              <a:extLst>
                <a:ext uri="{FF2B5EF4-FFF2-40B4-BE49-F238E27FC236}">
                  <a16:creationId xmlns:a16="http://schemas.microsoft.com/office/drawing/2014/main" id="{A473F3FE-6FA3-7DDF-4094-2C113E0469E2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0" name="Google Shape;12645;p71">
              <a:extLst>
                <a:ext uri="{FF2B5EF4-FFF2-40B4-BE49-F238E27FC236}">
                  <a16:creationId xmlns:a16="http://schemas.microsoft.com/office/drawing/2014/main" id="{843A8D27-73BC-2C4D-A7AC-1EA2261E7708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21" name="Google Shape;12629;p71">
            <a:extLst>
              <a:ext uri="{FF2B5EF4-FFF2-40B4-BE49-F238E27FC236}">
                <a16:creationId xmlns:a16="http://schemas.microsoft.com/office/drawing/2014/main" id="{88FFF19C-775D-2DFC-DC26-E5DA28C4CDF0}"/>
              </a:ext>
            </a:extLst>
          </p:cNvPr>
          <p:cNvGrpSpPr/>
          <p:nvPr/>
        </p:nvGrpSpPr>
        <p:grpSpPr>
          <a:xfrm>
            <a:off x="233411" y="3701001"/>
            <a:ext cx="346641" cy="359374"/>
            <a:chOff x="7986150" y="3757475"/>
            <a:chExt cx="437850" cy="437050"/>
          </a:xfrm>
        </p:grpSpPr>
        <p:sp>
          <p:nvSpPr>
            <p:cNvPr id="222" name="Google Shape;12630;p71">
              <a:extLst>
                <a:ext uri="{FF2B5EF4-FFF2-40B4-BE49-F238E27FC236}">
                  <a16:creationId xmlns:a16="http://schemas.microsoft.com/office/drawing/2014/main" id="{AC66BB72-17BF-C7A7-B650-BF262C221C3A}"/>
                </a:ext>
              </a:extLst>
            </p:cNvPr>
            <p:cNvSpPr/>
            <p:nvPr/>
          </p:nvSpPr>
          <p:spPr>
            <a:xfrm>
              <a:off x="7986150" y="3757475"/>
              <a:ext cx="437850" cy="437050"/>
            </a:xfrm>
            <a:custGeom>
              <a:avLst/>
              <a:gdLst/>
              <a:ahLst/>
              <a:cxnLst/>
              <a:rect l="l" t="t" r="r" b="b"/>
              <a:pathLst>
                <a:path w="17514" h="17482" extrusionOk="0">
                  <a:moveTo>
                    <a:pt x="9311" y="8931"/>
                  </a:moveTo>
                  <a:cubicBezTo>
                    <a:pt x="9058" y="9121"/>
                    <a:pt x="8868" y="9406"/>
                    <a:pt x="8709" y="9660"/>
                  </a:cubicBezTo>
                  <a:cubicBezTo>
                    <a:pt x="8551" y="9406"/>
                    <a:pt x="8361" y="9121"/>
                    <a:pt x="8139" y="8931"/>
                  </a:cubicBezTo>
                  <a:close/>
                  <a:moveTo>
                    <a:pt x="6682" y="8963"/>
                  </a:moveTo>
                  <a:cubicBezTo>
                    <a:pt x="7696" y="8963"/>
                    <a:pt x="8488" y="9755"/>
                    <a:pt x="8488" y="10736"/>
                  </a:cubicBezTo>
                  <a:lnTo>
                    <a:pt x="8488" y="15138"/>
                  </a:lnTo>
                  <a:cubicBezTo>
                    <a:pt x="8488" y="16120"/>
                    <a:pt x="7696" y="16912"/>
                    <a:pt x="6682" y="16912"/>
                  </a:cubicBezTo>
                  <a:lnTo>
                    <a:pt x="2312" y="16912"/>
                  </a:lnTo>
                  <a:cubicBezTo>
                    <a:pt x="1299" y="16912"/>
                    <a:pt x="507" y="16120"/>
                    <a:pt x="507" y="15138"/>
                  </a:cubicBezTo>
                  <a:lnTo>
                    <a:pt x="507" y="10736"/>
                  </a:lnTo>
                  <a:cubicBezTo>
                    <a:pt x="507" y="9755"/>
                    <a:pt x="1299" y="8963"/>
                    <a:pt x="2312" y="8963"/>
                  </a:cubicBezTo>
                  <a:close/>
                  <a:moveTo>
                    <a:pt x="6556" y="1"/>
                  </a:moveTo>
                  <a:cubicBezTo>
                    <a:pt x="5289" y="1"/>
                    <a:pt x="4244" y="1046"/>
                    <a:pt x="4244" y="2312"/>
                  </a:cubicBezTo>
                  <a:lnTo>
                    <a:pt x="4244" y="3927"/>
                  </a:lnTo>
                  <a:cubicBezTo>
                    <a:pt x="4244" y="4086"/>
                    <a:pt x="4371" y="4181"/>
                    <a:pt x="4497" y="4181"/>
                  </a:cubicBezTo>
                  <a:cubicBezTo>
                    <a:pt x="4656" y="4181"/>
                    <a:pt x="4719" y="4054"/>
                    <a:pt x="4719" y="3927"/>
                  </a:cubicBezTo>
                  <a:lnTo>
                    <a:pt x="4719" y="2312"/>
                  </a:lnTo>
                  <a:cubicBezTo>
                    <a:pt x="4719" y="1299"/>
                    <a:pt x="5511" y="507"/>
                    <a:pt x="6492" y="507"/>
                  </a:cubicBezTo>
                  <a:lnTo>
                    <a:pt x="10894" y="507"/>
                  </a:lnTo>
                  <a:cubicBezTo>
                    <a:pt x="11876" y="507"/>
                    <a:pt x="12668" y="1299"/>
                    <a:pt x="12668" y="2312"/>
                  </a:cubicBezTo>
                  <a:lnTo>
                    <a:pt x="12668" y="6714"/>
                  </a:lnTo>
                  <a:cubicBezTo>
                    <a:pt x="12668" y="7696"/>
                    <a:pt x="11876" y="8488"/>
                    <a:pt x="10894" y="8488"/>
                  </a:cubicBezTo>
                  <a:lnTo>
                    <a:pt x="6492" y="8488"/>
                  </a:lnTo>
                  <a:cubicBezTo>
                    <a:pt x="5511" y="8488"/>
                    <a:pt x="4719" y="7696"/>
                    <a:pt x="4719" y="6714"/>
                  </a:cubicBezTo>
                  <a:lnTo>
                    <a:pt x="4719" y="4973"/>
                  </a:lnTo>
                  <a:cubicBezTo>
                    <a:pt x="4719" y="4814"/>
                    <a:pt x="4592" y="4719"/>
                    <a:pt x="4497" y="4719"/>
                  </a:cubicBezTo>
                  <a:cubicBezTo>
                    <a:pt x="4339" y="4719"/>
                    <a:pt x="4244" y="4846"/>
                    <a:pt x="4244" y="4973"/>
                  </a:cubicBezTo>
                  <a:lnTo>
                    <a:pt x="4244" y="6714"/>
                  </a:lnTo>
                  <a:cubicBezTo>
                    <a:pt x="4244" y="7411"/>
                    <a:pt x="4561" y="8076"/>
                    <a:pt x="5131" y="8488"/>
                  </a:cubicBezTo>
                  <a:lnTo>
                    <a:pt x="2312" y="8488"/>
                  </a:lnTo>
                  <a:cubicBezTo>
                    <a:pt x="1045" y="8488"/>
                    <a:pt x="0" y="9501"/>
                    <a:pt x="0" y="10768"/>
                  </a:cubicBezTo>
                  <a:lnTo>
                    <a:pt x="0" y="15170"/>
                  </a:lnTo>
                  <a:cubicBezTo>
                    <a:pt x="0" y="16437"/>
                    <a:pt x="1045" y="17482"/>
                    <a:pt x="2312" y="17482"/>
                  </a:cubicBezTo>
                  <a:lnTo>
                    <a:pt x="6714" y="17482"/>
                  </a:lnTo>
                  <a:cubicBezTo>
                    <a:pt x="7601" y="17482"/>
                    <a:pt x="8361" y="16943"/>
                    <a:pt x="8773" y="16215"/>
                  </a:cubicBezTo>
                  <a:cubicBezTo>
                    <a:pt x="9153" y="16943"/>
                    <a:pt x="9913" y="17482"/>
                    <a:pt x="10831" y="17482"/>
                  </a:cubicBezTo>
                  <a:lnTo>
                    <a:pt x="15201" y="17482"/>
                  </a:lnTo>
                  <a:cubicBezTo>
                    <a:pt x="16468" y="17482"/>
                    <a:pt x="17513" y="16437"/>
                    <a:pt x="17513" y="15170"/>
                  </a:cubicBezTo>
                  <a:lnTo>
                    <a:pt x="17513" y="13555"/>
                  </a:lnTo>
                  <a:cubicBezTo>
                    <a:pt x="17513" y="13396"/>
                    <a:pt x="17387" y="13301"/>
                    <a:pt x="17260" y="13301"/>
                  </a:cubicBezTo>
                  <a:cubicBezTo>
                    <a:pt x="17101" y="13301"/>
                    <a:pt x="17038" y="13428"/>
                    <a:pt x="17038" y="13555"/>
                  </a:cubicBezTo>
                  <a:lnTo>
                    <a:pt x="17038" y="15170"/>
                  </a:lnTo>
                  <a:cubicBezTo>
                    <a:pt x="17038" y="16152"/>
                    <a:pt x="16246" y="16943"/>
                    <a:pt x="15265" y="16943"/>
                  </a:cubicBezTo>
                  <a:lnTo>
                    <a:pt x="10863" y="16943"/>
                  </a:lnTo>
                  <a:cubicBezTo>
                    <a:pt x="9881" y="16943"/>
                    <a:pt x="9089" y="16152"/>
                    <a:pt x="9089" y="15170"/>
                  </a:cubicBezTo>
                  <a:lnTo>
                    <a:pt x="9089" y="10768"/>
                  </a:lnTo>
                  <a:cubicBezTo>
                    <a:pt x="9089" y="9786"/>
                    <a:pt x="9881" y="8994"/>
                    <a:pt x="10863" y="8994"/>
                  </a:cubicBezTo>
                  <a:lnTo>
                    <a:pt x="15265" y="8994"/>
                  </a:lnTo>
                  <a:cubicBezTo>
                    <a:pt x="16246" y="8994"/>
                    <a:pt x="17038" y="9786"/>
                    <a:pt x="17038" y="10768"/>
                  </a:cubicBezTo>
                  <a:lnTo>
                    <a:pt x="17038" y="12510"/>
                  </a:lnTo>
                  <a:cubicBezTo>
                    <a:pt x="17006" y="12636"/>
                    <a:pt x="17101" y="12763"/>
                    <a:pt x="17228" y="12763"/>
                  </a:cubicBezTo>
                  <a:cubicBezTo>
                    <a:pt x="17387" y="12763"/>
                    <a:pt x="17482" y="12636"/>
                    <a:pt x="17482" y="12510"/>
                  </a:cubicBezTo>
                  <a:lnTo>
                    <a:pt x="17482" y="10768"/>
                  </a:lnTo>
                  <a:cubicBezTo>
                    <a:pt x="17482" y="9501"/>
                    <a:pt x="16436" y="8488"/>
                    <a:pt x="15170" y="8488"/>
                  </a:cubicBezTo>
                  <a:lnTo>
                    <a:pt x="12351" y="8488"/>
                  </a:lnTo>
                  <a:cubicBezTo>
                    <a:pt x="12890" y="8044"/>
                    <a:pt x="13238" y="7411"/>
                    <a:pt x="13238" y="6714"/>
                  </a:cubicBezTo>
                  <a:lnTo>
                    <a:pt x="13238" y="2312"/>
                  </a:lnTo>
                  <a:cubicBezTo>
                    <a:pt x="13238" y="1046"/>
                    <a:pt x="12193" y="1"/>
                    <a:pt x="10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3" name="Google Shape;12631;p71">
              <a:extLst>
                <a:ext uri="{FF2B5EF4-FFF2-40B4-BE49-F238E27FC236}">
                  <a16:creationId xmlns:a16="http://schemas.microsoft.com/office/drawing/2014/main" id="{D595E85A-77C8-E6EC-6E55-F9666A75ECD2}"/>
                </a:ext>
              </a:extLst>
            </p:cNvPr>
            <p:cNvSpPr/>
            <p:nvPr/>
          </p:nvSpPr>
          <p:spPr>
            <a:xfrm>
              <a:off x="8186450" y="3877200"/>
              <a:ext cx="34850" cy="38650"/>
            </a:xfrm>
            <a:custGeom>
              <a:avLst/>
              <a:gdLst/>
              <a:ahLst/>
              <a:cxnLst/>
              <a:rect l="l" t="t" r="r" b="b"/>
              <a:pathLst>
                <a:path w="1394" h="1546" extrusionOk="0">
                  <a:moveTo>
                    <a:pt x="690" y="1"/>
                  </a:moveTo>
                  <a:cubicBezTo>
                    <a:pt x="592" y="1"/>
                    <a:pt x="499" y="66"/>
                    <a:pt x="476" y="184"/>
                  </a:cubicBezTo>
                  <a:lnTo>
                    <a:pt x="64" y="1292"/>
                  </a:lnTo>
                  <a:cubicBezTo>
                    <a:pt x="0" y="1355"/>
                    <a:pt x="127" y="1545"/>
                    <a:pt x="317" y="1545"/>
                  </a:cubicBezTo>
                  <a:lnTo>
                    <a:pt x="1141" y="1545"/>
                  </a:lnTo>
                  <a:cubicBezTo>
                    <a:pt x="1299" y="1545"/>
                    <a:pt x="1394" y="1450"/>
                    <a:pt x="1394" y="1324"/>
                  </a:cubicBezTo>
                  <a:cubicBezTo>
                    <a:pt x="1394" y="1165"/>
                    <a:pt x="1267" y="1070"/>
                    <a:pt x="1141" y="1070"/>
                  </a:cubicBezTo>
                  <a:lnTo>
                    <a:pt x="666" y="1070"/>
                  </a:lnTo>
                  <a:lnTo>
                    <a:pt x="951" y="342"/>
                  </a:lnTo>
                  <a:cubicBezTo>
                    <a:pt x="982" y="215"/>
                    <a:pt x="951" y="57"/>
                    <a:pt x="792" y="25"/>
                  </a:cubicBezTo>
                  <a:cubicBezTo>
                    <a:pt x="759" y="9"/>
                    <a:pt x="725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4" name="Google Shape;12632;p71">
              <a:extLst>
                <a:ext uri="{FF2B5EF4-FFF2-40B4-BE49-F238E27FC236}">
                  <a16:creationId xmlns:a16="http://schemas.microsoft.com/office/drawing/2014/main" id="{5E5FE3E3-D623-6F46-841B-E088C45EB784}"/>
                </a:ext>
              </a:extLst>
            </p:cNvPr>
            <p:cNvSpPr/>
            <p:nvPr/>
          </p:nvSpPr>
          <p:spPr>
            <a:xfrm>
              <a:off x="8147650" y="3834075"/>
              <a:ext cx="110875" cy="120575"/>
            </a:xfrm>
            <a:custGeom>
              <a:avLst/>
              <a:gdLst/>
              <a:ahLst/>
              <a:cxnLst/>
              <a:rect l="l" t="t" r="r" b="b"/>
              <a:pathLst>
                <a:path w="4435" h="4823" extrusionOk="0">
                  <a:moveTo>
                    <a:pt x="2281" y="491"/>
                  </a:moveTo>
                  <a:cubicBezTo>
                    <a:pt x="2447" y="491"/>
                    <a:pt x="2613" y="594"/>
                    <a:pt x="2693" y="800"/>
                  </a:cubicBezTo>
                  <a:lnTo>
                    <a:pt x="3896" y="3967"/>
                  </a:lnTo>
                  <a:cubicBezTo>
                    <a:pt x="3928" y="4062"/>
                    <a:pt x="3833" y="4220"/>
                    <a:pt x="3738" y="4284"/>
                  </a:cubicBezTo>
                  <a:cubicBezTo>
                    <a:pt x="3721" y="4288"/>
                    <a:pt x="3703" y="4290"/>
                    <a:pt x="3685" y="4290"/>
                  </a:cubicBezTo>
                  <a:cubicBezTo>
                    <a:pt x="3571" y="4290"/>
                    <a:pt x="3448" y="4208"/>
                    <a:pt x="3421" y="4125"/>
                  </a:cubicBezTo>
                  <a:lnTo>
                    <a:pt x="3326" y="3904"/>
                  </a:lnTo>
                  <a:cubicBezTo>
                    <a:pt x="3294" y="3809"/>
                    <a:pt x="3199" y="3745"/>
                    <a:pt x="3104" y="3745"/>
                  </a:cubicBezTo>
                  <a:lnTo>
                    <a:pt x="1521" y="3745"/>
                  </a:lnTo>
                  <a:cubicBezTo>
                    <a:pt x="1394" y="3745"/>
                    <a:pt x="1299" y="3840"/>
                    <a:pt x="1267" y="3904"/>
                  </a:cubicBezTo>
                  <a:lnTo>
                    <a:pt x="1172" y="4125"/>
                  </a:lnTo>
                  <a:cubicBezTo>
                    <a:pt x="1145" y="4208"/>
                    <a:pt x="1023" y="4290"/>
                    <a:pt x="929" y="4290"/>
                  </a:cubicBezTo>
                  <a:cubicBezTo>
                    <a:pt x="914" y="4290"/>
                    <a:pt x="900" y="4288"/>
                    <a:pt x="887" y="4284"/>
                  </a:cubicBezTo>
                  <a:cubicBezTo>
                    <a:pt x="729" y="4220"/>
                    <a:pt x="666" y="4062"/>
                    <a:pt x="729" y="3967"/>
                  </a:cubicBezTo>
                  <a:lnTo>
                    <a:pt x="1869" y="800"/>
                  </a:lnTo>
                  <a:cubicBezTo>
                    <a:pt x="1948" y="594"/>
                    <a:pt x="2115" y="491"/>
                    <a:pt x="2281" y="491"/>
                  </a:cubicBezTo>
                  <a:close/>
                  <a:moveTo>
                    <a:pt x="2281" y="0"/>
                  </a:moveTo>
                  <a:cubicBezTo>
                    <a:pt x="1917" y="0"/>
                    <a:pt x="1552" y="214"/>
                    <a:pt x="1394" y="642"/>
                  </a:cubicBezTo>
                  <a:lnTo>
                    <a:pt x="191" y="3809"/>
                  </a:lnTo>
                  <a:cubicBezTo>
                    <a:pt x="1" y="4315"/>
                    <a:pt x="412" y="4822"/>
                    <a:pt x="919" y="4822"/>
                  </a:cubicBezTo>
                  <a:cubicBezTo>
                    <a:pt x="1236" y="4822"/>
                    <a:pt x="1521" y="4632"/>
                    <a:pt x="1679" y="4284"/>
                  </a:cubicBezTo>
                  <a:lnTo>
                    <a:pt x="2883" y="4284"/>
                  </a:lnTo>
                  <a:cubicBezTo>
                    <a:pt x="3030" y="4645"/>
                    <a:pt x="3340" y="4819"/>
                    <a:pt x="3639" y="4819"/>
                  </a:cubicBezTo>
                  <a:cubicBezTo>
                    <a:pt x="3917" y="4819"/>
                    <a:pt x="4186" y="4669"/>
                    <a:pt x="4308" y="4379"/>
                  </a:cubicBezTo>
                  <a:cubicBezTo>
                    <a:pt x="4403" y="4189"/>
                    <a:pt x="4434" y="3999"/>
                    <a:pt x="4371" y="3809"/>
                  </a:cubicBezTo>
                  <a:lnTo>
                    <a:pt x="3168" y="642"/>
                  </a:lnTo>
                  <a:cubicBezTo>
                    <a:pt x="3009" y="214"/>
                    <a:pt x="2645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5" name="Google Shape;12633;p71">
              <a:extLst>
                <a:ext uri="{FF2B5EF4-FFF2-40B4-BE49-F238E27FC236}">
                  <a16:creationId xmlns:a16="http://schemas.microsoft.com/office/drawing/2014/main" id="{D0CFB950-A54E-3D42-1FE6-7208A711A4BA}"/>
                </a:ext>
              </a:extLst>
            </p:cNvPr>
            <p:cNvSpPr/>
            <p:nvPr/>
          </p:nvSpPr>
          <p:spPr>
            <a:xfrm>
              <a:off x="8055825" y="4044075"/>
              <a:ext cx="95825" cy="124325"/>
            </a:xfrm>
            <a:custGeom>
              <a:avLst/>
              <a:gdLst/>
              <a:ahLst/>
              <a:cxnLst/>
              <a:rect l="l" t="t" r="r" b="b"/>
              <a:pathLst>
                <a:path w="3833" h="4973" extrusionOk="0">
                  <a:moveTo>
                    <a:pt x="1805" y="476"/>
                  </a:moveTo>
                  <a:cubicBezTo>
                    <a:pt x="2724" y="476"/>
                    <a:pt x="3230" y="1584"/>
                    <a:pt x="2597" y="2249"/>
                  </a:cubicBezTo>
                  <a:cubicBezTo>
                    <a:pt x="2534" y="2312"/>
                    <a:pt x="2534" y="2471"/>
                    <a:pt x="2597" y="2597"/>
                  </a:cubicBezTo>
                  <a:cubicBezTo>
                    <a:pt x="3230" y="3358"/>
                    <a:pt x="2724" y="4434"/>
                    <a:pt x="1805" y="4434"/>
                  </a:cubicBezTo>
                  <a:lnTo>
                    <a:pt x="697" y="4434"/>
                  </a:lnTo>
                  <a:cubicBezTo>
                    <a:pt x="602" y="4434"/>
                    <a:pt x="507" y="4339"/>
                    <a:pt x="507" y="4213"/>
                  </a:cubicBezTo>
                  <a:lnTo>
                    <a:pt x="507" y="666"/>
                  </a:lnTo>
                  <a:cubicBezTo>
                    <a:pt x="507" y="539"/>
                    <a:pt x="602" y="476"/>
                    <a:pt x="697" y="476"/>
                  </a:cubicBezTo>
                  <a:close/>
                  <a:moveTo>
                    <a:pt x="697" y="1"/>
                  </a:moveTo>
                  <a:cubicBezTo>
                    <a:pt x="317" y="1"/>
                    <a:pt x="0" y="317"/>
                    <a:pt x="0" y="697"/>
                  </a:cubicBezTo>
                  <a:lnTo>
                    <a:pt x="0" y="4276"/>
                  </a:lnTo>
                  <a:cubicBezTo>
                    <a:pt x="0" y="4656"/>
                    <a:pt x="317" y="4973"/>
                    <a:pt x="697" y="4973"/>
                  </a:cubicBezTo>
                  <a:lnTo>
                    <a:pt x="1805" y="4973"/>
                  </a:lnTo>
                  <a:cubicBezTo>
                    <a:pt x="3072" y="4973"/>
                    <a:pt x="3832" y="3548"/>
                    <a:pt x="3104" y="2534"/>
                  </a:cubicBezTo>
                  <a:cubicBezTo>
                    <a:pt x="3832" y="1426"/>
                    <a:pt x="3072" y="1"/>
                    <a:pt x="18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6" name="Google Shape;12634;p71">
              <a:extLst>
                <a:ext uri="{FF2B5EF4-FFF2-40B4-BE49-F238E27FC236}">
                  <a16:creationId xmlns:a16="http://schemas.microsoft.com/office/drawing/2014/main" id="{D3DB0E84-62EC-A6FF-3EA2-D34F18553A0D}"/>
                </a:ext>
              </a:extLst>
            </p:cNvPr>
            <p:cNvSpPr/>
            <p:nvPr/>
          </p:nvSpPr>
          <p:spPr>
            <a:xfrm>
              <a:off x="8254550" y="4042700"/>
              <a:ext cx="114800" cy="124950"/>
            </a:xfrm>
            <a:custGeom>
              <a:avLst/>
              <a:gdLst/>
              <a:ahLst/>
              <a:cxnLst/>
              <a:rect l="l" t="t" r="r" b="b"/>
              <a:pathLst>
                <a:path w="4592" h="4998" extrusionOk="0">
                  <a:moveTo>
                    <a:pt x="2519" y="561"/>
                  </a:moveTo>
                  <a:cubicBezTo>
                    <a:pt x="3025" y="561"/>
                    <a:pt x="3507" y="765"/>
                    <a:pt x="3864" y="1164"/>
                  </a:cubicBezTo>
                  <a:cubicBezTo>
                    <a:pt x="3990" y="1259"/>
                    <a:pt x="3990" y="1417"/>
                    <a:pt x="3864" y="1512"/>
                  </a:cubicBezTo>
                  <a:cubicBezTo>
                    <a:pt x="3816" y="1576"/>
                    <a:pt x="3753" y="1607"/>
                    <a:pt x="3689" y="1607"/>
                  </a:cubicBezTo>
                  <a:cubicBezTo>
                    <a:pt x="3626" y="1607"/>
                    <a:pt x="3563" y="1576"/>
                    <a:pt x="3515" y="1512"/>
                  </a:cubicBezTo>
                  <a:cubicBezTo>
                    <a:pt x="3224" y="1221"/>
                    <a:pt x="2878" y="1067"/>
                    <a:pt x="2514" y="1067"/>
                  </a:cubicBezTo>
                  <a:cubicBezTo>
                    <a:pt x="2323" y="1067"/>
                    <a:pt x="2127" y="1109"/>
                    <a:pt x="1932" y="1196"/>
                  </a:cubicBezTo>
                  <a:cubicBezTo>
                    <a:pt x="1393" y="1417"/>
                    <a:pt x="1045" y="1924"/>
                    <a:pt x="1045" y="2526"/>
                  </a:cubicBezTo>
                  <a:cubicBezTo>
                    <a:pt x="1045" y="3424"/>
                    <a:pt x="1767" y="3990"/>
                    <a:pt x="2509" y="3990"/>
                  </a:cubicBezTo>
                  <a:cubicBezTo>
                    <a:pt x="2866" y="3990"/>
                    <a:pt x="3227" y="3859"/>
                    <a:pt x="3515" y="3571"/>
                  </a:cubicBezTo>
                  <a:cubicBezTo>
                    <a:pt x="3579" y="3508"/>
                    <a:pt x="3650" y="3476"/>
                    <a:pt x="3713" y="3476"/>
                  </a:cubicBezTo>
                  <a:cubicBezTo>
                    <a:pt x="3777" y="3476"/>
                    <a:pt x="3832" y="3508"/>
                    <a:pt x="3864" y="3571"/>
                  </a:cubicBezTo>
                  <a:cubicBezTo>
                    <a:pt x="3990" y="3698"/>
                    <a:pt x="3990" y="3856"/>
                    <a:pt x="3864" y="3919"/>
                  </a:cubicBezTo>
                  <a:cubicBezTo>
                    <a:pt x="3476" y="4317"/>
                    <a:pt x="2990" y="4495"/>
                    <a:pt x="2509" y="4495"/>
                  </a:cubicBezTo>
                  <a:cubicBezTo>
                    <a:pt x="1497" y="4495"/>
                    <a:pt x="507" y="3707"/>
                    <a:pt x="507" y="2526"/>
                  </a:cubicBezTo>
                  <a:cubicBezTo>
                    <a:pt x="507" y="1702"/>
                    <a:pt x="982" y="1037"/>
                    <a:pt x="1742" y="721"/>
                  </a:cubicBezTo>
                  <a:cubicBezTo>
                    <a:pt x="1998" y="614"/>
                    <a:pt x="2261" y="561"/>
                    <a:pt x="2519" y="561"/>
                  </a:cubicBezTo>
                  <a:close/>
                  <a:moveTo>
                    <a:pt x="2570" y="0"/>
                  </a:moveTo>
                  <a:cubicBezTo>
                    <a:pt x="2229" y="0"/>
                    <a:pt x="1883" y="71"/>
                    <a:pt x="1552" y="214"/>
                  </a:cubicBezTo>
                  <a:cubicBezTo>
                    <a:pt x="602" y="594"/>
                    <a:pt x="0" y="1481"/>
                    <a:pt x="0" y="2494"/>
                  </a:cubicBezTo>
                  <a:cubicBezTo>
                    <a:pt x="0" y="4013"/>
                    <a:pt x="1229" y="4998"/>
                    <a:pt x="2515" y="4998"/>
                  </a:cubicBezTo>
                  <a:cubicBezTo>
                    <a:pt x="3132" y="4998"/>
                    <a:pt x="3762" y="4771"/>
                    <a:pt x="4275" y="4268"/>
                  </a:cubicBezTo>
                  <a:cubicBezTo>
                    <a:pt x="4592" y="3951"/>
                    <a:pt x="4592" y="3476"/>
                    <a:pt x="4275" y="3159"/>
                  </a:cubicBezTo>
                  <a:cubicBezTo>
                    <a:pt x="4117" y="3001"/>
                    <a:pt x="3919" y="2922"/>
                    <a:pt x="3721" y="2922"/>
                  </a:cubicBezTo>
                  <a:cubicBezTo>
                    <a:pt x="3523" y="2922"/>
                    <a:pt x="3325" y="3001"/>
                    <a:pt x="3167" y="3159"/>
                  </a:cubicBezTo>
                  <a:cubicBezTo>
                    <a:pt x="2974" y="3352"/>
                    <a:pt x="2739" y="3438"/>
                    <a:pt x="2508" y="3438"/>
                  </a:cubicBezTo>
                  <a:cubicBezTo>
                    <a:pt x="2020" y="3438"/>
                    <a:pt x="1552" y="3054"/>
                    <a:pt x="1552" y="2494"/>
                  </a:cubicBezTo>
                  <a:cubicBezTo>
                    <a:pt x="1552" y="2019"/>
                    <a:pt x="1868" y="1734"/>
                    <a:pt x="2154" y="1639"/>
                  </a:cubicBezTo>
                  <a:cubicBezTo>
                    <a:pt x="2252" y="1590"/>
                    <a:pt x="2378" y="1560"/>
                    <a:pt x="2515" y="1560"/>
                  </a:cubicBezTo>
                  <a:cubicBezTo>
                    <a:pt x="2731" y="1560"/>
                    <a:pt x="2973" y="1635"/>
                    <a:pt x="3167" y="1829"/>
                  </a:cubicBezTo>
                  <a:cubicBezTo>
                    <a:pt x="3325" y="1987"/>
                    <a:pt x="3523" y="2067"/>
                    <a:pt x="3721" y="2067"/>
                  </a:cubicBezTo>
                  <a:cubicBezTo>
                    <a:pt x="3919" y="2067"/>
                    <a:pt x="4117" y="1987"/>
                    <a:pt x="4275" y="1829"/>
                  </a:cubicBezTo>
                  <a:cubicBezTo>
                    <a:pt x="4592" y="1512"/>
                    <a:pt x="4592" y="1037"/>
                    <a:pt x="4275" y="721"/>
                  </a:cubicBezTo>
                  <a:cubicBezTo>
                    <a:pt x="3821" y="246"/>
                    <a:pt x="3206" y="0"/>
                    <a:pt x="2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7" name="Google Shape;12635;p71">
              <a:extLst>
                <a:ext uri="{FF2B5EF4-FFF2-40B4-BE49-F238E27FC236}">
                  <a16:creationId xmlns:a16="http://schemas.microsoft.com/office/drawing/2014/main" id="{0763940B-CE25-B9E7-442C-F2C59F4A7CD2}"/>
                </a:ext>
              </a:extLst>
            </p:cNvPr>
            <p:cNvSpPr/>
            <p:nvPr/>
          </p:nvSpPr>
          <p:spPr>
            <a:xfrm>
              <a:off x="8150825" y="37923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22" y="1"/>
                  </a:moveTo>
                  <a:cubicBezTo>
                    <a:pt x="64" y="1"/>
                    <a:pt x="0" y="128"/>
                    <a:pt x="0" y="254"/>
                  </a:cubicBezTo>
                  <a:lnTo>
                    <a:pt x="0" y="634"/>
                  </a:lnTo>
                  <a:cubicBezTo>
                    <a:pt x="0" y="793"/>
                    <a:pt x="95" y="888"/>
                    <a:pt x="222" y="888"/>
                  </a:cubicBezTo>
                  <a:cubicBezTo>
                    <a:pt x="380" y="888"/>
                    <a:pt x="475" y="761"/>
                    <a:pt x="475" y="634"/>
                  </a:cubicBezTo>
                  <a:lnTo>
                    <a:pt x="475" y="254"/>
                  </a:lnTo>
                  <a:cubicBezTo>
                    <a:pt x="507" y="128"/>
                    <a:pt x="38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8" name="Google Shape;12636;p71">
              <a:extLst>
                <a:ext uri="{FF2B5EF4-FFF2-40B4-BE49-F238E27FC236}">
                  <a16:creationId xmlns:a16="http://schemas.microsoft.com/office/drawing/2014/main" id="{A7800232-F131-5E6C-B00D-8F01F961958C}"/>
                </a:ext>
              </a:extLst>
            </p:cNvPr>
            <p:cNvSpPr/>
            <p:nvPr/>
          </p:nvSpPr>
          <p:spPr>
            <a:xfrm>
              <a:off x="8182500" y="3803075"/>
              <a:ext cx="43550" cy="18750"/>
            </a:xfrm>
            <a:custGeom>
              <a:avLst/>
              <a:gdLst/>
              <a:ahLst/>
              <a:cxnLst/>
              <a:rect l="l" t="t" r="r" b="b"/>
              <a:pathLst>
                <a:path w="1742" h="750" extrusionOk="0">
                  <a:moveTo>
                    <a:pt x="282" y="1"/>
                  </a:moveTo>
                  <a:cubicBezTo>
                    <a:pt x="225" y="1"/>
                    <a:pt x="170" y="17"/>
                    <a:pt x="127" y="45"/>
                  </a:cubicBezTo>
                  <a:cubicBezTo>
                    <a:pt x="0" y="140"/>
                    <a:pt x="0" y="298"/>
                    <a:pt x="63" y="393"/>
                  </a:cubicBezTo>
                  <a:cubicBezTo>
                    <a:pt x="285" y="631"/>
                    <a:pt x="586" y="750"/>
                    <a:pt x="879" y="750"/>
                  </a:cubicBezTo>
                  <a:cubicBezTo>
                    <a:pt x="1172" y="750"/>
                    <a:pt x="1457" y="631"/>
                    <a:pt x="1647" y="393"/>
                  </a:cubicBezTo>
                  <a:cubicBezTo>
                    <a:pt x="1742" y="267"/>
                    <a:pt x="1742" y="140"/>
                    <a:pt x="1615" y="45"/>
                  </a:cubicBezTo>
                  <a:cubicBezTo>
                    <a:pt x="1558" y="17"/>
                    <a:pt x="1495" y="1"/>
                    <a:pt x="1437" y="1"/>
                  </a:cubicBezTo>
                  <a:cubicBezTo>
                    <a:pt x="1365" y="1"/>
                    <a:pt x="1302" y="24"/>
                    <a:pt x="1267" y="77"/>
                  </a:cubicBezTo>
                  <a:cubicBezTo>
                    <a:pt x="1172" y="203"/>
                    <a:pt x="1021" y="267"/>
                    <a:pt x="871" y="267"/>
                  </a:cubicBezTo>
                  <a:cubicBezTo>
                    <a:pt x="721" y="267"/>
                    <a:pt x="570" y="203"/>
                    <a:pt x="475" y="77"/>
                  </a:cubicBezTo>
                  <a:cubicBezTo>
                    <a:pt x="423" y="24"/>
                    <a:pt x="351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29" name="Google Shape;12637;p71">
              <a:extLst>
                <a:ext uri="{FF2B5EF4-FFF2-40B4-BE49-F238E27FC236}">
                  <a16:creationId xmlns:a16="http://schemas.microsoft.com/office/drawing/2014/main" id="{18BC1662-D8DD-10FC-9993-FB9B8EF2CBF4}"/>
                </a:ext>
              </a:extLst>
            </p:cNvPr>
            <p:cNvSpPr/>
            <p:nvPr/>
          </p:nvSpPr>
          <p:spPr>
            <a:xfrm>
              <a:off x="8234750" y="3790725"/>
              <a:ext cx="38025" cy="24575"/>
            </a:xfrm>
            <a:custGeom>
              <a:avLst/>
              <a:gdLst/>
              <a:ahLst/>
              <a:cxnLst/>
              <a:rect l="l" t="t" r="r" b="b"/>
              <a:pathLst>
                <a:path w="1521" h="983" extrusionOk="0">
                  <a:moveTo>
                    <a:pt x="760" y="1"/>
                  </a:moveTo>
                  <a:cubicBezTo>
                    <a:pt x="349" y="1"/>
                    <a:pt x="0" y="317"/>
                    <a:pt x="0" y="729"/>
                  </a:cubicBezTo>
                  <a:cubicBezTo>
                    <a:pt x="0" y="887"/>
                    <a:pt x="127" y="982"/>
                    <a:pt x="254" y="982"/>
                  </a:cubicBezTo>
                  <a:cubicBezTo>
                    <a:pt x="444" y="982"/>
                    <a:pt x="570" y="856"/>
                    <a:pt x="570" y="729"/>
                  </a:cubicBezTo>
                  <a:cubicBezTo>
                    <a:pt x="570" y="634"/>
                    <a:pt x="634" y="507"/>
                    <a:pt x="792" y="507"/>
                  </a:cubicBezTo>
                  <a:cubicBezTo>
                    <a:pt x="919" y="507"/>
                    <a:pt x="1045" y="571"/>
                    <a:pt x="1045" y="729"/>
                  </a:cubicBezTo>
                  <a:cubicBezTo>
                    <a:pt x="1045" y="887"/>
                    <a:pt x="1140" y="982"/>
                    <a:pt x="1267" y="982"/>
                  </a:cubicBezTo>
                  <a:cubicBezTo>
                    <a:pt x="1425" y="982"/>
                    <a:pt x="1520" y="856"/>
                    <a:pt x="1520" y="729"/>
                  </a:cubicBezTo>
                  <a:cubicBezTo>
                    <a:pt x="1520" y="349"/>
                    <a:pt x="1204" y="1"/>
                    <a:pt x="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0" name="Google Shape;12638;p71">
              <a:extLst>
                <a:ext uri="{FF2B5EF4-FFF2-40B4-BE49-F238E27FC236}">
                  <a16:creationId xmlns:a16="http://schemas.microsoft.com/office/drawing/2014/main" id="{17AF044E-DCDE-2F3E-FDC9-523A553AF111}"/>
                </a:ext>
              </a:extLst>
            </p:cNvPr>
            <p:cNvSpPr/>
            <p:nvPr/>
          </p:nvSpPr>
          <p:spPr>
            <a:xfrm>
              <a:off x="8251375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5" y="0"/>
                    <a:pt x="0" y="127"/>
                    <a:pt x="0" y="254"/>
                  </a:cubicBezTo>
                  <a:lnTo>
                    <a:pt x="0" y="634"/>
                  </a:lnTo>
                  <a:cubicBezTo>
                    <a:pt x="0" y="792"/>
                    <a:pt x="127" y="887"/>
                    <a:pt x="254" y="887"/>
                  </a:cubicBezTo>
                  <a:cubicBezTo>
                    <a:pt x="380" y="887"/>
                    <a:pt x="475" y="792"/>
                    <a:pt x="475" y="634"/>
                  </a:cubicBezTo>
                  <a:lnTo>
                    <a:pt x="475" y="254"/>
                  </a:lnTo>
                  <a:cubicBezTo>
                    <a:pt x="475" y="95"/>
                    <a:pt x="380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1" name="Google Shape;12639;p71">
              <a:extLst>
                <a:ext uri="{FF2B5EF4-FFF2-40B4-BE49-F238E27FC236}">
                  <a16:creationId xmlns:a16="http://schemas.microsoft.com/office/drawing/2014/main" id="{B7002C8E-6BB5-21B0-4E53-DFB6DFDF6A18}"/>
                </a:ext>
              </a:extLst>
            </p:cNvPr>
            <p:cNvSpPr/>
            <p:nvPr/>
          </p:nvSpPr>
          <p:spPr>
            <a:xfrm>
              <a:off x="8358250" y="4002125"/>
              <a:ext cx="11900" cy="22175"/>
            </a:xfrm>
            <a:custGeom>
              <a:avLst/>
              <a:gdLst/>
              <a:ahLst/>
              <a:cxnLst/>
              <a:rect l="l" t="t" r="r" b="b"/>
              <a:pathLst>
                <a:path w="476" h="887" extrusionOk="0">
                  <a:moveTo>
                    <a:pt x="254" y="0"/>
                  </a:moveTo>
                  <a:cubicBezTo>
                    <a:pt x="96" y="0"/>
                    <a:pt x="1" y="127"/>
                    <a:pt x="1" y="254"/>
                  </a:cubicBezTo>
                  <a:lnTo>
                    <a:pt x="1" y="634"/>
                  </a:lnTo>
                  <a:cubicBezTo>
                    <a:pt x="1" y="792"/>
                    <a:pt x="127" y="887"/>
                    <a:pt x="254" y="887"/>
                  </a:cubicBezTo>
                  <a:cubicBezTo>
                    <a:pt x="381" y="887"/>
                    <a:pt x="476" y="792"/>
                    <a:pt x="476" y="634"/>
                  </a:cubicBezTo>
                  <a:lnTo>
                    <a:pt x="476" y="254"/>
                  </a:lnTo>
                  <a:cubicBezTo>
                    <a:pt x="476" y="95"/>
                    <a:pt x="381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2" name="Google Shape;12640;p71">
              <a:extLst>
                <a:ext uri="{FF2B5EF4-FFF2-40B4-BE49-F238E27FC236}">
                  <a16:creationId xmlns:a16="http://schemas.microsoft.com/office/drawing/2014/main" id="{E638951B-D95C-1EBD-2E08-4FBB813890A0}"/>
                </a:ext>
              </a:extLst>
            </p:cNvPr>
            <p:cNvSpPr/>
            <p:nvPr/>
          </p:nvSpPr>
          <p:spPr>
            <a:xfrm>
              <a:off x="8289375" y="4011500"/>
              <a:ext cx="42775" cy="19350"/>
            </a:xfrm>
            <a:custGeom>
              <a:avLst/>
              <a:gdLst/>
              <a:ahLst/>
              <a:cxnLst/>
              <a:rect l="l" t="t" r="r" b="b"/>
              <a:pathLst>
                <a:path w="1711" h="774" extrusionOk="0">
                  <a:moveTo>
                    <a:pt x="288" y="1"/>
                  </a:moveTo>
                  <a:cubicBezTo>
                    <a:pt x="229" y="1"/>
                    <a:pt x="171" y="24"/>
                    <a:pt x="127" y="69"/>
                  </a:cubicBezTo>
                  <a:cubicBezTo>
                    <a:pt x="0" y="132"/>
                    <a:pt x="0" y="290"/>
                    <a:pt x="64" y="417"/>
                  </a:cubicBezTo>
                  <a:cubicBezTo>
                    <a:pt x="285" y="654"/>
                    <a:pt x="578" y="773"/>
                    <a:pt x="863" y="773"/>
                  </a:cubicBezTo>
                  <a:cubicBezTo>
                    <a:pt x="1148" y="773"/>
                    <a:pt x="1426" y="654"/>
                    <a:pt x="1616" y="417"/>
                  </a:cubicBezTo>
                  <a:cubicBezTo>
                    <a:pt x="1711" y="290"/>
                    <a:pt x="1711" y="132"/>
                    <a:pt x="1584" y="69"/>
                  </a:cubicBezTo>
                  <a:cubicBezTo>
                    <a:pt x="1525" y="24"/>
                    <a:pt x="1460" y="1"/>
                    <a:pt x="1400" y="1"/>
                  </a:cubicBezTo>
                  <a:cubicBezTo>
                    <a:pt x="1331" y="1"/>
                    <a:pt x="1269" y="32"/>
                    <a:pt x="1236" y="100"/>
                  </a:cubicBezTo>
                  <a:cubicBezTo>
                    <a:pt x="1125" y="227"/>
                    <a:pt x="982" y="290"/>
                    <a:pt x="844" y="290"/>
                  </a:cubicBezTo>
                  <a:cubicBezTo>
                    <a:pt x="705" y="290"/>
                    <a:pt x="570" y="227"/>
                    <a:pt x="475" y="100"/>
                  </a:cubicBezTo>
                  <a:cubicBezTo>
                    <a:pt x="425" y="32"/>
                    <a:pt x="35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3" name="Google Shape;12641;p71">
              <a:extLst>
                <a:ext uri="{FF2B5EF4-FFF2-40B4-BE49-F238E27FC236}">
                  <a16:creationId xmlns:a16="http://schemas.microsoft.com/office/drawing/2014/main" id="{00FA3695-8B3E-166B-F8F9-B15A6DDB422B}"/>
                </a:ext>
              </a:extLst>
            </p:cNvPr>
            <p:cNvSpPr/>
            <p:nvPr/>
          </p:nvSpPr>
          <p:spPr>
            <a:xfrm>
              <a:off x="8029675" y="4001875"/>
              <a:ext cx="38050" cy="18275"/>
            </a:xfrm>
            <a:custGeom>
              <a:avLst/>
              <a:gdLst/>
              <a:ahLst/>
              <a:cxnLst/>
              <a:rect l="l" t="t" r="r" b="b"/>
              <a:pathLst>
                <a:path w="1522" h="731" extrusionOk="0">
                  <a:moveTo>
                    <a:pt x="292" y="0"/>
                  </a:moveTo>
                  <a:cubicBezTo>
                    <a:pt x="238" y="0"/>
                    <a:pt x="180" y="16"/>
                    <a:pt x="128" y="42"/>
                  </a:cubicBezTo>
                  <a:cubicBezTo>
                    <a:pt x="1" y="137"/>
                    <a:pt x="1" y="295"/>
                    <a:pt x="96" y="422"/>
                  </a:cubicBezTo>
                  <a:cubicBezTo>
                    <a:pt x="270" y="628"/>
                    <a:pt x="516" y="731"/>
                    <a:pt x="761" y="731"/>
                  </a:cubicBezTo>
                  <a:cubicBezTo>
                    <a:pt x="1006" y="731"/>
                    <a:pt x="1252" y="628"/>
                    <a:pt x="1426" y="422"/>
                  </a:cubicBezTo>
                  <a:cubicBezTo>
                    <a:pt x="1521" y="295"/>
                    <a:pt x="1521" y="137"/>
                    <a:pt x="1394" y="42"/>
                  </a:cubicBezTo>
                  <a:cubicBezTo>
                    <a:pt x="1342" y="16"/>
                    <a:pt x="1284" y="0"/>
                    <a:pt x="1230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4" name="Google Shape;12642;p71">
              <a:extLst>
                <a:ext uri="{FF2B5EF4-FFF2-40B4-BE49-F238E27FC236}">
                  <a16:creationId xmlns:a16="http://schemas.microsoft.com/office/drawing/2014/main" id="{A698F2E1-EC1F-C746-7CB7-0DFFE7B7932C}"/>
                </a:ext>
              </a:extLst>
            </p:cNvPr>
            <p:cNvSpPr/>
            <p:nvPr/>
          </p:nvSpPr>
          <p:spPr>
            <a:xfrm>
              <a:off x="8128650" y="4001875"/>
              <a:ext cx="38025" cy="17475"/>
            </a:xfrm>
            <a:custGeom>
              <a:avLst/>
              <a:gdLst/>
              <a:ahLst/>
              <a:cxnLst/>
              <a:rect l="l" t="t" r="r" b="b"/>
              <a:pathLst>
                <a:path w="1521" h="699" extrusionOk="0">
                  <a:moveTo>
                    <a:pt x="292" y="0"/>
                  </a:moveTo>
                  <a:cubicBezTo>
                    <a:pt x="238" y="0"/>
                    <a:pt x="180" y="16"/>
                    <a:pt x="127" y="42"/>
                  </a:cubicBezTo>
                  <a:cubicBezTo>
                    <a:pt x="1" y="137"/>
                    <a:pt x="1" y="295"/>
                    <a:pt x="96" y="390"/>
                  </a:cubicBezTo>
                  <a:cubicBezTo>
                    <a:pt x="270" y="596"/>
                    <a:pt x="515" y="699"/>
                    <a:pt x="761" y="699"/>
                  </a:cubicBezTo>
                  <a:cubicBezTo>
                    <a:pt x="1006" y="699"/>
                    <a:pt x="1252" y="596"/>
                    <a:pt x="1426" y="390"/>
                  </a:cubicBezTo>
                  <a:cubicBezTo>
                    <a:pt x="1521" y="327"/>
                    <a:pt x="1521" y="169"/>
                    <a:pt x="1394" y="42"/>
                  </a:cubicBezTo>
                  <a:cubicBezTo>
                    <a:pt x="1342" y="16"/>
                    <a:pt x="1284" y="0"/>
                    <a:pt x="1229" y="0"/>
                  </a:cubicBezTo>
                  <a:cubicBezTo>
                    <a:pt x="1153" y="0"/>
                    <a:pt x="1083" y="31"/>
                    <a:pt x="1046" y="105"/>
                  </a:cubicBezTo>
                  <a:cubicBezTo>
                    <a:pt x="967" y="184"/>
                    <a:pt x="856" y="224"/>
                    <a:pt x="749" y="224"/>
                  </a:cubicBezTo>
                  <a:cubicBezTo>
                    <a:pt x="642" y="224"/>
                    <a:pt x="539" y="184"/>
                    <a:pt x="476" y="105"/>
                  </a:cubicBezTo>
                  <a:cubicBezTo>
                    <a:pt x="439" y="31"/>
                    <a:pt x="36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5" name="Google Shape;12643;p71">
              <a:extLst>
                <a:ext uri="{FF2B5EF4-FFF2-40B4-BE49-F238E27FC236}">
                  <a16:creationId xmlns:a16="http://schemas.microsoft.com/office/drawing/2014/main" id="{063E662D-C0E1-9CBC-52F2-B358C9A44E8D}"/>
                </a:ext>
              </a:extLst>
            </p:cNvPr>
            <p:cNvSpPr/>
            <p:nvPr/>
          </p:nvSpPr>
          <p:spPr>
            <a:xfrm>
              <a:off x="8076400" y="4008925"/>
              <a:ext cx="43575" cy="18750"/>
            </a:xfrm>
            <a:custGeom>
              <a:avLst/>
              <a:gdLst/>
              <a:ahLst/>
              <a:cxnLst/>
              <a:rect l="l" t="t" r="r" b="b"/>
              <a:pathLst>
                <a:path w="1743" h="750" extrusionOk="0">
                  <a:moveTo>
                    <a:pt x="306" y="1"/>
                  </a:moveTo>
                  <a:cubicBezTo>
                    <a:pt x="247" y="1"/>
                    <a:pt x="184" y="16"/>
                    <a:pt x="127" y="45"/>
                  </a:cubicBezTo>
                  <a:cubicBezTo>
                    <a:pt x="0" y="140"/>
                    <a:pt x="0" y="298"/>
                    <a:pt x="95" y="393"/>
                  </a:cubicBezTo>
                  <a:cubicBezTo>
                    <a:pt x="285" y="631"/>
                    <a:pt x="571" y="750"/>
                    <a:pt x="863" y="750"/>
                  </a:cubicBezTo>
                  <a:cubicBezTo>
                    <a:pt x="1156" y="750"/>
                    <a:pt x="1457" y="631"/>
                    <a:pt x="1679" y="393"/>
                  </a:cubicBezTo>
                  <a:cubicBezTo>
                    <a:pt x="1742" y="298"/>
                    <a:pt x="1742" y="140"/>
                    <a:pt x="1616" y="45"/>
                  </a:cubicBezTo>
                  <a:cubicBezTo>
                    <a:pt x="1573" y="16"/>
                    <a:pt x="1517" y="1"/>
                    <a:pt x="1461" y="1"/>
                  </a:cubicBezTo>
                  <a:cubicBezTo>
                    <a:pt x="1391" y="1"/>
                    <a:pt x="1320" y="24"/>
                    <a:pt x="1267" y="77"/>
                  </a:cubicBezTo>
                  <a:cubicBezTo>
                    <a:pt x="1172" y="203"/>
                    <a:pt x="1022" y="267"/>
                    <a:pt x="871" y="267"/>
                  </a:cubicBezTo>
                  <a:cubicBezTo>
                    <a:pt x="721" y="267"/>
                    <a:pt x="571" y="203"/>
                    <a:pt x="476" y="77"/>
                  </a:cubicBezTo>
                  <a:cubicBezTo>
                    <a:pt x="441" y="24"/>
                    <a:pt x="377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6" name="Google Shape;12644;p71">
              <a:extLst>
                <a:ext uri="{FF2B5EF4-FFF2-40B4-BE49-F238E27FC236}">
                  <a16:creationId xmlns:a16="http://schemas.microsoft.com/office/drawing/2014/main" id="{C710DC0D-0244-3130-9999-8CA62C788653}"/>
                </a:ext>
              </a:extLst>
            </p:cNvPr>
            <p:cNvSpPr/>
            <p:nvPr/>
          </p:nvSpPr>
          <p:spPr>
            <a:xfrm>
              <a:off x="8081150" y="4112175"/>
              <a:ext cx="34075" cy="27725"/>
            </a:xfrm>
            <a:custGeom>
              <a:avLst/>
              <a:gdLst/>
              <a:ahLst/>
              <a:cxnLst/>
              <a:rect l="l" t="t" r="r" b="b"/>
              <a:pathLst>
                <a:path w="1363" h="1109" extrusionOk="0">
                  <a:moveTo>
                    <a:pt x="254" y="0"/>
                  </a:moveTo>
                  <a:cubicBezTo>
                    <a:pt x="95" y="0"/>
                    <a:pt x="0" y="127"/>
                    <a:pt x="0" y="222"/>
                  </a:cubicBezTo>
                  <a:lnTo>
                    <a:pt x="0" y="855"/>
                  </a:lnTo>
                  <a:cubicBezTo>
                    <a:pt x="0" y="1014"/>
                    <a:pt x="127" y="1109"/>
                    <a:pt x="254" y="1109"/>
                  </a:cubicBezTo>
                  <a:cubicBezTo>
                    <a:pt x="412" y="1109"/>
                    <a:pt x="476" y="982"/>
                    <a:pt x="476" y="855"/>
                  </a:cubicBezTo>
                  <a:lnTo>
                    <a:pt x="476" y="475"/>
                  </a:lnTo>
                  <a:lnTo>
                    <a:pt x="761" y="475"/>
                  </a:lnTo>
                  <a:cubicBezTo>
                    <a:pt x="792" y="475"/>
                    <a:pt x="856" y="507"/>
                    <a:pt x="856" y="539"/>
                  </a:cubicBezTo>
                  <a:cubicBezTo>
                    <a:pt x="856" y="697"/>
                    <a:pt x="951" y="792"/>
                    <a:pt x="1077" y="792"/>
                  </a:cubicBezTo>
                  <a:cubicBezTo>
                    <a:pt x="1204" y="792"/>
                    <a:pt x="1331" y="665"/>
                    <a:pt x="1331" y="539"/>
                  </a:cubicBezTo>
                  <a:cubicBezTo>
                    <a:pt x="1362" y="285"/>
                    <a:pt x="1109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37" name="Google Shape;12645;p71">
              <a:extLst>
                <a:ext uri="{FF2B5EF4-FFF2-40B4-BE49-F238E27FC236}">
                  <a16:creationId xmlns:a16="http://schemas.microsoft.com/office/drawing/2014/main" id="{3290784A-F9CB-AE22-10C1-66699B389888}"/>
                </a:ext>
              </a:extLst>
            </p:cNvPr>
            <p:cNvSpPr/>
            <p:nvPr/>
          </p:nvSpPr>
          <p:spPr>
            <a:xfrm>
              <a:off x="8081150" y="4070200"/>
              <a:ext cx="34075" cy="27750"/>
            </a:xfrm>
            <a:custGeom>
              <a:avLst/>
              <a:gdLst/>
              <a:ahLst/>
              <a:cxnLst/>
              <a:rect l="l" t="t" r="r" b="b"/>
              <a:pathLst>
                <a:path w="1363" h="1110" extrusionOk="0">
                  <a:moveTo>
                    <a:pt x="254" y="1"/>
                  </a:moveTo>
                  <a:cubicBezTo>
                    <a:pt x="95" y="1"/>
                    <a:pt x="0" y="127"/>
                    <a:pt x="0" y="254"/>
                  </a:cubicBezTo>
                  <a:lnTo>
                    <a:pt x="0" y="887"/>
                  </a:lnTo>
                  <a:cubicBezTo>
                    <a:pt x="0" y="1046"/>
                    <a:pt x="127" y="1109"/>
                    <a:pt x="254" y="1109"/>
                  </a:cubicBezTo>
                  <a:cubicBezTo>
                    <a:pt x="412" y="1109"/>
                    <a:pt x="476" y="1014"/>
                    <a:pt x="476" y="887"/>
                  </a:cubicBezTo>
                  <a:lnTo>
                    <a:pt x="476" y="476"/>
                  </a:lnTo>
                  <a:lnTo>
                    <a:pt x="761" y="476"/>
                  </a:lnTo>
                  <a:cubicBezTo>
                    <a:pt x="792" y="476"/>
                    <a:pt x="856" y="539"/>
                    <a:pt x="856" y="571"/>
                  </a:cubicBezTo>
                  <a:cubicBezTo>
                    <a:pt x="856" y="729"/>
                    <a:pt x="951" y="792"/>
                    <a:pt x="1077" y="792"/>
                  </a:cubicBezTo>
                  <a:cubicBezTo>
                    <a:pt x="1204" y="792"/>
                    <a:pt x="1331" y="697"/>
                    <a:pt x="1331" y="571"/>
                  </a:cubicBezTo>
                  <a:cubicBezTo>
                    <a:pt x="1362" y="286"/>
                    <a:pt x="110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pic>
        <p:nvPicPr>
          <p:cNvPr id="78" name="Picture 13">
            <a:extLst>
              <a:ext uri="{FF2B5EF4-FFF2-40B4-BE49-F238E27FC236}">
                <a16:creationId xmlns:a16="http://schemas.microsoft.com/office/drawing/2014/main" id="{A4FD323B-5B11-0638-2122-8C11426D79E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4117753" y="889043"/>
            <a:ext cx="423739" cy="238835"/>
          </a:xfrm>
          <a:prstGeom prst="rect">
            <a:avLst/>
          </a:prstGeom>
        </p:spPr>
      </p:pic>
      <p:pic>
        <p:nvPicPr>
          <p:cNvPr id="79" name="Picture 13">
            <a:extLst>
              <a:ext uri="{FF2B5EF4-FFF2-40B4-BE49-F238E27FC236}">
                <a16:creationId xmlns:a16="http://schemas.microsoft.com/office/drawing/2014/main" id="{5A81A300-E7A7-DE67-62EF-A04BDA445B1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8173020" y="3816116"/>
            <a:ext cx="423739" cy="238835"/>
          </a:xfrm>
          <a:prstGeom prst="rect">
            <a:avLst/>
          </a:prstGeom>
        </p:spPr>
      </p:pic>
      <p:pic>
        <p:nvPicPr>
          <p:cNvPr id="80" name="Picture 13">
            <a:extLst>
              <a:ext uri="{FF2B5EF4-FFF2-40B4-BE49-F238E27FC236}">
                <a16:creationId xmlns:a16="http://schemas.microsoft.com/office/drawing/2014/main" id="{4481A0BA-4B2D-57C9-5C01-22B81EA0940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2659069" y="3918860"/>
            <a:ext cx="423739" cy="238835"/>
          </a:xfrm>
          <a:prstGeom prst="rect">
            <a:avLst/>
          </a:prstGeom>
        </p:spPr>
      </p:pic>
      <p:pic>
        <p:nvPicPr>
          <p:cNvPr id="81" name="Picture 13">
            <a:extLst>
              <a:ext uri="{FF2B5EF4-FFF2-40B4-BE49-F238E27FC236}">
                <a16:creationId xmlns:a16="http://schemas.microsoft.com/office/drawing/2014/main" id="{5668FB9A-A924-4E55-1F91-D04D9FAB306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 rot="505722">
            <a:off x="6700938" y="896428"/>
            <a:ext cx="423739" cy="23883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615150559"/>
  <p:tag name="MH_LIBRARY" val="GRAPHIC"/>
  <p:tag name="MH_ORDER" val="标题 5"/>
</p:tagLst>
</file>

<file path=ppt/theme/theme1.xml><?xml version="1.0" encoding="utf-8"?>
<a:theme xmlns:a="http://schemas.openxmlformats.org/drawingml/2006/main" name="Phonics Subject for Pre-K: Composition by Slidesgo">
  <a:themeElements>
    <a:clrScheme name="Simple Light">
      <a:dk1>
        <a:srgbClr val="000000"/>
      </a:dk1>
      <a:lt1>
        <a:srgbClr val="63432E"/>
      </a:lt1>
      <a:dk2>
        <a:srgbClr val="7F5C44"/>
      </a:dk2>
      <a:lt2>
        <a:srgbClr val="798765"/>
      </a:lt2>
      <a:accent1>
        <a:srgbClr val="B8C189"/>
      </a:accent1>
      <a:accent2>
        <a:srgbClr val="FF9509"/>
      </a:accent2>
      <a:accent3>
        <a:srgbClr val="F9B234"/>
      </a:accent3>
      <a:accent4>
        <a:srgbClr val="EC605F"/>
      </a:accent4>
      <a:accent5>
        <a:srgbClr val="FBCFAC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433</Words>
  <Application>Microsoft Office PowerPoint</Application>
  <PresentationFormat>Trình chiếu Trên màn hình (16:9)</PresentationFormat>
  <Paragraphs>77</Paragraphs>
  <Slides>20</Slides>
  <Notes>20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8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20</vt:i4>
      </vt:variant>
    </vt:vector>
  </HeadingPairs>
  <TitlesOfParts>
    <vt:vector size="29" baseType="lpstr">
      <vt:lpstr>Montserrat</vt:lpstr>
      <vt:lpstr>Arial</vt:lpstr>
      <vt:lpstr>Londrina Solid</vt:lpstr>
      <vt:lpstr>Nunito Black</vt:lpstr>
      <vt:lpstr>Cambria Math</vt:lpstr>
      <vt:lpstr>Nunito</vt:lpstr>
      <vt:lpstr>Exo</vt:lpstr>
      <vt:lpstr>Bebas Neue</vt:lpstr>
      <vt:lpstr>Phonics Subject for Pre-K: Composition by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BẢNG CHIA 4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Lê Thảo</dc:creator>
  <cp:lastModifiedBy>Lê Thảo</cp:lastModifiedBy>
  <cp:revision>5</cp:revision>
  <dcterms:modified xsi:type="dcterms:W3CDTF">2022-08-03T01:42:26Z</dcterms:modified>
</cp:coreProperties>
</file>