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5"/>
  </p:notesMasterIdLst>
  <p:sldIdLst>
    <p:sldId id="256" r:id="rId2"/>
    <p:sldId id="257" r:id="rId3"/>
    <p:sldId id="261" r:id="rId4"/>
    <p:sldId id="260" r:id="rId5"/>
    <p:sldId id="258" r:id="rId6"/>
    <p:sldId id="259" r:id="rId7"/>
    <p:sldId id="262" r:id="rId8"/>
    <p:sldId id="265" r:id="rId9"/>
    <p:sldId id="263" r:id="rId10"/>
    <p:sldId id="264" r:id="rId11"/>
    <p:sldId id="267" r:id="rId12"/>
    <p:sldId id="268" r:id="rId13"/>
    <p:sldId id="269" r:id="rId14"/>
    <p:sldId id="279" r:id="rId15"/>
    <p:sldId id="266" r:id="rId16"/>
    <p:sldId id="271" r:id="rId17"/>
    <p:sldId id="297" r:id="rId18"/>
    <p:sldId id="298" r:id="rId19"/>
    <p:sldId id="300" r:id="rId20"/>
    <p:sldId id="301" r:id="rId21"/>
    <p:sldId id="299" r:id="rId22"/>
    <p:sldId id="293" r:id="rId23"/>
    <p:sldId id="277" r:id="rId2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iCiel Cadena" panose="02000503000000020004" charset="0"/>
      <p:bold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ExtraBold" pitchFamily="2" charset="0"/>
      <p:bold r:id="rId33"/>
      <p:boldItalic r:id="rId34"/>
    </p:embeddedFont>
    <p:embeddedFont>
      <p:font typeface="Rubik" panose="020B0604020202020204" charset="-79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ABFB3D-B082-4A4B-8B24-C6D7B2130C13}">
  <a:tblStyle styleId="{8BABFB3D-B082-4A4B-8B24-C6D7B2130C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111af7f937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111af7f937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112855283c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112855283c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1129af0d50d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1129af0d50d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129af0d50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129af0d50d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1101330fca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1101330fca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7605-CA0B-41C0-A379-AE7C38122F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7605-CA0B-41C0-A379-AE7C38122F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9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11af7f937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11af7f937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97605-CA0B-41C0-A379-AE7C38122F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80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6" name="Google Shape;4256;g112b9a4bb9f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7" name="Google Shape;4257;g112b9a4bb9f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" name="Google Shape;2847;g1129af0d50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8" name="Google Shape;2848;g1129af0d50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12855283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12855283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1ba2175a9_0_23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1ba2175a9_0_23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12b92c6945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112b92c6945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12855283c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12855283c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129af0d50d_6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1129af0d50d_6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12855283ca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12855283ca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5100" y="2166650"/>
            <a:ext cx="77139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9375" y="1578100"/>
            <a:ext cx="77139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355517" y="-109615"/>
            <a:ext cx="2141243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705075" y="3410400"/>
            <a:ext cx="7713900" cy="3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27575" y="3329152"/>
            <a:ext cx="403414" cy="23618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715100" y="1152475"/>
            <a:ext cx="7704000" cy="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4_1_1_1_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295300" y="1520725"/>
            <a:ext cx="3194400" cy="27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768900" y="1808188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7689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60387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 idx="3"/>
          </p:nvPr>
        </p:nvSpPr>
        <p:spPr>
          <a:xfrm>
            <a:off x="3403800" y="1808175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4"/>
          </p:nvPr>
        </p:nvSpPr>
        <p:spPr>
          <a:xfrm>
            <a:off x="6038700" y="1808188"/>
            <a:ext cx="23364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5"/>
          </p:nvPr>
        </p:nvSpPr>
        <p:spPr>
          <a:xfrm>
            <a:off x="3403800" y="2386925"/>
            <a:ext cx="2336400" cy="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 rot="10800000">
            <a:off x="335927" y="302117"/>
            <a:ext cx="8683624" cy="4664983"/>
            <a:chOff x="265826" y="149717"/>
            <a:chExt cx="8683624" cy="4664983"/>
          </a:xfrm>
        </p:grpSpPr>
        <p:sp>
          <p:nvSpPr>
            <p:cNvPr id="322" name="Google Shape;322;p23"/>
            <p:cNvSpPr/>
            <p:nvPr/>
          </p:nvSpPr>
          <p:spPr>
            <a:xfrm rot="4490997" flipH="1">
              <a:off x="8779984" y="3941791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720057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720057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3403800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3403800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6087543" y="3616413"/>
            <a:ext cx="23364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6087543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76855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153125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340140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3786000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6034250" y="1852025"/>
            <a:ext cx="23412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6418850" y="2754713"/>
            <a:ext cx="1572000" cy="6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1" y="9"/>
            <a:ext cx="2068936" cy="1154816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8"/>
          <p:cNvSpPr/>
          <p:nvPr/>
        </p:nvSpPr>
        <p:spPr>
          <a:xfrm>
            <a:off x="7075025" y="3833671"/>
            <a:ext cx="2068936" cy="132751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8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265826" y="114240"/>
            <a:ext cx="8596914" cy="4878434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007745" y="1041147"/>
            <a:ext cx="157974" cy="144703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8680477" y="1953509"/>
            <a:ext cx="135029" cy="197668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497293" y="4677791"/>
            <a:ext cx="166106" cy="24316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8644133" y="4129024"/>
            <a:ext cx="208042" cy="190565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3128223" y="170030"/>
            <a:ext cx="143391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423845" y="3064144"/>
            <a:ext cx="131305" cy="15533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7444136" y="90498"/>
            <a:ext cx="207859" cy="190398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6083899" y="4721704"/>
            <a:ext cx="131216" cy="155260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168855" y="47811"/>
            <a:ext cx="8804459" cy="4849714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_1_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2_1_1_1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1" name="Google Shape;581;p40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720025" y="18092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720025" y="250602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6914124" y="0"/>
            <a:ext cx="2229880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934363" y="2921863"/>
            <a:ext cx="29076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5302038" y="2921863"/>
            <a:ext cx="29076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934363" y="3423900"/>
            <a:ext cx="29076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5302038" y="3423900"/>
            <a:ext cx="29076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764700" cy="2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720000" y="535000"/>
            <a:ext cx="7708800" cy="40734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265826" y="149717"/>
            <a:ext cx="8601325" cy="4867602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5" r:id="rId10"/>
    <p:sldLayoutId id="2147483666" r:id="rId11"/>
    <p:sldLayoutId id="2147483669" r:id="rId12"/>
    <p:sldLayoutId id="2147483670" r:id="rId13"/>
    <p:sldLayoutId id="2147483674" r:id="rId14"/>
    <p:sldLayoutId id="2147483676" r:id="rId15"/>
    <p:sldLayoutId id="2147483677" r:id="rId16"/>
    <p:sldLayoutId id="2147483678" r:id="rId17"/>
    <p:sldLayoutId id="2147483682" r:id="rId18"/>
    <p:sldLayoutId id="2147483685" r:id="rId19"/>
    <p:sldLayoutId id="2147483686" r:id="rId20"/>
    <p:sldLayoutId id="2147483688" r:id="rId21"/>
    <p:sldLayoutId id="2147483689" r:id="rId22"/>
    <p:sldLayoutId id="2147483690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0.emf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8.xml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20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23" Type="http://schemas.openxmlformats.org/officeDocument/2006/relationships/audio" Target="../media/audio3.wav"/><Relationship Id="rId10" Type="http://schemas.openxmlformats.org/officeDocument/2006/relationships/image" Target="../media/image47.emf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9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7.emf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9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7.emf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51"/>
          <p:cNvGrpSpPr/>
          <p:nvPr/>
        </p:nvGrpSpPr>
        <p:grpSpPr>
          <a:xfrm rot="-1800275">
            <a:off x="7870858" y="3830729"/>
            <a:ext cx="993173" cy="1175703"/>
            <a:chOff x="873375" y="1328575"/>
            <a:chExt cx="1591844" cy="1884400"/>
          </a:xfrm>
        </p:grpSpPr>
        <p:sp>
          <p:nvSpPr>
            <p:cNvPr id="663" name="Google Shape;663;p51"/>
            <p:cNvSpPr/>
            <p:nvPr/>
          </p:nvSpPr>
          <p:spPr>
            <a:xfrm>
              <a:off x="873375" y="1328575"/>
              <a:ext cx="1591844" cy="1884400"/>
            </a:xfrm>
            <a:custGeom>
              <a:avLst/>
              <a:gdLst/>
              <a:ahLst/>
              <a:cxnLst/>
              <a:rect l="l" t="t" r="r" b="b"/>
              <a:pathLst>
                <a:path w="162599" h="208221" extrusionOk="0">
                  <a:moveTo>
                    <a:pt x="83157" y="0"/>
                  </a:moveTo>
                  <a:cubicBezTo>
                    <a:pt x="81963" y="0"/>
                    <a:pt x="80760" y="232"/>
                    <a:pt x="79613" y="712"/>
                  </a:cubicBezTo>
                  <a:cubicBezTo>
                    <a:pt x="78548" y="1156"/>
                    <a:pt x="77572" y="1777"/>
                    <a:pt x="76773" y="2487"/>
                  </a:cubicBezTo>
                  <a:cubicBezTo>
                    <a:pt x="75930" y="2265"/>
                    <a:pt x="75064" y="2154"/>
                    <a:pt x="74199" y="2154"/>
                  </a:cubicBezTo>
                  <a:cubicBezTo>
                    <a:pt x="73334" y="2154"/>
                    <a:pt x="72468" y="2265"/>
                    <a:pt x="71625" y="2487"/>
                  </a:cubicBezTo>
                  <a:cubicBezTo>
                    <a:pt x="67187" y="3818"/>
                    <a:pt x="62750" y="6925"/>
                    <a:pt x="58756" y="10653"/>
                  </a:cubicBezTo>
                  <a:cubicBezTo>
                    <a:pt x="57498" y="10098"/>
                    <a:pt x="56164" y="9820"/>
                    <a:pt x="54836" y="9820"/>
                  </a:cubicBezTo>
                  <a:cubicBezTo>
                    <a:pt x="52977" y="9820"/>
                    <a:pt x="51130" y="10364"/>
                    <a:pt x="49525" y="11451"/>
                  </a:cubicBezTo>
                  <a:cubicBezTo>
                    <a:pt x="46951" y="13226"/>
                    <a:pt x="43312" y="17132"/>
                    <a:pt x="39674" y="21392"/>
                  </a:cubicBezTo>
                  <a:cubicBezTo>
                    <a:pt x="38584" y="20991"/>
                    <a:pt x="37449" y="20793"/>
                    <a:pt x="36324" y="20793"/>
                  </a:cubicBezTo>
                  <a:cubicBezTo>
                    <a:pt x="33966" y="20793"/>
                    <a:pt x="31653" y="21662"/>
                    <a:pt x="29911" y="23345"/>
                  </a:cubicBezTo>
                  <a:cubicBezTo>
                    <a:pt x="18905" y="33463"/>
                    <a:pt x="15088" y="47486"/>
                    <a:pt x="13846" y="59113"/>
                  </a:cubicBezTo>
                  <a:cubicBezTo>
                    <a:pt x="11627" y="60266"/>
                    <a:pt x="10029" y="62308"/>
                    <a:pt x="9319" y="64704"/>
                  </a:cubicBezTo>
                  <a:cubicBezTo>
                    <a:pt x="6479" y="73935"/>
                    <a:pt x="6834" y="85207"/>
                    <a:pt x="7811" y="94615"/>
                  </a:cubicBezTo>
                  <a:cubicBezTo>
                    <a:pt x="7544" y="94703"/>
                    <a:pt x="7367" y="94792"/>
                    <a:pt x="7189" y="94792"/>
                  </a:cubicBezTo>
                  <a:cubicBezTo>
                    <a:pt x="3817" y="96035"/>
                    <a:pt x="1420" y="98964"/>
                    <a:pt x="977" y="102514"/>
                  </a:cubicBezTo>
                  <a:cubicBezTo>
                    <a:pt x="0" y="109880"/>
                    <a:pt x="3905" y="119643"/>
                    <a:pt x="9586" y="131714"/>
                  </a:cubicBezTo>
                  <a:cubicBezTo>
                    <a:pt x="8077" y="133933"/>
                    <a:pt x="7544" y="136684"/>
                    <a:pt x="8254" y="139258"/>
                  </a:cubicBezTo>
                  <a:cubicBezTo>
                    <a:pt x="13136" y="158429"/>
                    <a:pt x="30266" y="169524"/>
                    <a:pt x="38697" y="173961"/>
                  </a:cubicBezTo>
                  <a:cubicBezTo>
                    <a:pt x="39141" y="175648"/>
                    <a:pt x="39585" y="177157"/>
                    <a:pt x="39940" y="178488"/>
                  </a:cubicBezTo>
                  <a:cubicBezTo>
                    <a:pt x="33816" y="179020"/>
                    <a:pt x="28845" y="179642"/>
                    <a:pt x="24940" y="180440"/>
                  </a:cubicBezTo>
                  <a:cubicBezTo>
                    <a:pt x="20680" y="181239"/>
                    <a:pt x="10473" y="183281"/>
                    <a:pt x="10473" y="192511"/>
                  </a:cubicBezTo>
                  <a:cubicBezTo>
                    <a:pt x="10473" y="203694"/>
                    <a:pt x="24674" y="205114"/>
                    <a:pt x="37277" y="206357"/>
                  </a:cubicBezTo>
                  <a:cubicBezTo>
                    <a:pt x="49348" y="207511"/>
                    <a:pt x="65324" y="208221"/>
                    <a:pt x="82276" y="208221"/>
                  </a:cubicBezTo>
                  <a:cubicBezTo>
                    <a:pt x="99317" y="208221"/>
                    <a:pt x="115292" y="207511"/>
                    <a:pt x="127363" y="206268"/>
                  </a:cubicBezTo>
                  <a:cubicBezTo>
                    <a:pt x="139877" y="205026"/>
                    <a:pt x="154078" y="203605"/>
                    <a:pt x="154078" y="192511"/>
                  </a:cubicBezTo>
                  <a:cubicBezTo>
                    <a:pt x="154078" y="183458"/>
                    <a:pt x="144138" y="181328"/>
                    <a:pt x="140765" y="180618"/>
                  </a:cubicBezTo>
                  <a:cubicBezTo>
                    <a:pt x="136594" y="179730"/>
                    <a:pt x="132245" y="179109"/>
                    <a:pt x="127984" y="178754"/>
                  </a:cubicBezTo>
                  <a:lnTo>
                    <a:pt x="127896" y="178665"/>
                  </a:lnTo>
                  <a:cubicBezTo>
                    <a:pt x="128251" y="177334"/>
                    <a:pt x="128606" y="175914"/>
                    <a:pt x="128961" y="174405"/>
                  </a:cubicBezTo>
                  <a:cubicBezTo>
                    <a:pt x="152037" y="162689"/>
                    <a:pt x="157895" y="135087"/>
                    <a:pt x="158161" y="133844"/>
                  </a:cubicBezTo>
                  <a:cubicBezTo>
                    <a:pt x="158605" y="131714"/>
                    <a:pt x="158250" y="129495"/>
                    <a:pt x="157273" y="127631"/>
                  </a:cubicBezTo>
                  <a:cubicBezTo>
                    <a:pt x="158605" y="123726"/>
                    <a:pt x="159759" y="119732"/>
                    <a:pt x="160557" y="115649"/>
                  </a:cubicBezTo>
                  <a:cubicBezTo>
                    <a:pt x="161711" y="110147"/>
                    <a:pt x="162332" y="104555"/>
                    <a:pt x="162599" y="98964"/>
                  </a:cubicBezTo>
                  <a:cubicBezTo>
                    <a:pt x="162599" y="96478"/>
                    <a:pt x="161711" y="94082"/>
                    <a:pt x="159936" y="92307"/>
                  </a:cubicBezTo>
                  <a:cubicBezTo>
                    <a:pt x="160912" y="83609"/>
                    <a:pt x="161001" y="75000"/>
                    <a:pt x="160025" y="66391"/>
                  </a:cubicBezTo>
                  <a:cubicBezTo>
                    <a:pt x="159581" y="62219"/>
                    <a:pt x="156386" y="58846"/>
                    <a:pt x="152303" y="58136"/>
                  </a:cubicBezTo>
                  <a:cubicBezTo>
                    <a:pt x="149818" y="52279"/>
                    <a:pt x="146800" y="46598"/>
                    <a:pt x="143339" y="41362"/>
                  </a:cubicBezTo>
                  <a:cubicBezTo>
                    <a:pt x="139522" y="35415"/>
                    <a:pt x="135262" y="29824"/>
                    <a:pt x="130736" y="24410"/>
                  </a:cubicBezTo>
                  <a:cubicBezTo>
                    <a:pt x="128990" y="22414"/>
                    <a:pt x="126465" y="21198"/>
                    <a:pt x="123818" y="21198"/>
                  </a:cubicBezTo>
                  <a:cubicBezTo>
                    <a:pt x="123639" y="21198"/>
                    <a:pt x="123460" y="21203"/>
                    <a:pt x="123280" y="21214"/>
                  </a:cubicBezTo>
                  <a:cubicBezTo>
                    <a:pt x="120085" y="17043"/>
                    <a:pt x="116358" y="13404"/>
                    <a:pt x="112186" y="10298"/>
                  </a:cubicBezTo>
                  <a:cubicBezTo>
                    <a:pt x="110547" y="9173"/>
                    <a:pt x="108660" y="8618"/>
                    <a:pt x="106774" y="8618"/>
                  </a:cubicBezTo>
                  <a:cubicBezTo>
                    <a:pt x="105086" y="8618"/>
                    <a:pt x="103399" y="9062"/>
                    <a:pt x="101891" y="9943"/>
                  </a:cubicBezTo>
                  <a:cubicBezTo>
                    <a:pt x="101358" y="9055"/>
                    <a:pt x="100737" y="8345"/>
                    <a:pt x="100204" y="7812"/>
                  </a:cubicBezTo>
                  <a:cubicBezTo>
                    <a:pt x="98435" y="5527"/>
                    <a:pt x="95686" y="4283"/>
                    <a:pt x="92873" y="4283"/>
                  </a:cubicBezTo>
                  <a:cubicBezTo>
                    <a:pt x="92299" y="4283"/>
                    <a:pt x="91723" y="4334"/>
                    <a:pt x="91151" y="4440"/>
                  </a:cubicBezTo>
                  <a:cubicBezTo>
                    <a:pt x="90885" y="3996"/>
                    <a:pt x="90619" y="3730"/>
                    <a:pt x="90530" y="3552"/>
                  </a:cubicBezTo>
                  <a:cubicBezTo>
                    <a:pt x="88667" y="1255"/>
                    <a:pt x="85936" y="0"/>
                    <a:pt x="83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4" name="Google Shape;664;p51"/>
            <p:cNvGrpSpPr/>
            <p:nvPr/>
          </p:nvGrpSpPr>
          <p:grpSpPr>
            <a:xfrm>
              <a:off x="1015132" y="1414728"/>
              <a:ext cx="1308395" cy="1712156"/>
              <a:chOff x="1785150" y="238125"/>
              <a:chExt cx="3931475" cy="5144700"/>
            </a:xfrm>
          </p:grpSpPr>
          <p:sp>
            <p:nvSpPr>
              <p:cNvPr id="665" name="Google Shape;665;p51"/>
              <p:cNvSpPr/>
              <p:nvPr/>
            </p:nvSpPr>
            <p:spPr>
              <a:xfrm>
                <a:off x="2079425" y="5042700"/>
                <a:ext cx="3388775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135551" h="13605" extrusionOk="0">
                    <a:moveTo>
                      <a:pt x="67824" y="1"/>
                    </a:moveTo>
                    <a:cubicBezTo>
                      <a:pt x="30390" y="1"/>
                      <a:pt x="0" y="3088"/>
                      <a:pt x="0" y="6851"/>
                    </a:cubicBezTo>
                    <a:cubicBezTo>
                      <a:pt x="0" y="10614"/>
                      <a:pt x="30390" y="13604"/>
                      <a:pt x="67824" y="13604"/>
                    </a:cubicBezTo>
                    <a:cubicBezTo>
                      <a:pt x="105257" y="13604"/>
                      <a:pt x="135551" y="10614"/>
                      <a:pt x="135551" y="6851"/>
                    </a:cubicBezTo>
                    <a:cubicBezTo>
                      <a:pt x="135551" y="3088"/>
                      <a:pt x="105257" y="1"/>
                      <a:pt x="678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51"/>
              <p:cNvSpPr/>
              <p:nvPr/>
            </p:nvSpPr>
            <p:spPr>
              <a:xfrm>
                <a:off x="1785150" y="238125"/>
                <a:ext cx="3931475" cy="4298100"/>
              </a:xfrm>
              <a:custGeom>
                <a:avLst/>
                <a:gdLst/>
                <a:ahLst/>
                <a:cxnLst/>
                <a:rect l="l" t="t" r="r" b="b"/>
                <a:pathLst>
                  <a:path w="157259" h="171924" extrusionOk="0">
                    <a:moveTo>
                      <a:pt x="80463" y="0"/>
                    </a:moveTo>
                    <a:cubicBezTo>
                      <a:pt x="81138" y="6946"/>
                      <a:pt x="66763" y="21032"/>
                      <a:pt x="66763" y="21032"/>
                    </a:cubicBezTo>
                    <a:cubicBezTo>
                      <a:pt x="64448" y="16691"/>
                      <a:pt x="70815" y="2316"/>
                      <a:pt x="70815" y="2315"/>
                    </a:cubicBezTo>
                    <a:lnTo>
                      <a:pt x="70815" y="2315"/>
                    </a:lnTo>
                    <a:cubicBezTo>
                      <a:pt x="60396" y="5306"/>
                      <a:pt x="46406" y="26338"/>
                      <a:pt x="46406" y="26338"/>
                    </a:cubicBezTo>
                    <a:cubicBezTo>
                      <a:pt x="45056" y="24409"/>
                      <a:pt x="49783" y="10709"/>
                      <a:pt x="49783" y="10709"/>
                    </a:cubicBezTo>
                    <a:lnTo>
                      <a:pt x="49783" y="10709"/>
                    </a:lnTo>
                    <a:cubicBezTo>
                      <a:pt x="44380" y="14375"/>
                      <a:pt x="29330" y="34057"/>
                      <a:pt x="29330" y="34057"/>
                    </a:cubicBezTo>
                    <a:lnTo>
                      <a:pt x="29619" y="22576"/>
                    </a:lnTo>
                    <a:lnTo>
                      <a:pt x="29619" y="22576"/>
                    </a:lnTo>
                    <a:cubicBezTo>
                      <a:pt x="9146" y="41621"/>
                      <a:pt x="16493" y="77490"/>
                      <a:pt x="15389" y="77490"/>
                    </a:cubicBezTo>
                    <a:cubicBezTo>
                      <a:pt x="15374" y="77490"/>
                      <a:pt x="15358" y="77484"/>
                      <a:pt x="15341" y="77472"/>
                    </a:cubicBezTo>
                    <a:cubicBezTo>
                      <a:pt x="13990" y="76507"/>
                      <a:pt x="10035" y="63097"/>
                      <a:pt x="10034" y="63097"/>
                    </a:cubicBezTo>
                    <a:lnTo>
                      <a:pt x="10034" y="63097"/>
                    </a:lnTo>
                    <a:cubicBezTo>
                      <a:pt x="4632" y="80463"/>
                      <a:pt x="12350" y="109888"/>
                      <a:pt x="10710" y="109888"/>
                    </a:cubicBezTo>
                    <a:cubicBezTo>
                      <a:pt x="8973" y="109888"/>
                      <a:pt x="1352" y="102556"/>
                      <a:pt x="1351" y="102556"/>
                    </a:cubicBezTo>
                    <a:lnTo>
                      <a:pt x="1351" y="102556"/>
                    </a:lnTo>
                    <a:cubicBezTo>
                      <a:pt x="1" y="112879"/>
                      <a:pt x="17656" y="142208"/>
                      <a:pt x="15727" y="142208"/>
                    </a:cubicBezTo>
                    <a:cubicBezTo>
                      <a:pt x="13701" y="142208"/>
                      <a:pt x="8973" y="138542"/>
                      <a:pt x="8973" y="138542"/>
                    </a:cubicBezTo>
                    <a:lnTo>
                      <a:pt x="8973" y="138542"/>
                    </a:lnTo>
                    <a:cubicBezTo>
                      <a:pt x="14665" y="160925"/>
                      <a:pt x="41100" y="171634"/>
                      <a:pt x="41100" y="171634"/>
                    </a:cubicBezTo>
                    <a:lnTo>
                      <a:pt x="121466" y="171924"/>
                    </a:lnTo>
                    <a:cubicBezTo>
                      <a:pt x="145874" y="162855"/>
                      <a:pt x="151856" y="133237"/>
                      <a:pt x="151856" y="133236"/>
                    </a:cubicBezTo>
                    <a:lnTo>
                      <a:pt x="151856" y="133236"/>
                    </a:lnTo>
                    <a:cubicBezTo>
                      <a:pt x="149927" y="135262"/>
                      <a:pt x="142498" y="139218"/>
                      <a:pt x="142498" y="139218"/>
                    </a:cubicBezTo>
                    <a:cubicBezTo>
                      <a:pt x="155908" y="126483"/>
                      <a:pt x="156583" y="97155"/>
                      <a:pt x="156583" y="97153"/>
                    </a:cubicBezTo>
                    <a:lnTo>
                      <a:pt x="156583" y="97153"/>
                    </a:lnTo>
                    <a:cubicBezTo>
                      <a:pt x="155233" y="101784"/>
                      <a:pt x="148865" y="105161"/>
                      <a:pt x="148865" y="105161"/>
                    </a:cubicBezTo>
                    <a:cubicBezTo>
                      <a:pt x="157259" y="91847"/>
                      <a:pt x="153882" y="63098"/>
                      <a:pt x="153882" y="63097"/>
                    </a:cubicBezTo>
                    <a:lnTo>
                      <a:pt x="153882" y="63097"/>
                    </a:lnTo>
                    <a:cubicBezTo>
                      <a:pt x="153207" y="67052"/>
                      <a:pt x="149541" y="71780"/>
                      <a:pt x="149541" y="71780"/>
                    </a:cubicBezTo>
                    <a:cubicBezTo>
                      <a:pt x="150216" y="52774"/>
                      <a:pt x="124554" y="23059"/>
                      <a:pt x="124553" y="23058"/>
                    </a:cubicBezTo>
                    <a:lnTo>
                      <a:pt x="124553" y="23058"/>
                    </a:lnTo>
                    <a:cubicBezTo>
                      <a:pt x="125421" y="25374"/>
                      <a:pt x="121852" y="32995"/>
                      <a:pt x="121852" y="32995"/>
                    </a:cubicBezTo>
                    <a:cubicBezTo>
                      <a:pt x="120501" y="19392"/>
                      <a:pt x="106127" y="9359"/>
                      <a:pt x="106126" y="9358"/>
                    </a:cubicBezTo>
                    <a:lnTo>
                      <a:pt x="106126" y="9358"/>
                    </a:lnTo>
                    <a:cubicBezTo>
                      <a:pt x="107187" y="12060"/>
                      <a:pt x="99855" y="21708"/>
                      <a:pt x="99855" y="21708"/>
                    </a:cubicBezTo>
                    <a:cubicBezTo>
                      <a:pt x="99855" y="15340"/>
                      <a:pt x="91173" y="4632"/>
                      <a:pt x="91172" y="4631"/>
                    </a:cubicBezTo>
                    <a:lnTo>
                      <a:pt x="91172" y="4631"/>
                    </a:lnTo>
                    <a:cubicBezTo>
                      <a:pt x="93198" y="8297"/>
                      <a:pt x="86155" y="19006"/>
                      <a:pt x="86155" y="19006"/>
                    </a:cubicBezTo>
                    <a:cubicBezTo>
                      <a:pt x="88181" y="9648"/>
                      <a:pt x="80463" y="1"/>
                      <a:pt x="80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51"/>
              <p:cNvSpPr/>
              <p:nvPr/>
            </p:nvSpPr>
            <p:spPr>
              <a:xfrm>
                <a:off x="2212075" y="1253800"/>
                <a:ext cx="3041475" cy="3945750"/>
              </a:xfrm>
              <a:custGeom>
                <a:avLst/>
                <a:gdLst/>
                <a:ahLst/>
                <a:cxnLst/>
                <a:rect l="l" t="t" r="r" b="b"/>
                <a:pathLst>
                  <a:path w="121659" h="157830" extrusionOk="0">
                    <a:moveTo>
                      <a:pt x="107749" y="1"/>
                    </a:moveTo>
                    <a:cubicBezTo>
                      <a:pt x="102177" y="1"/>
                      <a:pt x="97211" y="6679"/>
                      <a:pt x="95513" y="9156"/>
                    </a:cubicBezTo>
                    <a:cubicBezTo>
                      <a:pt x="90036" y="4591"/>
                      <a:pt x="83512" y="1910"/>
                      <a:pt x="76708" y="1910"/>
                    </a:cubicBezTo>
                    <a:cubicBezTo>
                      <a:pt x="71288" y="1910"/>
                      <a:pt x="65689" y="3612"/>
                      <a:pt x="60299" y="7419"/>
                    </a:cubicBezTo>
                    <a:cubicBezTo>
                      <a:pt x="60299" y="7419"/>
                      <a:pt x="52604" y="3750"/>
                      <a:pt x="43535" y="3750"/>
                    </a:cubicBezTo>
                    <a:cubicBezTo>
                      <a:pt x="37680" y="3750"/>
                      <a:pt x="31252" y="5279"/>
                      <a:pt x="25953" y="10313"/>
                    </a:cubicBezTo>
                    <a:cubicBezTo>
                      <a:pt x="23791" y="7409"/>
                      <a:pt x="19502" y="2613"/>
                      <a:pt x="14773" y="2613"/>
                    </a:cubicBezTo>
                    <a:cubicBezTo>
                      <a:pt x="12747" y="2613"/>
                      <a:pt x="10641" y="3493"/>
                      <a:pt x="8587" y="5779"/>
                    </a:cubicBezTo>
                    <a:cubicBezTo>
                      <a:pt x="0" y="15427"/>
                      <a:pt x="16401" y="24592"/>
                      <a:pt x="17463" y="25267"/>
                    </a:cubicBezTo>
                    <a:cubicBezTo>
                      <a:pt x="11288" y="45045"/>
                      <a:pt x="7622" y="83829"/>
                      <a:pt x="19682" y="112773"/>
                    </a:cubicBezTo>
                    <a:cubicBezTo>
                      <a:pt x="20936" y="118465"/>
                      <a:pt x="25663" y="139111"/>
                      <a:pt x="27979" y="146058"/>
                    </a:cubicBezTo>
                    <a:cubicBezTo>
                      <a:pt x="27979" y="146058"/>
                      <a:pt x="18331" y="155320"/>
                      <a:pt x="21611" y="156670"/>
                    </a:cubicBezTo>
                    <a:cubicBezTo>
                      <a:pt x="23060" y="157250"/>
                      <a:pt x="25736" y="157830"/>
                      <a:pt x="28715" y="157830"/>
                    </a:cubicBezTo>
                    <a:cubicBezTo>
                      <a:pt x="32677" y="157830"/>
                      <a:pt x="37175" y="156804"/>
                      <a:pt x="40038" y="153390"/>
                    </a:cubicBezTo>
                    <a:cubicBezTo>
                      <a:pt x="42836" y="149820"/>
                      <a:pt x="44283" y="145286"/>
                      <a:pt x="43994" y="140751"/>
                    </a:cubicBezTo>
                    <a:lnTo>
                      <a:pt x="43994" y="140751"/>
                    </a:lnTo>
                    <a:cubicBezTo>
                      <a:pt x="49976" y="144225"/>
                      <a:pt x="57887" y="145865"/>
                      <a:pt x="66087" y="146830"/>
                    </a:cubicBezTo>
                    <a:cubicBezTo>
                      <a:pt x="67339" y="146988"/>
                      <a:pt x="68535" y="147061"/>
                      <a:pt x="69686" y="147061"/>
                    </a:cubicBezTo>
                    <a:cubicBezTo>
                      <a:pt x="75544" y="147061"/>
                      <a:pt x="80207" y="145179"/>
                      <a:pt x="84804" y="143163"/>
                    </a:cubicBezTo>
                    <a:cubicBezTo>
                      <a:pt x="85286" y="145286"/>
                      <a:pt x="86444" y="150785"/>
                      <a:pt x="88470" y="153294"/>
                    </a:cubicBezTo>
                    <a:cubicBezTo>
                      <a:pt x="91334" y="156708"/>
                      <a:pt x="95832" y="157733"/>
                      <a:pt x="99793" y="157733"/>
                    </a:cubicBezTo>
                    <a:cubicBezTo>
                      <a:pt x="102772" y="157733"/>
                      <a:pt x="105448" y="157154"/>
                      <a:pt x="106897" y="156574"/>
                    </a:cubicBezTo>
                    <a:cubicBezTo>
                      <a:pt x="110177" y="155320"/>
                      <a:pt x="100530" y="145961"/>
                      <a:pt x="100530" y="145961"/>
                    </a:cubicBezTo>
                    <a:cubicBezTo>
                      <a:pt x="102749" y="139401"/>
                      <a:pt x="107090" y="120298"/>
                      <a:pt x="108634" y="113641"/>
                    </a:cubicBezTo>
                    <a:cubicBezTo>
                      <a:pt x="112493" y="100231"/>
                      <a:pt x="113747" y="85373"/>
                      <a:pt x="113747" y="73506"/>
                    </a:cubicBezTo>
                    <a:cubicBezTo>
                      <a:pt x="113747" y="56526"/>
                      <a:pt x="113940" y="37520"/>
                      <a:pt x="105836" y="22084"/>
                    </a:cubicBezTo>
                    <a:cubicBezTo>
                      <a:pt x="109309" y="20058"/>
                      <a:pt x="121658" y="11857"/>
                      <a:pt x="113940" y="3174"/>
                    </a:cubicBezTo>
                    <a:cubicBezTo>
                      <a:pt x="111882" y="884"/>
                      <a:pt x="109775" y="1"/>
                      <a:pt x="1077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51"/>
              <p:cNvSpPr/>
              <p:nvPr/>
            </p:nvSpPr>
            <p:spPr>
              <a:xfrm>
                <a:off x="2771650" y="2912025"/>
                <a:ext cx="2083925" cy="2023475"/>
              </a:xfrm>
              <a:custGeom>
                <a:avLst/>
                <a:gdLst/>
                <a:ahLst/>
                <a:cxnLst/>
                <a:rect l="l" t="t" r="r" b="b"/>
                <a:pathLst>
                  <a:path w="83357" h="80939" extrusionOk="0">
                    <a:moveTo>
                      <a:pt x="41498" y="0"/>
                    </a:moveTo>
                    <a:cubicBezTo>
                      <a:pt x="40951" y="0"/>
                      <a:pt x="40400" y="13"/>
                      <a:pt x="39845" y="38"/>
                    </a:cubicBezTo>
                    <a:cubicBezTo>
                      <a:pt x="37916" y="38"/>
                      <a:pt x="35986" y="327"/>
                      <a:pt x="34153" y="713"/>
                    </a:cubicBezTo>
                    <a:cubicBezTo>
                      <a:pt x="22479" y="3222"/>
                      <a:pt x="13507" y="11326"/>
                      <a:pt x="8201" y="20684"/>
                    </a:cubicBezTo>
                    <a:cubicBezTo>
                      <a:pt x="5113" y="26087"/>
                      <a:pt x="3087" y="31972"/>
                      <a:pt x="2026" y="38050"/>
                    </a:cubicBezTo>
                    <a:cubicBezTo>
                      <a:pt x="0" y="50303"/>
                      <a:pt x="1061" y="60723"/>
                      <a:pt x="11963" y="69213"/>
                    </a:cubicBezTo>
                    <a:cubicBezTo>
                      <a:pt x="20550" y="75677"/>
                      <a:pt x="30776" y="79729"/>
                      <a:pt x="41485" y="80694"/>
                    </a:cubicBezTo>
                    <a:cubicBezTo>
                      <a:pt x="42964" y="80859"/>
                      <a:pt x="44430" y="80939"/>
                      <a:pt x="45879" y="80939"/>
                    </a:cubicBezTo>
                    <a:cubicBezTo>
                      <a:pt x="63896" y="80939"/>
                      <a:pt x="79191" y="68535"/>
                      <a:pt x="82585" y="52908"/>
                    </a:cubicBezTo>
                    <a:cubicBezTo>
                      <a:pt x="83067" y="50399"/>
                      <a:pt x="83356" y="47988"/>
                      <a:pt x="83260" y="45479"/>
                    </a:cubicBezTo>
                    <a:cubicBezTo>
                      <a:pt x="82694" y="25187"/>
                      <a:pt x="66154" y="0"/>
                      <a:pt x="414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1"/>
              <p:cNvSpPr/>
              <p:nvPr/>
            </p:nvSpPr>
            <p:spPr>
              <a:xfrm>
                <a:off x="2798175" y="4029700"/>
                <a:ext cx="2062225" cy="910675"/>
              </a:xfrm>
              <a:custGeom>
                <a:avLst/>
                <a:gdLst/>
                <a:ahLst/>
                <a:cxnLst/>
                <a:rect l="l" t="t" r="r" b="b"/>
                <a:pathLst>
                  <a:path w="82489" h="36427" extrusionOk="0">
                    <a:moveTo>
                      <a:pt x="82392" y="0"/>
                    </a:moveTo>
                    <a:cubicBezTo>
                      <a:pt x="82295" y="1544"/>
                      <a:pt x="82102" y="3184"/>
                      <a:pt x="81717" y="4631"/>
                    </a:cubicBezTo>
                    <a:cubicBezTo>
                      <a:pt x="78412" y="20348"/>
                      <a:pt x="63041" y="32759"/>
                      <a:pt x="45011" y="32759"/>
                    </a:cubicBezTo>
                    <a:cubicBezTo>
                      <a:pt x="43562" y="32759"/>
                      <a:pt x="42096" y="32678"/>
                      <a:pt x="40617" y="32513"/>
                    </a:cubicBezTo>
                    <a:cubicBezTo>
                      <a:pt x="29812" y="31259"/>
                      <a:pt x="19392" y="27593"/>
                      <a:pt x="11095" y="21032"/>
                    </a:cubicBezTo>
                    <a:cubicBezTo>
                      <a:pt x="3666" y="15147"/>
                      <a:pt x="772" y="8394"/>
                      <a:pt x="386" y="772"/>
                    </a:cubicBezTo>
                    <a:lnTo>
                      <a:pt x="386" y="772"/>
                    </a:lnTo>
                    <a:cubicBezTo>
                      <a:pt x="0" y="9937"/>
                      <a:pt x="2509" y="17945"/>
                      <a:pt x="11095" y="24699"/>
                    </a:cubicBezTo>
                    <a:cubicBezTo>
                      <a:pt x="19682" y="31163"/>
                      <a:pt x="29908" y="35215"/>
                      <a:pt x="40617" y="36179"/>
                    </a:cubicBezTo>
                    <a:cubicBezTo>
                      <a:pt x="42105" y="36346"/>
                      <a:pt x="43580" y="36426"/>
                      <a:pt x="45037" y="36426"/>
                    </a:cubicBezTo>
                    <a:cubicBezTo>
                      <a:pt x="63043" y="36426"/>
                      <a:pt x="78325" y="24103"/>
                      <a:pt x="81717" y="8394"/>
                    </a:cubicBezTo>
                    <a:cubicBezTo>
                      <a:pt x="82199" y="5982"/>
                      <a:pt x="82488" y="3473"/>
                      <a:pt x="82392" y="965"/>
                    </a:cubicBezTo>
                    <a:lnTo>
                      <a:pt x="823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1"/>
              <p:cNvSpPr/>
              <p:nvPr/>
            </p:nvSpPr>
            <p:spPr>
              <a:xfrm>
                <a:off x="3574800" y="2206250"/>
                <a:ext cx="388350" cy="241225"/>
              </a:xfrm>
              <a:custGeom>
                <a:avLst/>
                <a:gdLst/>
                <a:ahLst/>
                <a:cxnLst/>
                <a:rect l="l" t="t" r="r" b="b"/>
                <a:pathLst>
                  <a:path w="15534" h="9649" extrusionOk="0">
                    <a:moveTo>
                      <a:pt x="7719" y="1"/>
                    </a:moveTo>
                    <a:cubicBezTo>
                      <a:pt x="3474" y="1"/>
                      <a:pt x="1" y="2220"/>
                      <a:pt x="1" y="4825"/>
                    </a:cubicBezTo>
                    <a:cubicBezTo>
                      <a:pt x="1" y="7526"/>
                      <a:pt x="3474" y="9649"/>
                      <a:pt x="7719" y="9649"/>
                    </a:cubicBezTo>
                    <a:cubicBezTo>
                      <a:pt x="12061" y="9649"/>
                      <a:pt x="15534" y="7526"/>
                      <a:pt x="15534" y="4825"/>
                    </a:cubicBezTo>
                    <a:cubicBezTo>
                      <a:pt x="15534" y="2220"/>
                      <a:pt x="12061" y="1"/>
                      <a:pt x="7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1"/>
              <p:cNvSpPr/>
              <p:nvPr/>
            </p:nvSpPr>
            <p:spPr>
              <a:xfrm>
                <a:off x="3143075" y="2061550"/>
                <a:ext cx="25087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10035" h="8520" extrusionOk="0">
                    <a:moveTo>
                      <a:pt x="5789" y="0"/>
                    </a:moveTo>
                    <a:cubicBezTo>
                      <a:pt x="1930" y="0"/>
                      <a:pt x="1" y="4535"/>
                      <a:pt x="2702" y="7236"/>
                    </a:cubicBezTo>
                    <a:cubicBezTo>
                      <a:pt x="3587" y="8121"/>
                      <a:pt x="4679" y="8519"/>
                      <a:pt x="5747" y="8519"/>
                    </a:cubicBezTo>
                    <a:cubicBezTo>
                      <a:pt x="7940" y="8519"/>
                      <a:pt x="10034" y="6840"/>
                      <a:pt x="10034" y="4245"/>
                    </a:cubicBezTo>
                    <a:cubicBezTo>
                      <a:pt x="10034" y="1833"/>
                      <a:pt x="8105" y="0"/>
                      <a:pt x="5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1"/>
              <p:cNvSpPr/>
              <p:nvPr/>
            </p:nvSpPr>
            <p:spPr>
              <a:xfrm>
                <a:off x="4081325" y="2061550"/>
                <a:ext cx="250850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8520" extrusionOk="0">
                    <a:moveTo>
                      <a:pt x="5789" y="0"/>
                    </a:moveTo>
                    <a:cubicBezTo>
                      <a:pt x="1930" y="0"/>
                      <a:pt x="0" y="4535"/>
                      <a:pt x="2702" y="7236"/>
                    </a:cubicBezTo>
                    <a:cubicBezTo>
                      <a:pt x="3586" y="8121"/>
                      <a:pt x="4678" y="8519"/>
                      <a:pt x="5747" y="8519"/>
                    </a:cubicBezTo>
                    <a:cubicBezTo>
                      <a:pt x="7940" y="8519"/>
                      <a:pt x="10034" y="6840"/>
                      <a:pt x="10034" y="4245"/>
                    </a:cubicBezTo>
                    <a:cubicBezTo>
                      <a:pt x="10034" y="1833"/>
                      <a:pt x="8104" y="0"/>
                      <a:pt x="5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1"/>
              <p:cNvSpPr/>
              <p:nvPr/>
            </p:nvSpPr>
            <p:spPr>
              <a:xfrm>
                <a:off x="3519325" y="2401625"/>
                <a:ext cx="525850" cy="279825"/>
              </a:xfrm>
              <a:custGeom>
                <a:avLst/>
                <a:gdLst/>
                <a:ahLst/>
                <a:cxnLst/>
                <a:rect l="l" t="t" r="r" b="b"/>
                <a:pathLst>
                  <a:path w="21034" h="11193" extrusionOk="0">
                    <a:moveTo>
                      <a:pt x="9456" y="1"/>
                    </a:moveTo>
                    <a:lnTo>
                      <a:pt x="9456" y="7140"/>
                    </a:lnTo>
                    <a:cubicBezTo>
                      <a:pt x="8780" y="8105"/>
                      <a:pt x="7719" y="8780"/>
                      <a:pt x="6465" y="8973"/>
                    </a:cubicBezTo>
                    <a:cubicBezTo>
                      <a:pt x="6382" y="8980"/>
                      <a:pt x="6299" y="8983"/>
                      <a:pt x="6216" y="8983"/>
                    </a:cubicBezTo>
                    <a:cubicBezTo>
                      <a:pt x="3890" y="8983"/>
                      <a:pt x="1641" y="6465"/>
                      <a:pt x="1641" y="6465"/>
                    </a:cubicBezTo>
                    <a:lnTo>
                      <a:pt x="1" y="7912"/>
                    </a:lnTo>
                    <a:cubicBezTo>
                      <a:pt x="97" y="8008"/>
                      <a:pt x="2895" y="11192"/>
                      <a:pt x="6272" y="11192"/>
                    </a:cubicBezTo>
                    <a:lnTo>
                      <a:pt x="6658" y="11192"/>
                    </a:lnTo>
                    <a:cubicBezTo>
                      <a:pt x="8202" y="11096"/>
                      <a:pt x="9552" y="10324"/>
                      <a:pt x="10517" y="9166"/>
                    </a:cubicBezTo>
                    <a:cubicBezTo>
                      <a:pt x="11578" y="10324"/>
                      <a:pt x="12929" y="10999"/>
                      <a:pt x="14473" y="11192"/>
                    </a:cubicBezTo>
                    <a:lnTo>
                      <a:pt x="14762" y="11192"/>
                    </a:lnTo>
                    <a:cubicBezTo>
                      <a:pt x="18139" y="11192"/>
                      <a:pt x="20937" y="8008"/>
                      <a:pt x="21033" y="7815"/>
                    </a:cubicBezTo>
                    <a:lnTo>
                      <a:pt x="19393" y="6465"/>
                    </a:lnTo>
                    <a:cubicBezTo>
                      <a:pt x="19393" y="6465"/>
                      <a:pt x="17144" y="8983"/>
                      <a:pt x="14818" y="8983"/>
                    </a:cubicBezTo>
                    <a:cubicBezTo>
                      <a:pt x="14735" y="8983"/>
                      <a:pt x="14652" y="8980"/>
                      <a:pt x="14569" y="8973"/>
                    </a:cubicBezTo>
                    <a:cubicBezTo>
                      <a:pt x="13315" y="8780"/>
                      <a:pt x="12254" y="8105"/>
                      <a:pt x="11578" y="7140"/>
                    </a:cubicBezTo>
                    <a:lnTo>
                      <a:pt x="11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1"/>
              <p:cNvSpPr/>
              <p:nvPr/>
            </p:nvSpPr>
            <p:spPr>
              <a:xfrm>
                <a:off x="3196150" y="3359175"/>
                <a:ext cx="229150" cy="8707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34829" fill="none" extrusionOk="0">
                    <a:moveTo>
                      <a:pt x="5306" y="34829"/>
                    </a:moveTo>
                    <a:cubicBezTo>
                      <a:pt x="5306" y="34829"/>
                      <a:pt x="0" y="11867"/>
                      <a:pt x="9165" y="0"/>
                    </a:cubicBezTo>
                  </a:path>
                </a:pathLst>
              </a:custGeom>
              <a:noFill/>
              <a:ln w="55475" cap="flat" cmpd="sng">
                <a:solidFill>
                  <a:schemeClr val="accent5"/>
                </a:solidFill>
                <a:prstDash val="solid"/>
                <a:miter lim="9647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1"/>
              <p:cNvSpPr/>
              <p:nvPr/>
            </p:nvSpPr>
            <p:spPr>
              <a:xfrm>
                <a:off x="3215425" y="3045325"/>
                <a:ext cx="4872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9490" h="17913" extrusionOk="0">
                    <a:moveTo>
                      <a:pt x="7575" y="0"/>
                    </a:moveTo>
                    <a:cubicBezTo>
                      <a:pt x="7304" y="0"/>
                      <a:pt x="7029" y="35"/>
                      <a:pt x="6754" y="109"/>
                    </a:cubicBezTo>
                    <a:cubicBezTo>
                      <a:pt x="5404" y="495"/>
                      <a:pt x="4342" y="1749"/>
                      <a:pt x="4342" y="3293"/>
                    </a:cubicBezTo>
                    <a:cubicBezTo>
                      <a:pt x="4246" y="4354"/>
                      <a:pt x="4439" y="5415"/>
                      <a:pt x="4921" y="6380"/>
                    </a:cubicBezTo>
                    <a:cubicBezTo>
                      <a:pt x="3571" y="6476"/>
                      <a:pt x="2413" y="6959"/>
                      <a:pt x="1352" y="7731"/>
                    </a:cubicBezTo>
                    <a:cubicBezTo>
                      <a:pt x="1" y="9081"/>
                      <a:pt x="290" y="11397"/>
                      <a:pt x="1930" y="12361"/>
                    </a:cubicBezTo>
                    <a:cubicBezTo>
                      <a:pt x="2903" y="12735"/>
                      <a:pt x="3875" y="12877"/>
                      <a:pt x="4892" y="12877"/>
                    </a:cubicBezTo>
                    <a:cubicBezTo>
                      <a:pt x="5187" y="12877"/>
                      <a:pt x="5486" y="12866"/>
                      <a:pt x="5789" y="12844"/>
                    </a:cubicBezTo>
                    <a:lnTo>
                      <a:pt x="5789" y="12844"/>
                    </a:lnTo>
                    <a:cubicBezTo>
                      <a:pt x="5597" y="13230"/>
                      <a:pt x="5500" y="13616"/>
                      <a:pt x="5404" y="14002"/>
                    </a:cubicBezTo>
                    <a:cubicBezTo>
                      <a:pt x="4825" y="16373"/>
                      <a:pt x="6709" y="17912"/>
                      <a:pt x="8560" y="17912"/>
                    </a:cubicBezTo>
                    <a:cubicBezTo>
                      <a:pt x="9796" y="17912"/>
                      <a:pt x="11018" y="17226"/>
                      <a:pt x="11482" y="15642"/>
                    </a:cubicBezTo>
                    <a:cubicBezTo>
                      <a:pt x="11675" y="15063"/>
                      <a:pt x="11771" y="14484"/>
                      <a:pt x="11868" y="13905"/>
                    </a:cubicBezTo>
                    <a:cubicBezTo>
                      <a:pt x="13025" y="14773"/>
                      <a:pt x="14183" y="15449"/>
                      <a:pt x="15534" y="15931"/>
                    </a:cubicBezTo>
                    <a:cubicBezTo>
                      <a:pt x="15820" y="16019"/>
                      <a:pt x="16111" y="16062"/>
                      <a:pt x="16397" y="16062"/>
                    </a:cubicBezTo>
                    <a:cubicBezTo>
                      <a:pt x="17369" y="16062"/>
                      <a:pt x="18293" y="15571"/>
                      <a:pt x="18814" y="14677"/>
                    </a:cubicBezTo>
                    <a:cubicBezTo>
                      <a:pt x="19489" y="13519"/>
                      <a:pt x="19296" y="12072"/>
                      <a:pt x="18428" y="11107"/>
                    </a:cubicBezTo>
                    <a:cubicBezTo>
                      <a:pt x="17560" y="10239"/>
                      <a:pt x="16498" y="9467"/>
                      <a:pt x="15437" y="8985"/>
                    </a:cubicBezTo>
                    <a:cubicBezTo>
                      <a:pt x="17077" y="7634"/>
                      <a:pt x="18717" y="6283"/>
                      <a:pt x="18139" y="3871"/>
                    </a:cubicBezTo>
                    <a:cubicBezTo>
                      <a:pt x="17753" y="2617"/>
                      <a:pt x="16498" y="1749"/>
                      <a:pt x="15244" y="1749"/>
                    </a:cubicBezTo>
                    <a:cubicBezTo>
                      <a:pt x="15120" y="1736"/>
                      <a:pt x="14999" y="1730"/>
                      <a:pt x="14882" y="1730"/>
                    </a:cubicBezTo>
                    <a:cubicBezTo>
                      <a:pt x="13178" y="1730"/>
                      <a:pt x="12191" y="3000"/>
                      <a:pt x="11289" y="4354"/>
                    </a:cubicBezTo>
                    <a:cubicBezTo>
                      <a:pt x="11192" y="3389"/>
                      <a:pt x="10903" y="2424"/>
                      <a:pt x="10420" y="1652"/>
                    </a:cubicBezTo>
                    <a:cubicBezTo>
                      <a:pt x="9795" y="637"/>
                      <a:pt x="8727" y="0"/>
                      <a:pt x="75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1"/>
              <p:cNvSpPr/>
              <p:nvPr/>
            </p:nvSpPr>
            <p:spPr>
              <a:xfrm>
                <a:off x="3398750" y="3223925"/>
                <a:ext cx="127850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4347" extrusionOk="0">
                    <a:moveTo>
                      <a:pt x="3066" y="1"/>
                    </a:moveTo>
                    <a:cubicBezTo>
                      <a:pt x="3010" y="1"/>
                      <a:pt x="2952" y="3"/>
                      <a:pt x="2894" y="8"/>
                    </a:cubicBezTo>
                    <a:cubicBezTo>
                      <a:pt x="965" y="8"/>
                      <a:pt x="0" y="2323"/>
                      <a:pt x="1351" y="3674"/>
                    </a:cubicBezTo>
                    <a:cubicBezTo>
                      <a:pt x="1817" y="4140"/>
                      <a:pt x="2374" y="4346"/>
                      <a:pt x="2915" y="4346"/>
                    </a:cubicBezTo>
                    <a:cubicBezTo>
                      <a:pt x="4050" y="4346"/>
                      <a:pt x="5113" y="3438"/>
                      <a:pt x="5113" y="2130"/>
                    </a:cubicBezTo>
                    <a:cubicBezTo>
                      <a:pt x="5113" y="934"/>
                      <a:pt x="4236" y="1"/>
                      <a:pt x="3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51"/>
              <p:cNvSpPr/>
              <p:nvPr/>
            </p:nvSpPr>
            <p:spPr>
              <a:xfrm>
                <a:off x="2443625" y="1435375"/>
                <a:ext cx="390750" cy="358475"/>
              </a:xfrm>
              <a:custGeom>
                <a:avLst/>
                <a:gdLst/>
                <a:ahLst/>
                <a:cxnLst/>
                <a:rect l="l" t="t" r="r" b="b"/>
                <a:pathLst>
                  <a:path w="15630" h="14339" extrusionOk="0">
                    <a:moveTo>
                      <a:pt x="6318" y="1"/>
                    </a:moveTo>
                    <a:cubicBezTo>
                      <a:pt x="5601" y="1"/>
                      <a:pt x="4956" y="217"/>
                      <a:pt x="4438" y="735"/>
                    </a:cubicBezTo>
                    <a:cubicBezTo>
                      <a:pt x="1254" y="3919"/>
                      <a:pt x="0" y="9611"/>
                      <a:pt x="9937" y="14338"/>
                    </a:cubicBezTo>
                    <a:lnTo>
                      <a:pt x="15629" y="5752"/>
                    </a:lnTo>
                    <a:cubicBezTo>
                      <a:pt x="15629" y="5752"/>
                      <a:pt x="10014" y="1"/>
                      <a:pt x="6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51"/>
              <p:cNvSpPr/>
              <p:nvPr/>
            </p:nvSpPr>
            <p:spPr>
              <a:xfrm>
                <a:off x="4655350" y="1375500"/>
                <a:ext cx="398000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4611" extrusionOk="0">
                    <a:moveTo>
                      <a:pt x="9110" y="0"/>
                    </a:moveTo>
                    <a:cubicBezTo>
                      <a:pt x="5425" y="0"/>
                      <a:pt x="1" y="6410"/>
                      <a:pt x="1" y="6410"/>
                    </a:cubicBezTo>
                    <a:lnTo>
                      <a:pt x="6272" y="14611"/>
                    </a:lnTo>
                    <a:cubicBezTo>
                      <a:pt x="15920" y="9208"/>
                      <a:pt x="14183" y="3516"/>
                      <a:pt x="10806" y="621"/>
                    </a:cubicBezTo>
                    <a:cubicBezTo>
                      <a:pt x="10315" y="186"/>
                      <a:pt x="9738" y="0"/>
                      <a:pt x="9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51"/>
              <p:cNvSpPr/>
              <p:nvPr/>
            </p:nvSpPr>
            <p:spPr>
              <a:xfrm>
                <a:off x="2593150" y="3236175"/>
                <a:ext cx="902100" cy="707025"/>
              </a:xfrm>
              <a:custGeom>
                <a:avLst/>
                <a:gdLst/>
                <a:ahLst/>
                <a:cxnLst/>
                <a:rect l="l" t="t" r="r" b="b"/>
                <a:pathLst>
                  <a:path w="36084" h="28281" extrusionOk="0">
                    <a:moveTo>
                      <a:pt x="1255" y="0"/>
                    </a:moveTo>
                    <a:lnTo>
                      <a:pt x="1255" y="0"/>
                    </a:lnTo>
                    <a:cubicBezTo>
                      <a:pt x="1" y="7622"/>
                      <a:pt x="5789" y="18041"/>
                      <a:pt x="11096" y="22769"/>
                    </a:cubicBezTo>
                    <a:cubicBezTo>
                      <a:pt x="14727" y="25926"/>
                      <a:pt x="19994" y="28280"/>
                      <a:pt x="24877" y="28280"/>
                    </a:cubicBezTo>
                    <a:cubicBezTo>
                      <a:pt x="28947" y="28280"/>
                      <a:pt x="32750" y="26645"/>
                      <a:pt x="35118" y="22479"/>
                    </a:cubicBezTo>
                    <a:cubicBezTo>
                      <a:pt x="35794" y="21418"/>
                      <a:pt x="36083" y="20260"/>
                      <a:pt x="36083" y="19103"/>
                    </a:cubicBezTo>
                    <a:lnTo>
                      <a:pt x="36083" y="19103"/>
                    </a:lnTo>
                    <a:cubicBezTo>
                      <a:pt x="35854" y="21315"/>
                      <a:pt x="33998" y="24732"/>
                      <a:pt x="28177" y="24732"/>
                    </a:cubicBezTo>
                    <a:cubicBezTo>
                      <a:pt x="26635" y="24732"/>
                      <a:pt x="24815" y="24492"/>
                      <a:pt x="22673" y="23927"/>
                    </a:cubicBezTo>
                    <a:cubicBezTo>
                      <a:pt x="13797" y="21708"/>
                      <a:pt x="6658" y="11288"/>
                      <a:pt x="3184" y="5210"/>
                    </a:cubicBezTo>
                    <a:cubicBezTo>
                      <a:pt x="2220" y="3666"/>
                      <a:pt x="1544" y="1833"/>
                      <a:pt x="12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51"/>
              <p:cNvSpPr/>
              <p:nvPr/>
            </p:nvSpPr>
            <p:spPr>
              <a:xfrm>
                <a:off x="4204325" y="3055275"/>
                <a:ext cx="730850" cy="900400"/>
              </a:xfrm>
              <a:custGeom>
                <a:avLst/>
                <a:gdLst/>
                <a:ahLst/>
                <a:cxnLst/>
                <a:rect l="l" t="t" r="r" b="b"/>
                <a:pathLst>
                  <a:path w="29234" h="36016" extrusionOk="0">
                    <a:moveTo>
                      <a:pt x="25278" y="0"/>
                    </a:moveTo>
                    <a:cubicBezTo>
                      <a:pt x="25664" y="1833"/>
                      <a:pt x="25664" y="3763"/>
                      <a:pt x="25374" y="5596"/>
                    </a:cubicBezTo>
                    <a:cubicBezTo>
                      <a:pt x="24409" y="12446"/>
                      <a:pt x="21611" y="24891"/>
                      <a:pt x="14376" y="30198"/>
                    </a:cubicBezTo>
                    <a:cubicBezTo>
                      <a:pt x="10688" y="32891"/>
                      <a:pt x="7765" y="33841"/>
                      <a:pt x="5523" y="33841"/>
                    </a:cubicBezTo>
                    <a:cubicBezTo>
                      <a:pt x="2546" y="33841"/>
                      <a:pt x="771" y="32166"/>
                      <a:pt x="1" y="30680"/>
                    </a:cubicBezTo>
                    <a:lnTo>
                      <a:pt x="1" y="30680"/>
                    </a:lnTo>
                    <a:cubicBezTo>
                      <a:pt x="483" y="31838"/>
                      <a:pt x="1255" y="32803"/>
                      <a:pt x="2220" y="33478"/>
                    </a:cubicBezTo>
                    <a:cubicBezTo>
                      <a:pt x="4471" y="35259"/>
                      <a:pt x="6851" y="36016"/>
                      <a:pt x="9205" y="36016"/>
                    </a:cubicBezTo>
                    <a:cubicBezTo>
                      <a:pt x="15522" y="36016"/>
                      <a:pt x="21650" y="30559"/>
                      <a:pt x="24602" y="24795"/>
                    </a:cubicBezTo>
                    <a:cubicBezTo>
                      <a:pt x="27786" y="18427"/>
                      <a:pt x="29233" y="6657"/>
                      <a:pt x="252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1"/>
              <p:cNvSpPr/>
              <p:nvPr/>
            </p:nvSpPr>
            <p:spPr>
              <a:xfrm>
                <a:off x="2617275" y="2953125"/>
                <a:ext cx="882800" cy="935400"/>
              </a:xfrm>
              <a:custGeom>
                <a:avLst/>
                <a:gdLst/>
                <a:ahLst/>
                <a:cxnLst/>
                <a:rect l="l" t="t" r="r" b="b"/>
                <a:pathLst>
                  <a:path w="35312" h="37416" extrusionOk="0">
                    <a:moveTo>
                      <a:pt x="8789" y="0"/>
                    </a:moveTo>
                    <a:cubicBezTo>
                      <a:pt x="5203" y="0"/>
                      <a:pt x="1984" y="2335"/>
                      <a:pt x="869" y="5919"/>
                    </a:cubicBezTo>
                    <a:cubicBezTo>
                      <a:pt x="97" y="8138"/>
                      <a:pt x="0" y="10550"/>
                      <a:pt x="483" y="12866"/>
                    </a:cubicBezTo>
                    <a:cubicBezTo>
                      <a:pt x="772" y="14699"/>
                      <a:pt x="1448" y="16435"/>
                      <a:pt x="2412" y="18075"/>
                    </a:cubicBezTo>
                    <a:cubicBezTo>
                      <a:pt x="5886" y="24057"/>
                      <a:pt x="13025" y="34477"/>
                      <a:pt x="21804" y="36599"/>
                    </a:cubicBezTo>
                    <a:cubicBezTo>
                      <a:pt x="23972" y="37172"/>
                      <a:pt x="25815" y="37415"/>
                      <a:pt x="27376" y="37415"/>
                    </a:cubicBezTo>
                    <a:cubicBezTo>
                      <a:pt x="33178" y="37415"/>
                      <a:pt x="35083" y="34056"/>
                      <a:pt x="35311" y="31775"/>
                    </a:cubicBezTo>
                    <a:cubicBezTo>
                      <a:pt x="35311" y="31293"/>
                      <a:pt x="35311" y="30811"/>
                      <a:pt x="35118" y="30328"/>
                    </a:cubicBezTo>
                    <a:cubicBezTo>
                      <a:pt x="34476" y="28642"/>
                      <a:pt x="32697" y="25017"/>
                      <a:pt x="29560" y="25017"/>
                    </a:cubicBezTo>
                    <a:cubicBezTo>
                      <a:pt x="28928" y="25017"/>
                      <a:pt x="28241" y="25165"/>
                      <a:pt x="27497" y="25504"/>
                    </a:cubicBezTo>
                    <a:cubicBezTo>
                      <a:pt x="27317" y="25586"/>
                      <a:pt x="27138" y="25625"/>
                      <a:pt x="26961" y="25625"/>
                    </a:cubicBezTo>
                    <a:cubicBezTo>
                      <a:pt x="23799" y="25625"/>
                      <a:pt x="21002" y="13246"/>
                      <a:pt x="20454" y="11419"/>
                    </a:cubicBezTo>
                    <a:cubicBezTo>
                      <a:pt x="19392" y="7945"/>
                      <a:pt x="18138" y="4665"/>
                      <a:pt x="15533" y="2446"/>
                    </a:cubicBezTo>
                    <a:cubicBezTo>
                      <a:pt x="14279" y="1385"/>
                      <a:pt x="12735" y="613"/>
                      <a:pt x="11095" y="324"/>
                    </a:cubicBezTo>
                    <a:cubicBezTo>
                      <a:pt x="10321" y="105"/>
                      <a:pt x="9547" y="0"/>
                      <a:pt x="87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1"/>
              <p:cNvSpPr/>
              <p:nvPr/>
            </p:nvSpPr>
            <p:spPr>
              <a:xfrm>
                <a:off x="4190650" y="2894000"/>
                <a:ext cx="696275" cy="1066575"/>
              </a:xfrm>
              <a:custGeom>
                <a:avLst/>
                <a:gdLst/>
                <a:ahLst/>
                <a:cxnLst/>
                <a:rect l="l" t="t" r="r" b="b"/>
                <a:pathLst>
                  <a:path w="27851" h="42663" extrusionOk="0">
                    <a:moveTo>
                      <a:pt x="17619" y="0"/>
                    </a:moveTo>
                    <a:cubicBezTo>
                      <a:pt x="15991" y="0"/>
                      <a:pt x="14350" y="465"/>
                      <a:pt x="12897" y="1434"/>
                    </a:cubicBezTo>
                    <a:cubicBezTo>
                      <a:pt x="11449" y="2303"/>
                      <a:pt x="10195" y="3557"/>
                      <a:pt x="9423" y="5004"/>
                    </a:cubicBezTo>
                    <a:cubicBezTo>
                      <a:pt x="7687" y="7898"/>
                      <a:pt x="7590" y="11468"/>
                      <a:pt x="7687" y="15134"/>
                    </a:cubicBezTo>
                    <a:cubicBezTo>
                      <a:pt x="7782" y="17044"/>
                      <a:pt x="9484" y="30672"/>
                      <a:pt x="5872" y="30672"/>
                    </a:cubicBezTo>
                    <a:cubicBezTo>
                      <a:pt x="5834" y="30672"/>
                      <a:pt x="5796" y="30670"/>
                      <a:pt x="5757" y="30667"/>
                    </a:cubicBezTo>
                    <a:cubicBezTo>
                      <a:pt x="5553" y="30647"/>
                      <a:pt x="5356" y="30637"/>
                      <a:pt x="5166" y="30637"/>
                    </a:cubicBezTo>
                    <a:cubicBezTo>
                      <a:pt x="869" y="30637"/>
                      <a:pt x="158" y="35677"/>
                      <a:pt x="65" y="37710"/>
                    </a:cubicBezTo>
                    <a:cubicBezTo>
                      <a:pt x="1" y="39194"/>
                      <a:pt x="1791" y="42663"/>
                      <a:pt x="6188" y="42663"/>
                    </a:cubicBezTo>
                    <a:cubicBezTo>
                      <a:pt x="8365" y="42663"/>
                      <a:pt x="11182" y="41812"/>
                      <a:pt x="14730" y="39447"/>
                    </a:cubicBezTo>
                    <a:cubicBezTo>
                      <a:pt x="22351" y="34430"/>
                      <a:pt x="25632" y="22177"/>
                      <a:pt x="26982" y="15327"/>
                    </a:cubicBezTo>
                    <a:cubicBezTo>
                      <a:pt x="27851" y="11179"/>
                      <a:pt x="26886" y="6837"/>
                      <a:pt x="24474" y="3364"/>
                    </a:cubicBezTo>
                    <a:cubicBezTo>
                      <a:pt x="22757" y="1173"/>
                      <a:pt x="20205" y="0"/>
                      <a:pt x="176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4" name="Google Shape;684;p51"/>
          <p:cNvGrpSpPr/>
          <p:nvPr/>
        </p:nvGrpSpPr>
        <p:grpSpPr>
          <a:xfrm rot="1800083">
            <a:off x="7190314" y="-8612"/>
            <a:ext cx="1488399" cy="1254582"/>
            <a:chOff x="931675" y="665475"/>
            <a:chExt cx="1833532" cy="1545592"/>
          </a:xfrm>
        </p:grpSpPr>
        <p:sp>
          <p:nvSpPr>
            <p:cNvPr id="685" name="Google Shape;685;p51"/>
            <p:cNvSpPr/>
            <p:nvPr/>
          </p:nvSpPr>
          <p:spPr>
            <a:xfrm>
              <a:off x="931675" y="665475"/>
              <a:ext cx="1833532" cy="1545592"/>
            </a:xfrm>
            <a:custGeom>
              <a:avLst/>
              <a:gdLst/>
              <a:ahLst/>
              <a:cxnLst/>
              <a:rect l="l" t="t" r="r" b="b"/>
              <a:pathLst>
                <a:path w="240779" h="206630" extrusionOk="0">
                  <a:moveTo>
                    <a:pt x="95577" y="0"/>
                  </a:moveTo>
                  <a:cubicBezTo>
                    <a:pt x="90635" y="0"/>
                    <a:pt x="86153" y="3532"/>
                    <a:pt x="85152" y="8683"/>
                  </a:cubicBezTo>
                  <a:cubicBezTo>
                    <a:pt x="85066" y="9109"/>
                    <a:pt x="83019" y="19775"/>
                    <a:pt x="82165" y="29075"/>
                  </a:cubicBezTo>
                  <a:cubicBezTo>
                    <a:pt x="81312" y="36839"/>
                    <a:pt x="81312" y="44774"/>
                    <a:pt x="81995" y="52623"/>
                  </a:cubicBezTo>
                  <a:lnTo>
                    <a:pt x="81995" y="52879"/>
                  </a:lnTo>
                  <a:cubicBezTo>
                    <a:pt x="82165" y="53818"/>
                    <a:pt x="82251" y="54757"/>
                    <a:pt x="82421" y="55695"/>
                  </a:cubicBezTo>
                  <a:lnTo>
                    <a:pt x="82507" y="56292"/>
                  </a:lnTo>
                  <a:cubicBezTo>
                    <a:pt x="82592" y="56975"/>
                    <a:pt x="82763" y="57743"/>
                    <a:pt x="82933" y="58425"/>
                  </a:cubicBezTo>
                  <a:cubicBezTo>
                    <a:pt x="83019" y="58767"/>
                    <a:pt x="83019" y="59108"/>
                    <a:pt x="83104" y="59364"/>
                  </a:cubicBezTo>
                  <a:cubicBezTo>
                    <a:pt x="83275" y="60302"/>
                    <a:pt x="83531" y="61156"/>
                    <a:pt x="83787" y="62094"/>
                  </a:cubicBezTo>
                  <a:cubicBezTo>
                    <a:pt x="84640" y="65507"/>
                    <a:pt x="85834" y="68835"/>
                    <a:pt x="87199" y="72162"/>
                  </a:cubicBezTo>
                  <a:cubicBezTo>
                    <a:pt x="87114" y="73527"/>
                    <a:pt x="87029" y="74978"/>
                    <a:pt x="86943" y="76514"/>
                  </a:cubicBezTo>
                  <a:cubicBezTo>
                    <a:pt x="86005" y="95114"/>
                    <a:pt x="87285" y="126768"/>
                    <a:pt x="102728" y="148866"/>
                  </a:cubicBezTo>
                  <a:lnTo>
                    <a:pt x="72865" y="148696"/>
                  </a:lnTo>
                  <a:lnTo>
                    <a:pt x="62456" y="138969"/>
                  </a:lnTo>
                  <a:cubicBezTo>
                    <a:pt x="60238" y="130863"/>
                    <a:pt x="55375" y="123782"/>
                    <a:pt x="48549" y="118833"/>
                  </a:cubicBezTo>
                  <a:cubicBezTo>
                    <a:pt x="44965" y="116188"/>
                    <a:pt x="40955" y="114396"/>
                    <a:pt x="36604" y="113372"/>
                  </a:cubicBezTo>
                  <a:cubicBezTo>
                    <a:pt x="35946" y="113252"/>
                    <a:pt x="35295" y="113194"/>
                    <a:pt x="34655" y="113194"/>
                  </a:cubicBezTo>
                  <a:cubicBezTo>
                    <a:pt x="28483" y="113194"/>
                    <a:pt x="23366" y="118560"/>
                    <a:pt x="24062" y="124976"/>
                  </a:cubicBezTo>
                  <a:cubicBezTo>
                    <a:pt x="24573" y="130522"/>
                    <a:pt x="27730" y="147928"/>
                    <a:pt x="44453" y="154071"/>
                  </a:cubicBezTo>
                  <a:lnTo>
                    <a:pt x="45563" y="155692"/>
                  </a:lnTo>
                  <a:lnTo>
                    <a:pt x="41723" y="156289"/>
                  </a:lnTo>
                  <a:cubicBezTo>
                    <a:pt x="36743" y="153913"/>
                    <a:pt x="31351" y="152699"/>
                    <a:pt x="25919" y="152699"/>
                  </a:cubicBezTo>
                  <a:cubicBezTo>
                    <a:pt x="23161" y="152699"/>
                    <a:pt x="20392" y="153012"/>
                    <a:pt x="17662" y="153644"/>
                  </a:cubicBezTo>
                  <a:cubicBezTo>
                    <a:pt x="13396" y="154583"/>
                    <a:pt x="9301" y="156375"/>
                    <a:pt x="5717" y="159020"/>
                  </a:cubicBezTo>
                  <a:cubicBezTo>
                    <a:pt x="1" y="163371"/>
                    <a:pt x="172" y="171988"/>
                    <a:pt x="6059" y="176169"/>
                  </a:cubicBezTo>
                  <a:cubicBezTo>
                    <a:pt x="13817" y="181608"/>
                    <a:pt x="20991" y="183401"/>
                    <a:pt x="27057" y="183401"/>
                  </a:cubicBezTo>
                  <a:cubicBezTo>
                    <a:pt x="33266" y="183401"/>
                    <a:pt x="38314" y="181522"/>
                    <a:pt x="41638" y="179753"/>
                  </a:cubicBezTo>
                  <a:lnTo>
                    <a:pt x="47354" y="179838"/>
                  </a:lnTo>
                  <a:cubicBezTo>
                    <a:pt x="44027" y="184189"/>
                    <a:pt x="41894" y="189309"/>
                    <a:pt x="41126" y="194769"/>
                  </a:cubicBezTo>
                  <a:cubicBezTo>
                    <a:pt x="40358" y="201083"/>
                    <a:pt x="45307" y="206629"/>
                    <a:pt x="51706" y="206629"/>
                  </a:cubicBezTo>
                  <a:cubicBezTo>
                    <a:pt x="52388" y="206629"/>
                    <a:pt x="52986" y="206629"/>
                    <a:pt x="53583" y="206458"/>
                  </a:cubicBezTo>
                  <a:cubicBezTo>
                    <a:pt x="69794" y="203557"/>
                    <a:pt x="78155" y="193575"/>
                    <a:pt x="81056" y="183763"/>
                  </a:cubicBezTo>
                  <a:lnTo>
                    <a:pt x="85322" y="180862"/>
                  </a:lnTo>
                  <a:lnTo>
                    <a:pt x="138222" y="182398"/>
                  </a:lnTo>
                  <a:cubicBezTo>
                    <a:pt x="141384" y="185413"/>
                    <a:pt x="144912" y="186463"/>
                    <a:pt x="148353" y="186463"/>
                  </a:cubicBezTo>
                  <a:cubicBezTo>
                    <a:pt x="152895" y="186463"/>
                    <a:pt x="157287" y="184634"/>
                    <a:pt x="160491" y="183080"/>
                  </a:cubicBezTo>
                  <a:lnTo>
                    <a:pt x="223372" y="184872"/>
                  </a:lnTo>
                  <a:cubicBezTo>
                    <a:pt x="223612" y="184883"/>
                    <a:pt x="223851" y="184889"/>
                    <a:pt x="224089" y="184889"/>
                  </a:cubicBezTo>
                  <a:cubicBezTo>
                    <a:pt x="229371" y="184889"/>
                    <a:pt x="234341" y="182195"/>
                    <a:pt x="237280" y="177705"/>
                  </a:cubicBezTo>
                  <a:cubicBezTo>
                    <a:pt x="240351" y="173098"/>
                    <a:pt x="240778" y="167296"/>
                    <a:pt x="238474" y="162262"/>
                  </a:cubicBezTo>
                  <a:lnTo>
                    <a:pt x="237024" y="158934"/>
                  </a:lnTo>
                  <a:cubicBezTo>
                    <a:pt x="234379" y="153218"/>
                    <a:pt x="228748" y="149549"/>
                    <a:pt x="222519" y="149549"/>
                  </a:cubicBezTo>
                  <a:lnTo>
                    <a:pt x="208868" y="149464"/>
                  </a:lnTo>
                  <a:cubicBezTo>
                    <a:pt x="212963" y="139908"/>
                    <a:pt x="215864" y="127195"/>
                    <a:pt x="215267" y="110472"/>
                  </a:cubicBezTo>
                  <a:cubicBezTo>
                    <a:pt x="214158" y="78903"/>
                    <a:pt x="202383" y="61326"/>
                    <a:pt x="192486" y="52112"/>
                  </a:cubicBezTo>
                  <a:cubicBezTo>
                    <a:pt x="192571" y="51941"/>
                    <a:pt x="192571" y="51770"/>
                    <a:pt x="192571" y="51600"/>
                  </a:cubicBezTo>
                  <a:cubicBezTo>
                    <a:pt x="195728" y="30781"/>
                    <a:pt x="185319" y="8597"/>
                    <a:pt x="184807" y="7659"/>
                  </a:cubicBezTo>
                  <a:cubicBezTo>
                    <a:pt x="183101" y="4075"/>
                    <a:pt x="179432" y="1686"/>
                    <a:pt x="175422" y="1601"/>
                  </a:cubicBezTo>
                  <a:lnTo>
                    <a:pt x="175251" y="1601"/>
                  </a:lnTo>
                  <a:cubicBezTo>
                    <a:pt x="171241" y="1601"/>
                    <a:pt x="167572" y="3819"/>
                    <a:pt x="165780" y="7318"/>
                  </a:cubicBezTo>
                  <a:lnTo>
                    <a:pt x="161856" y="14826"/>
                  </a:lnTo>
                  <a:lnTo>
                    <a:pt x="111175" y="14911"/>
                  </a:lnTo>
                  <a:cubicBezTo>
                    <a:pt x="104946" y="2284"/>
                    <a:pt x="101107" y="1175"/>
                    <a:pt x="98462" y="407"/>
                  </a:cubicBezTo>
                  <a:cubicBezTo>
                    <a:pt x="97497" y="131"/>
                    <a:pt x="96529" y="0"/>
                    <a:pt x="95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6" name="Google Shape;686;p51"/>
            <p:cNvGrpSpPr/>
            <p:nvPr/>
          </p:nvGrpSpPr>
          <p:grpSpPr>
            <a:xfrm>
              <a:off x="1039571" y="753122"/>
              <a:ext cx="1635959" cy="1389316"/>
              <a:chOff x="734775" y="238125"/>
              <a:chExt cx="6168775" cy="5238750"/>
            </a:xfrm>
          </p:grpSpPr>
          <p:sp>
            <p:nvSpPr>
              <p:cNvPr id="687" name="Google Shape;687;p51"/>
              <p:cNvSpPr/>
              <p:nvPr/>
            </p:nvSpPr>
            <p:spPr>
              <a:xfrm>
                <a:off x="1243675" y="3904275"/>
                <a:ext cx="5659875" cy="1119175"/>
              </a:xfrm>
              <a:custGeom>
                <a:avLst/>
                <a:gdLst/>
                <a:ahLst/>
                <a:cxnLst/>
                <a:rect l="l" t="t" r="r" b="b"/>
                <a:pathLst>
                  <a:path w="226395" h="44767" extrusionOk="0">
                    <a:moveTo>
                      <a:pt x="20454" y="0"/>
                    </a:moveTo>
                    <a:lnTo>
                      <a:pt x="37434" y="26435"/>
                    </a:lnTo>
                    <a:lnTo>
                      <a:pt x="1" y="32417"/>
                    </a:lnTo>
                    <a:lnTo>
                      <a:pt x="51327" y="33092"/>
                    </a:lnTo>
                    <a:lnTo>
                      <a:pt x="42065" y="44766"/>
                    </a:lnTo>
                    <a:lnTo>
                      <a:pt x="58852" y="33671"/>
                    </a:lnTo>
                    <a:lnTo>
                      <a:pt x="218716" y="38302"/>
                    </a:lnTo>
                    <a:cubicBezTo>
                      <a:pt x="218807" y="38306"/>
                      <a:pt x="218898" y="38308"/>
                      <a:pt x="218989" y="38308"/>
                    </a:cubicBezTo>
                    <a:cubicBezTo>
                      <a:pt x="223377" y="38308"/>
                      <a:pt x="226395" y="33780"/>
                      <a:pt x="224504" y="29716"/>
                    </a:cubicBezTo>
                    <a:lnTo>
                      <a:pt x="222768" y="25953"/>
                    </a:lnTo>
                    <a:cubicBezTo>
                      <a:pt x="221803" y="23830"/>
                      <a:pt x="219584" y="22383"/>
                      <a:pt x="217268" y="22383"/>
                    </a:cubicBezTo>
                    <a:lnTo>
                      <a:pt x="43319" y="21515"/>
                    </a:lnTo>
                    <a:lnTo>
                      <a:pt x="20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1"/>
              <p:cNvSpPr/>
              <p:nvPr/>
            </p:nvSpPr>
            <p:spPr>
              <a:xfrm>
                <a:off x="1364275" y="3438775"/>
                <a:ext cx="523425" cy="603000"/>
              </a:xfrm>
              <a:custGeom>
                <a:avLst/>
                <a:gdLst/>
                <a:ahLst/>
                <a:cxnLst/>
                <a:rect l="l" t="t" r="r" b="b"/>
                <a:pathLst>
                  <a:path w="20937" h="241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413" y="23058"/>
                      <a:pt x="20936" y="24120"/>
                      <a:pt x="20936" y="24120"/>
                    </a:cubicBezTo>
                    <a:cubicBezTo>
                      <a:pt x="16884" y="328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1"/>
              <p:cNvSpPr/>
              <p:nvPr/>
            </p:nvSpPr>
            <p:spPr>
              <a:xfrm>
                <a:off x="734775" y="4556550"/>
                <a:ext cx="798375" cy="265650"/>
              </a:xfrm>
              <a:custGeom>
                <a:avLst/>
                <a:gdLst/>
                <a:ahLst/>
                <a:cxnLst/>
                <a:rect l="l" t="t" r="r" b="b"/>
                <a:pathLst>
                  <a:path w="31935" h="10626" extrusionOk="0">
                    <a:moveTo>
                      <a:pt x="15251" y="0"/>
                    </a:moveTo>
                    <a:cubicBezTo>
                      <a:pt x="5937" y="0"/>
                      <a:pt x="0" y="4589"/>
                      <a:pt x="0" y="4589"/>
                    </a:cubicBezTo>
                    <a:cubicBezTo>
                      <a:pt x="6395" y="9125"/>
                      <a:pt x="12117" y="10626"/>
                      <a:pt x="16890" y="10626"/>
                    </a:cubicBezTo>
                    <a:cubicBezTo>
                      <a:pt x="26230" y="10626"/>
                      <a:pt x="31934" y="4879"/>
                      <a:pt x="31934" y="4879"/>
                    </a:cubicBezTo>
                    <a:cubicBezTo>
                      <a:pt x="25713" y="1211"/>
                      <a:pt x="20036" y="0"/>
                      <a:pt x="152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1"/>
              <p:cNvSpPr/>
              <p:nvPr/>
            </p:nvSpPr>
            <p:spPr>
              <a:xfrm>
                <a:off x="1851500" y="4912475"/>
                <a:ext cx="571650" cy="564400"/>
              </a:xfrm>
              <a:custGeom>
                <a:avLst/>
                <a:gdLst/>
                <a:ahLst/>
                <a:cxnLst/>
                <a:rect l="l" t="t" r="r" b="b"/>
                <a:pathLst>
                  <a:path w="22866" h="22576" extrusionOk="0">
                    <a:moveTo>
                      <a:pt x="22479" y="0"/>
                    </a:moveTo>
                    <a:lnTo>
                      <a:pt x="22479" y="0"/>
                    </a:lnTo>
                    <a:cubicBezTo>
                      <a:pt x="2026" y="5499"/>
                      <a:pt x="0" y="22576"/>
                      <a:pt x="0" y="22576"/>
                    </a:cubicBezTo>
                    <a:cubicBezTo>
                      <a:pt x="22865" y="18427"/>
                      <a:pt x="22479" y="0"/>
                      <a:pt x="22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1"/>
              <p:cNvSpPr/>
              <p:nvPr/>
            </p:nvSpPr>
            <p:spPr>
              <a:xfrm>
                <a:off x="4396100" y="4502425"/>
                <a:ext cx="78872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31549" h="16157" extrusionOk="0">
                    <a:moveTo>
                      <a:pt x="11963" y="1"/>
                    </a:moveTo>
                    <a:cubicBezTo>
                      <a:pt x="11963" y="1"/>
                      <a:pt x="0" y="10517"/>
                      <a:pt x="4342" y="14859"/>
                    </a:cubicBezTo>
                    <a:cubicBezTo>
                      <a:pt x="5269" y="15786"/>
                      <a:pt x="6455" y="16156"/>
                      <a:pt x="7786" y="16156"/>
                    </a:cubicBezTo>
                    <a:cubicBezTo>
                      <a:pt x="12545" y="16156"/>
                      <a:pt x="19162" y="11422"/>
                      <a:pt x="22479" y="10517"/>
                    </a:cubicBezTo>
                    <a:cubicBezTo>
                      <a:pt x="26724" y="9456"/>
                      <a:pt x="31548" y="1062"/>
                      <a:pt x="31548" y="1062"/>
                    </a:cubicBezTo>
                    <a:lnTo>
                      <a:pt x="119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1"/>
              <p:cNvSpPr/>
              <p:nvPr/>
            </p:nvSpPr>
            <p:spPr>
              <a:xfrm>
                <a:off x="3636325" y="4302250"/>
                <a:ext cx="588550" cy="445325"/>
              </a:xfrm>
              <a:custGeom>
                <a:avLst/>
                <a:gdLst/>
                <a:ahLst/>
                <a:cxnLst/>
                <a:rect l="l" t="t" r="r" b="b"/>
                <a:pathLst>
                  <a:path w="23542" h="17813" extrusionOk="0">
                    <a:moveTo>
                      <a:pt x="9262" y="0"/>
                    </a:moveTo>
                    <a:cubicBezTo>
                      <a:pt x="9262" y="0"/>
                      <a:pt x="1" y="10516"/>
                      <a:pt x="1641" y="14858"/>
                    </a:cubicBezTo>
                    <a:cubicBezTo>
                      <a:pt x="2434" y="16928"/>
                      <a:pt x="3911" y="17812"/>
                      <a:pt x="5732" y="17812"/>
                    </a:cubicBezTo>
                    <a:cubicBezTo>
                      <a:pt x="7898" y="17812"/>
                      <a:pt x="10553" y="16561"/>
                      <a:pt x="13122" y="14568"/>
                    </a:cubicBezTo>
                    <a:cubicBezTo>
                      <a:pt x="16305" y="12060"/>
                      <a:pt x="19875" y="10034"/>
                      <a:pt x="23541" y="8297"/>
                    </a:cubicBezTo>
                    <a:lnTo>
                      <a:pt x="9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1"/>
              <p:cNvSpPr/>
              <p:nvPr/>
            </p:nvSpPr>
            <p:spPr>
              <a:xfrm>
                <a:off x="2973050" y="238125"/>
                <a:ext cx="2636275" cy="2231075"/>
              </a:xfrm>
              <a:custGeom>
                <a:avLst/>
                <a:gdLst/>
                <a:ahLst/>
                <a:cxnLst/>
                <a:rect l="l" t="t" r="r" b="b"/>
                <a:pathLst>
                  <a:path w="105451" h="89243" extrusionOk="0">
                    <a:moveTo>
                      <a:pt x="4631" y="0"/>
                    </a:moveTo>
                    <a:cubicBezTo>
                      <a:pt x="4631" y="0"/>
                      <a:pt x="2316" y="11867"/>
                      <a:pt x="1351" y="21900"/>
                    </a:cubicBezTo>
                    <a:cubicBezTo>
                      <a:pt x="483" y="32417"/>
                      <a:pt x="0" y="44476"/>
                      <a:pt x="2895" y="55089"/>
                    </a:cubicBezTo>
                    <a:cubicBezTo>
                      <a:pt x="5210" y="63868"/>
                      <a:pt x="9841" y="71780"/>
                      <a:pt x="18235" y="76989"/>
                    </a:cubicBezTo>
                    <a:cubicBezTo>
                      <a:pt x="31452" y="85190"/>
                      <a:pt x="34153" y="89242"/>
                      <a:pt x="45055" y="89242"/>
                    </a:cubicBezTo>
                    <a:cubicBezTo>
                      <a:pt x="49686" y="88953"/>
                      <a:pt x="54317" y="87988"/>
                      <a:pt x="58659" y="86444"/>
                    </a:cubicBezTo>
                    <a:cubicBezTo>
                      <a:pt x="60299" y="85865"/>
                      <a:pt x="62132" y="85190"/>
                      <a:pt x="63965" y="84418"/>
                    </a:cubicBezTo>
                    <a:cubicBezTo>
                      <a:pt x="76796" y="79208"/>
                      <a:pt x="91654" y="69561"/>
                      <a:pt x="98793" y="55957"/>
                    </a:cubicBezTo>
                    <a:cubicBezTo>
                      <a:pt x="99565" y="54510"/>
                      <a:pt x="100241" y="52966"/>
                      <a:pt x="100723" y="51423"/>
                    </a:cubicBezTo>
                    <a:cubicBezTo>
                      <a:pt x="101495" y="49107"/>
                      <a:pt x="102074" y="46792"/>
                      <a:pt x="102460" y="44476"/>
                    </a:cubicBezTo>
                    <a:cubicBezTo>
                      <a:pt x="105450" y="24312"/>
                      <a:pt x="94741" y="1930"/>
                      <a:pt x="94741" y="1930"/>
                    </a:cubicBezTo>
                    <a:lnTo>
                      <a:pt x="86927" y="16787"/>
                    </a:lnTo>
                    <a:lnTo>
                      <a:pt x="14568" y="16884"/>
                    </a:lnTo>
                    <a:cubicBezTo>
                      <a:pt x="14568" y="16884"/>
                      <a:pt x="7815" y="965"/>
                      <a:pt x="4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1"/>
              <p:cNvSpPr/>
              <p:nvPr/>
            </p:nvSpPr>
            <p:spPr>
              <a:xfrm>
                <a:off x="3120175" y="1728700"/>
                <a:ext cx="2424025" cy="2905625"/>
              </a:xfrm>
              <a:custGeom>
                <a:avLst/>
                <a:gdLst/>
                <a:ahLst/>
                <a:cxnLst/>
                <a:rect l="l" t="t" r="r" b="b"/>
                <a:pathLst>
                  <a:path w="96961" h="116225" extrusionOk="0">
                    <a:moveTo>
                      <a:pt x="85576" y="0"/>
                    </a:moveTo>
                    <a:lnTo>
                      <a:pt x="1930" y="4052"/>
                    </a:lnTo>
                    <a:cubicBezTo>
                      <a:pt x="1930" y="4052"/>
                      <a:pt x="1737" y="5500"/>
                      <a:pt x="1448" y="8008"/>
                    </a:cubicBezTo>
                    <a:cubicBezTo>
                      <a:pt x="1255" y="9938"/>
                      <a:pt x="1062" y="12446"/>
                      <a:pt x="965" y="15437"/>
                    </a:cubicBezTo>
                    <a:cubicBezTo>
                      <a:pt x="0" y="35794"/>
                      <a:pt x="1062" y="78630"/>
                      <a:pt x="25567" y="99662"/>
                    </a:cubicBezTo>
                    <a:cubicBezTo>
                      <a:pt x="40762" y="112730"/>
                      <a:pt x="57214" y="116225"/>
                      <a:pt x="70493" y="116225"/>
                    </a:cubicBezTo>
                    <a:cubicBezTo>
                      <a:pt x="74076" y="116225"/>
                      <a:pt x="77429" y="115970"/>
                      <a:pt x="80463" y="115581"/>
                    </a:cubicBezTo>
                    <a:cubicBezTo>
                      <a:pt x="82585" y="115291"/>
                      <a:pt x="84515" y="115002"/>
                      <a:pt x="86348" y="114616"/>
                    </a:cubicBezTo>
                    <a:cubicBezTo>
                      <a:pt x="89918" y="113844"/>
                      <a:pt x="93487" y="112783"/>
                      <a:pt x="96960" y="111529"/>
                    </a:cubicBezTo>
                    <a:lnTo>
                      <a:pt x="855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1"/>
              <p:cNvSpPr/>
              <p:nvPr/>
            </p:nvSpPr>
            <p:spPr>
              <a:xfrm>
                <a:off x="4564925" y="1523675"/>
                <a:ext cx="1652200" cy="3140375"/>
              </a:xfrm>
              <a:custGeom>
                <a:avLst/>
                <a:gdLst/>
                <a:ahLst/>
                <a:cxnLst/>
                <a:rect l="l" t="t" r="r" b="b"/>
                <a:pathLst>
                  <a:path w="66088" h="125615" extrusionOk="0">
                    <a:moveTo>
                      <a:pt x="37048" y="1"/>
                    </a:moveTo>
                    <a:cubicBezTo>
                      <a:pt x="36566" y="1544"/>
                      <a:pt x="35890" y="3088"/>
                      <a:pt x="35118" y="4535"/>
                    </a:cubicBezTo>
                    <a:cubicBezTo>
                      <a:pt x="27979" y="18139"/>
                      <a:pt x="13121" y="27786"/>
                      <a:pt x="290" y="32996"/>
                    </a:cubicBezTo>
                    <a:cubicBezTo>
                      <a:pt x="1351" y="35408"/>
                      <a:pt x="2219" y="37241"/>
                      <a:pt x="2798" y="38302"/>
                    </a:cubicBezTo>
                    <a:lnTo>
                      <a:pt x="3281" y="39171"/>
                    </a:lnTo>
                    <a:cubicBezTo>
                      <a:pt x="3281" y="39171"/>
                      <a:pt x="1" y="46407"/>
                      <a:pt x="1834" y="58756"/>
                    </a:cubicBezTo>
                    <a:cubicBezTo>
                      <a:pt x="3667" y="71008"/>
                      <a:pt x="16884" y="78244"/>
                      <a:pt x="16884" y="78244"/>
                    </a:cubicBezTo>
                    <a:cubicBezTo>
                      <a:pt x="16884" y="78244"/>
                      <a:pt x="12736" y="84612"/>
                      <a:pt x="14665" y="102846"/>
                    </a:cubicBezTo>
                    <a:cubicBezTo>
                      <a:pt x="16498" y="121080"/>
                      <a:pt x="35118" y="125615"/>
                      <a:pt x="35118" y="125615"/>
                    </a:cubicBezTo>
                    <a:cubicBezTo>
                      <a:pt x="35118" y="125615"/>
                      <a:pt x="66088" y="114231"/>
                      <a:pt x="64158" y="61940"/>
                    </a:cubicBezTo>
                    <a:cubicBezTo>
                      <a:pt x="63097" y="29426"/>
                      <a:pt x="51134" y="12446"/>
                      <a:pt x="42161" y="4149"/>
                    </a:cubicBezTo>
                    <a:cubicBezTo>
                      <a:pt x="40521" y="2606"/>
                      <a:pt x="38881" y="1255"/>
                      <a:pt x="370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1"/>
              <p:cNvSpPr/>
              <p:nvPr/>
            </p:nvSpPr>
            <p:spPr>
              <a:xfrm>
                <a:off x="2997175" y="902700"/>
                <a:ext cx="2404725" cy="1566500"/>
              </a:xfrm>
              <a:custGeom>
                <a:avLst/>
                <a:gdLst/>
                <a:ahLst/>
                <a:cxnLst/>
                <a:rect l="l" t="t" r="r" b="b"/>
                <a:pathLst>
                  <a:path w="96189" h="62660" extrusionOk="0">
                    <a:moveTo>
                      <a:pt x="14651" y="1"/>
                    </a:moveTo>
                    <a:cubicBezTo>
                      <a:pt x="6465" y="1"/>
                      <a:pt x="0" y="4959"/>
                      <a:pt x="0" y="12876"/>
                    </a:cubicBezTo>
                    <a:lnTo>
                      <a:pt x="0" y="16639"/>
                    </a:lnTo>
                    <a:cubicBezTo>
                      <a:pt x="193" y="20595"/>
                      <a:pt x="868" y="24647"/>
                      <a:pt x="1930" y="28506"/>
                    </a:cubicBezTo>
                    <a:cubicBezTo>
                      <a:pt x="4534" y="38443"/>
                      <a:pt x="8972" y="48284"/>
                      <a:pt x="17462" y="54555"/>
                    </a:cubicBezTo>
                    <a:cubicBezTo>
                      <a:pt x="25084" y="60151"/>
                      <a:pt x="34732" y="62659"/>
                      <a:pt x="44090" y="62659"/>
                    </a:cubicBezTo>
                    <a:cubicBezTo>
                      <a:pt x="49300" y="62466"/>
                      <a:pt x="54317" y="61694"/>
                      <a:pt x="59334" y="60247"/>
                    </a:cubicBezTo>
                    <a:cubicBezTo>
                      <a:pt x="60684" y="59958"/>
                      <a:pt x="62132" y="59475"/>
                      <a:pt x="63482" y="58993"/>
                    </a:cubicBezTo>
                    <a:cubicBezTo>
                      <a:pt x="63579" y="58993"/>
                      <a:pt x="63675" y="58896"/>
                      <a:pt x="63675" y="58896"/>
                    </a:cubicBezTo>
                    <a:cubicBezTo>
                      <a:pt x="64351" y="58703"/>
                      <a:pt x="64929" y="58414"/>
                      <a:pt x="65508" y="58221"/>
                    </a:cubicBezTo>
                    <a:cubicBezTo>
                      <a:pt x="76893" y="53397"/>
                      <a:pt x="86733" y="45582"/>
                      <a:pt x="93969" y="35549"/>
                    </a:cubicBezTo>
                    <a:cubicBezTo>
                      <a:pt x="94355" y="34970"/>
                      <a:pt x="94838" y="34295"/>
                      <a:pt x="95223" y="33716"/>
                    </a:cubicBezTo>
                    <a:cubicBezTo>
                      <a:pt x="95320" y="27734"/>
                      <a:pt x="96188" y="20595"/>
                      <a:pt x="92040" y="14227"/>
                    </a:cubicBezTo>
                    <a:cubicBezTo>
                      <a:pt x="85749" y="4578"/>
                      <a:pt x="75562" y="1053"/>
                      <a:pt x="65581" y="1053"/>
                    </a:cubicBezTo>
                    <a:cubicBezTo>
                      <a:pt x="52908" y="1053"/>
                      <a:pt x="40567" y="6735"/>
                      <a:pt x="36951" y="12780"/>
                    </a:cubicBezTo>
                    <a:cubicBezTo>
                      <a:pt x="30326" y="3811"/>
                      <a:pt x="21827" y="1"/>
                      <a:pt x="14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1"/>
              <p:cNvSpPr/>
              <p:nvPr/>
            </p:nvSpPr>
            <p:spPr>
              <a:xfrm>
                <a:off x="3595325" y="1790700"/>
                <a:ext cx="519025" cy="509650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20386" extrusionOk="0">
                    <a:moveTo>
                      <a:pt x="10981" y="1"/>
                    </a:moveTo>
                    <a:cubicBezTo>
                      <a:pt x="10141" y="1"/>
                      <a:pt x="9245" y="100"/>
                      <a:pt x="8298" y="318"/>
                    </a:cubicBezTo>
                    <a:cubicBezTo>
                      <a:pt x="0" y="2344"/>
                      <a:pt x="7815" y="20386"/>
                      <a:pt x="7815" y="20386"/>
                    </a:cubicBezTo>
                    <a:cubicBezTo>
                      <a:pt x="15051" y="13825"/>
                      <a:pt x="16112" y="13536"/>
                      <a:pt x="18621" y="9677"/>
                    </a:cubicBezTo>
                    <a:cubicBezTo>
                      <a:pt x="20760" y="6167"/>
                      <a:pt x="17585" y="1"/>
                      <a:pt x="109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1"/>
              <p:cNvSpPr/>
              <p:nvPr/>
            </p:nvSpPr>
            <p:spPr>
              <a:xfrm>
                <a:off x="4627275" y="2335600"/>
                <a:ext cx="342200" cy="232525"/>
              </a:xfrm>
              <a:custGeom>
                <a:avLst/>
                <a:gdLst/>
                <a:ahLst/>
                <a:cxnLst/>
                <a:rect l="l" t="t" r="r" b="b"/>
                <a:pathLst>
                  <a:path w="13688" h="9301" extrusionOk="0">
                    <a:moveTo>
                      <a:pt x="11089" y="1"/>
                    </a:moveTo>
                    <a:cubicBezTo>
                      <a:pt x="10728" y="1"/>
                      <a:pt x="10371" y="363"/>
                      <a:pt x="10435" y="809"/>
                    </a:cubicBezTo>
                    <a:cubicBezTo>
                      <a:pt x="10936" y="3675"/>
                      <a:pt x="7553" y="7498"/>
                      <a:pt x="4593" y="7498"/>
                    </a:cubicBezTo>
                    <a:cubicBezTo>
                      <a:pt x="3568" y="7498"/>
                      <a:pt x="2593" y="7039"/>
                      <a:pt x="1848" y="5922"/>
                    </a:cubicBezTo>
                    <a:cubicBezTo>
                      <a:pt x="1670" y="5625"/>
                      <a:pt x="1409" y="5501"/>
                      <a:pt x="1150" y="5501"/>
                    </a:cubicBezTo>
                    <a:cubicBezTo>
                      <a:pt x="570" y="5501"/>
                      <a:pt x="0" y="6123"/>
                      <a:pt x="401" y="6790"/>
                    </a:cubicBezTo>
                    <a:cubicBezTo>
                      <a:pt x="1280" y="8574"/>
                      <a:pt x="2746" y="9300"/>
                      <a:pt x="4349" y="9300"/>
                    </a:cubicBezTo>
                    <a:cubicBezTo>
                      <a:pt x="8552" y="9300"/>
                      <a:pt x="13688" y="4308"/>
                      <a:pt x="11592" y="326"/>
                    </a:cubicBezTo>
                    <a:cubicBezTo>
                      <a:pt x="11461" y="97"/>
                      <a:pt x="11274" y="1"/>
                      <a:pt x="110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1"/>
              <p:cNvSpPr/>
              <p:nvPr/>
            </p:nvSpPr>
            <p:spPr>
              <a:xfrm>
                <a:off x="4960325" y="2216175"/>
                <a:ext cx="316150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7734" extrusionOk="0">
                    <a:moveTo>
                      <a:pt x="10223" y="1"/>
                    </a:moveTo>
                    <a:cubicBezTo>
                      <a:pt x="9858" y="1"/>
                      <a:pt x="9494" y="344"/>
                      <a:pt x="9558" y="858"/>
                    </a:cubicBezTo>
                    <a:cubicBezTo>
                      <a:pt x="10124" y="4001"/>
                      <a:pt x="7578" y="6079"/>
                      <a:pt x="4961" y="6079"/>
                    </a:cubicBezTo>
                    <a:cubicBezTo>
                      <a:pt x="3561" y="6079"/>
                      <a:pt x="2140" y="5484"/>
                      <a:pt x="1165" y="4138"/>
                    </a:cubicBezTo>
                    <a:cubicBezTo>
                      <a:pt x="1014" y="3957"/>
                      <a:pt x="835" y="3880"/>
                      <a:pt x="668" y="3880"/>
                    </a:cubicBezTo>
                    <a:cubicBezTo>
                      <a:pt x="303" y="3880"/>
                      <a:pt x="1" y="4253"/>
                      <a:pt x="200" y="4717"/>
                    </a:cubicBezTo>
                    <a:cubicBezTo>
                      <a:pt x="1249" y="6605"/>
                      <a:pt x="3210" y="7733"/>
                      <a:pt x="5276" y="7733"/>
                    </a:cubicBezTo>
                    <a:cubicBezTo>
                      <a:pt x="6060" y="7733"/>
                      <a:pt x="6859" y="7571"/>
                      <a:pt x="7629" y="7226"/>
                    </a:cubicBezTo>
                    <a:cubicBezTo>
                      <a:pt x="9944" y="6164"/>
                      <a:pt x="12645" y="2788"/>
                      <a:pt x="10716" y="279"/>
                    </a:cubicBezTo>
                    <a:cubicBezTo>
                      <a:pt x="10587" y="86"/>
                      <a:pt x="104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1"/>
              <p:cNvSpPr/>
              <p:nvPr/>
            </p:nvSpPr>
            <p:spPr>
              <a:xfrm>
                <a:off x="5269200" y="2069900"/>
                <a:ext cx="2846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11386" h="8336" extrusionOk="0">
                    <a:moveTo>
                      <a:pt x="8392" y="1"/>
                    </a:moveTo>
                    <a:cubicBezTo>
                      <a:pt x="7919" y="1"/>
                      <a:pt x="7454" y="486"/>
                      <a:pt x="7719" y="1017"/>
                    </a:cubicBezTo>
                    <a:cubicBezTo>
                      <a:pt x="8105" y="1885"/>
                      <a:pt x="8202" y="2947"/>
                      <a:pt x="8105" y="3911"/>
                    </a:cubicBezTo>
                    <a:cubicBezTo>
                      <a:pt x="7912" y="4876"/>
                      <a:pt x="7333" y="5648"/>
                      <a:pt x="6465" y="6227"/>
                    </a:cubicBezTo>
                    <a:cubicBezTo>
                      <a:pt x="5982" y="6456"/>
                      <a:pt x="5465" y="6564"/>
                      <a:pt x="4951" y="6564"/>
                    </a:cubicBezTo>
                    <a:cubicBezTo>
                      <a:pt x="3512" y="6564"/>
                      <a:pt x="2088" y="5718"/>
                      <a:pt x="1448" y="4297"/>
                    </a:cubicBezTo>
                    <a:cubicBezTo>
                      <a:pt x="1352" y="4072"/>
                      <a:pt x="1148" y="3976"/>
                      <a:pt x="930" y="3976"/>
                    </a:cubicBezTo>
                    <a:cubicBezTo>
                      <a:pt x="494" y="3976"/>
                      <a:pt x="1" y="4362"/>
                      <a:pt x="194" y="4876"/>
                    </a:cubicBezTo>
                    <a:cubicBezTo>
                      <a:pt x="986" y="7036"/>
                      <a:pt x="3013" y="8336"/>
                      <a:pt x="5153" y="8336"/>
                    </a:cubicBezTo>
                    <a:cubicBezTo>
                      <a:pt x="5882" y="8336"/>
                      <a:pt x="6623" y="8185"/>
                      <a:pt x="7333" y="7867"/>
                    </a:cubicBezTo>
                    <a:cubicBezTo>
                      <a:pt x="9552" y="6613"/>
                      <a:pt x="11385" y="2271"/>
                      <a:pt x="8973" y="342"/>
                    </a:cubicBezTo>
                    <a:cubicBezTo>
                      <a:pt x="8823" y="101"/>
                      <a:pt x="8606" y="1"/>
                      <a:pt x="8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1"/>
              <p:cNvSpPr/>
              <p:nvPr/>
            </p:nvSpPr>
            <p:spPr>
              <a:xfrm>
                <a:off x="5526775" y="1914425"/>
                <a:ext cx="256200" cy="203700"/>
              </a:xfrm>
              <a:custGeom>
                <a:avLst/>
                <a:gdLst/>
                <a:ahLst/>
                <a:cxnLst/>
                <a:rect l="l" t="t" r="r" b="b"/>
                <a:pathLst>
                  <a:path w="10248" h="8148" extrusionOk="0">
                    <a:moveTo>
                      <a:pt x="7643" y="0"/>
                    </a:moveTo>
                    <a:cubicBezTo>
                      <a:pt x="7160" y="0"/>
                      <a:pt x="6871" y="579"/>
                      <a:pt x="7160" y="1061"/>
                    </a:cubicBezTo>
                    <a:cubicBezTo>
                      <a:pt x="7643" y="1737"/>
                      <a:pt x="8318" y="2123"/>
                      <a:pt x="8511" y="2991"/>
                    </a:cubicBezTo>
                    <a:cubicBezTo>
                      <a:pt x="8704" y="4052"/>
                      <a:pt x="8318" y="5113"/>
                      <a:pt x="7546" y="5692"/>
                    </a:cubicBezTo>
                    <a:cubicBezTo>
                      <a:pt x="6894" y="6258"/>
                      <a:pt x="5593" y="6647"/>
                      <a:pt x="4380" y="6647"/>
                    </a:cubicBezTo>
                    <a:cubicBezTo>
                      <a:pt x="2903" y="6647"/>
                      <a:pt x="1555" y="6071"/>
                      <a:pt x="1661" y="4535"/>
                    </a:cubicBezTo>
                    <a:cubicBezTo>
                      <a:pt x="1708" y="4065"/>
                      <a:pt x="1412" y="3847"/>
                      <a:pt x="1085" y="3847"/>
                    </a:cubicBezTo>
                    <a:cubicBezTo>
                      <a:pt x="740" y="3847"/>
                      <a:pt x="360" y="4089"/>
                      <a:pt x="311" y="4535"/>
                    </a:cubicBezTo>
                    <a:cubicBezTo>
                      <a:pt x="0" y="7081"/>
                      <a:pt x="2367" y="8148"/>
                      <a:pt x="4711" y="8148"/>
                    </a:cubicBezTo>
                    <a:cubicBezTo>
                      <a:pt x="6009" y="8148"/>
                      <a:pt x="7300" y="7820"/>
                      <a:pt x="8125" y="7236"/>
                    </a:cubicBezTo>
                    <a:cubicBezTo>
                      <a:pt x="9476" y="6368"/>
                      <a:pt x="10248" y="4824"/>
                      <a:pt x="10055" y="3280"/>
                    </a:cubicBezTo>
                    <a:cubicBezTo>
                      <a:pt x="10055" y="1930"/>
                      <a:pt x="9186" y="193"/>
                      <a:pt x="7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1"/>
              <p:cNvSpPr/>
              <p:nvPr/>
            </p:nvSpPr>
            <p:spPr>
              <a:xfrm>
                <a:off x="5032175" y="2025300"/>
                <a:ext cx="278075" cy="155100"/>
              </a:xfrm>
              <a:custGeom>
                <a:avLst/>
                <a:gdLst/>
                <a:ahLst/>
                <a:cxnLst/>
                <a:rect l="l" t="t" r="r" b="b"/>
                <a:pathLst>
                  <a:path w="11123" h="6204" extrusionOk="0">
                    <a:moveTo>
                      <a:pt x="9033" y="1"/>
                    </a:moveTo>
                    <a:cubicBezTo>
                      <a:pt x="8641" y="1"/>
                      <a:pt x="8282" y="386"/>
                      <a:pt x="8421" y="871"/>
                    </a:cubicBezTo>
                    <a:cubicBezTo>
                      <a:pt x="8807" y="2705"/>
                      <a:pt x="8228" y="4248"/>
                      <a:pt x="6105" y="4634"/>
                    </a:cubicBezTo>
                    <a:cubicBezTo>
                      <a:pt x="5930" y="4644"/>
                      <a:pt x="5754" y="4649"/>
                      <a:pt x="5579" y="4649"/>
                    </a:cubicBezTo>
                    <a:cubicBezTo>
                      <a:pt x="4020" y="4649"/>
                      <a:pt x="2476" y="4267"/>
                      <a:pt x="1088" y="3573"/>
                    </a:cubicBezTo>
                    <a:cubicBezTo>
                      <a:pt x="1019" y="3543"/>
                      <a:pt x="952" y="3530"/>
                      <a:pt x="888" y="3530"/>
                    </a:cubicBezTo>
                    <a:cubicBezTo>
                      <a:pt x="326" y="3530"/>
                      <a:pt x="0" y="4557"/>
                      <a:pt x="606" y="4731"/>
                    </a:cubicBezTo>
                    <a:cubicBezTo>
                      <a:pt x="2183" y="5488"/>
                      <a:pt x="3926" y="6204"/>
                      <a:pt x="5644" y="6204"/>
                    </a:cubicBezTo>
                    <a:cubicBezTo>
                      <a:pt x="6554" y="6204"/>
                      <a:pt x="7456" y="6003"/>
                      <a:pt x="8324" y="5502"/>
                    </a:cubicBezTo>
                    <a:cubicBezTo>
                      <a:pt x="9964" y="4441"/>
                      <a:pt x="11122" y="1740"/>
                      <a:pt x="9482" y="196"/>
                    </a:cubicBezTo>
                    <a:cubicBezTo>
                      <a:pt x="9346" y="60"/>
                      <a:pt x="9187" y="1"/>
                      <a:pt x="9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1"/>
              <p:cNvSpPr/>
              <p:nvPr/>
            </p:nvSpPr>
            <p:spPr>
              <a:xfrm>
                <a:off x="5299125" y="1845525"/>
                <a:ext cx="257125" cy="161700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6468" extrusionOk="0">
                    <a:moveTo>
                      <a:pt x="7914" y="1"/>
                    </a:moveTo>
                    <a:cubicBezTo>
                      <a:pt x="7403" y="1"/>
                      <a:pt x="7013" y="588"/>
                      <a:pt x="7390" y="1116"/>
                    </a:cubicBezTo>
                    <a:cubicBezTo>
                      <a:pt x="8741" y="2660"/>
                      <a:pt x="7390" y="4493"/>
                      <a:pt x="5750" y="4975"/>
                    </a:cubicBezTo>
                    <a:cubicBezTo>
                      <a:pt x="5316" y="5072"/>
                      <a:pt x="4882" y="5120"/>
                      <a:pt x="4448" y="5120"/>
                    </a:cubicBezTo>
                    <a:cubicBezTo>
                      <a:pt x="4014" y="5120"/>
                      <a:pt x="3580" y="5072"/>
                      <a:pt x="3145" y="4975"/>
                    </a:cubicBezTo>
                    <a:cubicBezTo>
                      <a:pt x="2663" y="4879"/>
                      <a:pt x="1312" y="4686"/>
                      <a:pt x="1119" y="4107"/>
                    </a:cubicBezTo>
                    <a:cubicBezTo>
                      <a:pt x="1041" y="3872"/>
                      <a:pt x="836" y="3764"/>
                      <a:pt x="626" y="3764"/>
                    </a:cubicBezTo>
                    <a:cubicBezTo>
                      <a:pt x="318" y="3764"/>
                      <a:pt x="1" y="3995"/>
                      <a:pt x="58" y="4396"/>
                    </a:cubicBezTo>
                    <a:cubicBezTo>
                      <a:pt x="348" y="5650"/>
                      <a:pt x="1795" y="5940"/>
                      <a:pt x="2856" y="6229"/>
                    </a:cubicBezTo>
                    <a:cubicBezTo>
                      <a:pt x="3420" y="6390"/>
                      <a:pt x="4000" y="6467"/>
                      <a:pt x="4584" y="6467"/>
                    </a:cubicBezTo>
                    <a:cubicBezTo>
                      <a:pt x="5398" y="6467"/>
                      <a:pt x="6218" y="6317"/>
                      <a:pt x="7005" y="6036"/>
                    </a:cubicBezTo>
                    <a:cubicBezTo>
                      <a:pt x="9224" y="4975"/>
                      <a:pt x="10285" y="1984"/>
                      <a:pt x="8355" y="151"/>
                    </a:cubicBezTo>
                    <a:cubicBezTo>
                      <a:pt x="8208" y="46"/>
                      <a:pt x="8056" y="1"/>
                      <a:pt x="79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1"/>
              <p:cNvSpPr/>
              <p:nvPr/>
            </p:nvSpPr>
            <p:spPr>
              <a:xfrm>
                <a:off x="5473575" y="1666925"/>
                <a:ext cx="157450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6144" extrusionOk="0">
                    <a:moveTo>
                      <a:pt x="4615" y="1"/>
                    </a:moveTo>
                    <a:cubicBezTo>
                      <a:pt x="4244" y="1"/>
                      <a:pt x="3913" y="318"/>
                      <a:pt x="3982" y="735"/>
                    </a:cubicBezTo>
                    <a:cubicBezTo>
                      <a:pt x="4368" y="1989"/>
                      <a:pt x="4947" y="3147"/>
                      <a:pt x="3982" y="4401"/>
                    </a:cubicBezTo>
                    <a:cubicBezTo>
                      <a:pt x="3575" y="4859"/>
                      <a:pt x="2980" y="5102"/>
                      <a:pt x="2380" y="5102"/>
                    </a:cubicBezTo>
                    <a:cubicBezTo>
                      <a:pt x="1844" y="5102"/>
                      <a:pt x="1305" y="4907"/>
                      <a:pt x="895" y="4497"/>
                    </a:cubicBezTo>
                    <a:cubicBezTo>
                      <a:pt x="824" y="4427"/>
                      <a:pt x="731" y="4396"/>
                      <a:pt x="634" y="4396"/>
                    </a:cubicBezTo>
                    <a:cubicBezTo>
                      <a:pt x="333" y="4396"/>
                      <a:pt x="1" y="4688"/>
                      <a:pt x="220" y="4980"/>
                    </a:cubicBezTo>
                    <a:cubicBezTo>
                      <a:pt x="824" y="5749"/>
                      <a:pt x="1742" y="6143"/>
                      <a:pt x="2670" y="6143"/>
                    </a:cubicBezTo>
                    <a:cubicBezTo>
                      <a:pt x="3370" y="6143"/>
                      <a:pt x="4076" y="5919"/>
                      <a:pt x="4658" y="5462"/>
                    </a:cubicBezTo>
                    <a:cubicBezTo>
                      <a:pt x="6105" y="4015"/>
                      <a:pt x="6298" y="1796"/>
                      <a:pt x="5043" y="156"/>
                    </a:cubicBezTo>
                    <a:cubicBezTo>
                      <a:pt x="4909" y="48"/>
                      <a:pt x="4759" y="1"/>
                      <a:pt x="4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1"/>
              <p:cNvSpPr/>
              <p:nvPr/>
            </p:nvSpPr>
            <p:spPr>
              <a:xfrm>
                <a:off x="4633200" y="2533075"/>
                <a:ext cx="295950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1838" h="7652" extrusionOk="0">
                    <a:moveTo>
                      <a:pt x="10632" y="1"/>
                    </a:moveTo>
                    <a:cubicBezTo>
                      <a:pt x="10366" y="1"/>
                      <a:pt x="10101" y="145"/>
                      <a:pt x="10005" y="435"/>
                    </a:cubicBezTo>
                    <a:cubicBezTo>
                      <a:pt x="9233" y="2364"/>
                      <a:pt x="9040" y="4101"/>
                      <a:pt x="7014" y="5355"/>
                    </a:cubicBezTo>
                    <a:cubicBezTo>
                      <a:pt x="6023" y="5949"/>
                      <a:pt x="4982" y="6188"/>
                      <a:pt x="3916" y="6188"/>
                    </a:cubicBezTo>
                    <a:cubicBezTo>
                      <a:pt x="2905" y="6188"/>
                      <a:pt x="1872" y="5973"/>
                      <a:pt x="839" y="5645"/>
                    </a:cubicBezTo>
                    <a:cubicBezTo>
                      <a:pt x="810" y="5637"/>
                      <a:pt x="780" y="5634"/>
                      <a:pt x="751" y="5634"/>
                    </a:cubicBezTo>
                    <a:cubicBezTo>
                      <a:pt x="385" y="5634"/>
                      <a:pt x="0" y="6149"/>
                      <a:pt x="357" y="6417"/>
                    </a:cubicBezTo>
                    <a:cubicBezTo>
                      <a:pt x="1540" y="7240"/>
                      <a:pt x="2916" y="7651"/>
                      <a:pt x="4308" y="7651"/>
                    </a:cubicBezTo>
                    <a:cubicBezTo>
                      <a:pt x="5526" y="7651"/>
                      <a:pt x="6756" y="7336"/>
                      <a:pt x="7882" y="6706"/>
                    </a:cubicBezTo>
                    <a:cubicBezTo>
                      <a:pt x="9812" y="5548"/>
                      <a:pt x="11838" y="2847"/>
                      <a:pt x="11259" y="435"/>
                    </a:cubicBezTo>
                    <a:cubicBezTo>
                      <a:pt x="11162" y="145"/>
                      <a:pt x="10897" y="1"/>
                      <a:pt x="106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1"/>
              <p:cNvSpPr/>
              <p:nvPr/>
            </p:nvSpPr>
            <p:spPr>
              <a:xfrm>
                <a:off x="4932525" y="2405125"/>
                <a:ext cx="339125" cy="207975"/>
              </a:xfrm>
              <a:custGeom>
                <a:avLst/>
                <a:gdLst/>
                <a:ahLst/>
                <a:cxnLst/>
                <a:rect l="l" t="t" r="r" b="b"/>
                <a:pathLst>
                  <a:path w="13565" h="8319" extrusionOk="0">
                    <a:moveTo>
                      <a:pt x="11907" y="1"/>
                    </a:moveTo>
                    <a:cubicBezTo>
                      <a:pt x="11702" y="1"/>
                      <a:pt x="11496" y="126"/>
                      <a:pt x="11442" y="343"/>
                    </a:cubicBezTo>
                    <a:cubicBezTo>
                      <a:pt x="11153" y="1211"/>
                      <a:pt x="11249" y="2080"/>
                      <a:pt x="10960" y="3044"/>
                    </a:cubicBezTo>
                    <a:cubicBezTo>
                      <a:pt x="10099" y="5688"/>
                      <a:pt x="7671" y="7235"/>
                      <a:pt x="5198" y="7235"/>
                    </a:cubicBezTo>
                    <a:cubicBezTo>
                      <a:pt x="3791" y="7235"/>
                      <a:pt x="2370" y="6734"/>
                      <a:pt x="1215" y="5649"/>
                    </a:cubicBezTo>
                    <a:cubicBezTo>
                      <a:pt x="1079" y="5513"/>
                      <a:pt x="933" y="5457"/>
                      <a:pt x="795" y="5457"/>
                    </a:cubicBezTo>
                    <a:cubicBezTo>
                      <a:pt x="348" y="5457"/>
                      <a:pt x="1" y="6052"/>
                      <a:pt x="444" y="6421"/>
                    </a:cubicBezTo>
                    <a:cubicBezTo>
                      <a:pt x="1855" y="7657"/>
                      <a:pt x="3662" y="8318"/>
                      <a:pt x="5469" y="8318"/>
                    </a:cubicBezTo>
                    <a:cubicBezTo>
                      <a:pt x="6626" y="8318"/>
                      <a:pt x="7783" y="8047"/>
                      <a:pt x="8837" y="7482"/>
                    </a:cubicBezTo>
                    <a:cubicBezTo>
                      <a:pt x="11056" y="6228"/>
                      <a:pt x="13564" y="2755"/>
                      <a:pt x="12310" y="247"/>
                    </a:cubicBezTo>
                    <a:cubicBezTo>
                      <a:pt x="12226" y="77"/>
                      <a:pt x="12067" y="1"/>
                      <a:pt x="11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1"/>
              <p:cNvSpPr/>
              <p:nvPr/>
            </p:nvSpPr>
            <p:spPr>
              <a:xfrm>
                <a:off x="5275700" y="2246775"/>
                <a:ext cx="290200" cy="218050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8722" extrusionOk="0">
                    <a:moveTo>
                      <a:pt x="9832" y="1"/>
                    </a:moveTo>
                    <a:cubicBezTo>
                      <a:pt x="9570" y="1"/>
                      <a:pt x="9305" y="174"/>
                      <a:pt x="9196" y="502"/>
                    </a:cubicBezTo>
                    <a:cubicBezTo>
                      <a:pt x="8906" y="2721"/>
                      <a:pt x="9099" y="4844"/>
                      <a:pt x="6977" y="6388"/>
                    </a:cubicBezTo>
                    <a:cubicBezTo>
                      <a:pt x="6213" y="6951"/>
                      <a:pt x="5314" y="7229"/>
                      <a:pt x="4422" y="7229"/>
                    </a:cubicBezTo>
                    <a:cubicBezTo>
                      <a:pt x="3173" y="7229"/>
                      <a:pt x="1936" y="6685"/>
                      <a:pt x="1092" y="5616"/>
                    </a:cubicBezTo>
                    <a:cubicBezTo>
                      <a:pt x="1003" y="5528"/>
                      <a:pt x="895" y="5490"/>
                      <a:pt x="784" y="5490"/>
                    </a:cubicBezTo>
                    <a:cubicBezTo>
                      <a:pt x="408" y="5490"/>
                      <a:pt x="0" y="5919"/>
                      <a:pt x="223" y="6291"/>
                    </a:cubicBezTo>
                    <a:cubicBezTo>
                      <a:pt x="1270" y="7861"/>
                      <a:pt x="2983" y="8722"/>
                      <a:pt x="4729" y="8722"/>
                    </a:cubicBezTo>
                    <a:cubicBezTo>
                      <a:pt x="5557" y="8722"/>
                      <a:pt x="6393" y="8528"/>
                      <a:pt x="7170" y="8124"/>
                    </a:cubicBezTo>
                    <a:cubicBezTo>
                      <a:pt x="9775" y="6774"/>
                      <a:pt x="11608" y="3107"/>
                      <a:pt x="10354" y="310"/>
                    </a:cubicBezTo>
                    <a:cubicBezTo>
                      <a:pt x="10228" y="101"/>
                      <a:pt x="10031" y="1"/>
                      <a:pt x="98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1"/>
              <p:cNvSpPr/>
              <p:nvPr/>
            </p:nvSpPr>
            <p:spPr>
              <a:xfrm>
                <a:off x="5558750" y="2102875"/>
                <a:ext cx="258000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10320" h="7706" extrusionOk="0">
                    <a:moveTo>
                      <a:pt x="8302" y="0"/>
                    </a:moveTo>
                    <a:cubicBezTo>
                      <a:pt x="7922" y="0"/>
                      <a:pt x="7595" y="316"/>
                      <a:pt x="7715" y="856"/>
                    </a:cubicBezTo>
                    <a:cubicBezTo>
                      <a:pt x="8197" y="2496"/>
                      <a:pt x="8197" y="4136"/>
                      <a:pt x="6750" y="5390"/>
                    </a:cubicBezTo>
                    <a:cubicBezTo>
                      <a:pt x="5930" y="5969"/>
                      <a:pt x="4965" y="6258"/>
                      <a:pt x="4000" y="6258"/>
                    </a:cubicBezTo>
                    <a:cubicBezTo>
                      <a:pt x="3035" y="6258"/>
                      <a:pt x="2071" y="5969"/>
                      <a:pt x="1251" y="5390"/>
                    </a:cubicBezTo>
                    <a:cubicBezTo>
                      <a:pt x="1150" y="5333"/>
                      <a:pt x="1049" y="5307"/>
                      <a:pt x="953" y="5307"/>
                    </a:cubicBezTo>
                    <a:cubicBezTo>
                      <a:pt x="404" y="5307"/>
                      <a:pt x="0" y="6137"/>
                      <a:pt x="575" y="6548"/>
                    </a:cubicBezTo>
                    <a:cubicBezTo>
                      <a:pt x="1636" y="7320"/>
                      <a:pt x="2891" y="7706"/>
                      <a:pt x="4145" y="7706"/>
                    </a:cubicBezTo>
                    <a:cubicBezTo>
                      <a:pt x="5399" y="7706"/>
                      <a:pt x="6653" y="7320"/>
                      <a:pt x="7715" y="6548"/>
                    </a:cubicBezTo>
                    <a:cubicBezTo>
                      <a:pt x="9355" y="5197"/>
                      <a:pt x="10319" y="2206"/>
                      <a:pt x="8969" y="373"/>
                    </a:cubicBezTo>
                    <a:cubicBezTo>
                      <a:pt x="8786" y="118"/>
                      <a:pt x="8534" y="0"/>
                      <a:pt x="8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1"/>
              <p:cNvSpPr/>
              <p:nvPr/>
            </p:nvSpPr>
            <p:spPr>
              <a:xfrm>
                <a:off x="5797250" y="2087100"/>
                <a:ext cx="14975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2976" extrusionOk="0">
                    <a:moveTo>
                      <a:pt x="5460" y="0"/>
                    </a:moveTo>
                    <a:cubicBezTo>
                      <a:pt x="5336" y="0"/>
                      <a:pt x="5214" y="43"/>
                      <a:pt x="5121" y="136"/>
                    </a:cubicBezTo>
                    <a:cubicBezTo>
                      <a:pt x="4639" y="715"/>
                      <a:pt x="4253" y="1390"/>
                      <a:pt x="3384" y="1680"/>
                    </a:cubicBezTo>
                    <a:cubicBezTo>
                      <a:pt x="3233" y="1713"/>
                      <a:pt x="3082" y="1729"/>
                      <a:pt x="2932" y="1729"/>
                    </a:cubicBezTo>
                    <a:cubicBezTo>
                      <a:pt x="2222" y="1729"/>
                      <a:pt x="1547" y="1369"/>
                      <a:pt x="1069" y="811"/>
                    </a:cubicBezTo>
                    <a:cubicBezTo>
                      <a:pt x="957" y="677"/>
                      <a:pt x="834" y="620"/>
                      <a:pt x="717" y="620"/>
                    </a:cubicBezTo>
                    <a:cubicBezTo>
                      <a:pt x="330" y="620"/>
                      <a:pt x="1" y="1235"/>
                      <a:pt x="297" y="1680"/>
                    </a:cubicBezTo>
                    <a:cubicBezTo>
                      <a:pt x="956" y="2504"/>
                      <a:pt x="1967" y="2976"/>
                      <a:pt x="3030" y="2976"/>
                    </a:cubicBezTo>
                    <a:cubicBezTo>
                      <a:pt x="3211" y="2976"/>
                      <a:pt x="3394" y="2962"/>
                      <a:pt x="3577" y="2934"/>
                    </a:cubicBezTo>
                    <a:cubicBezTo>
                      <a:pt x="4831" y="2741"/>
                      <a:pt x="5796" y="1776"/>
                      <a:pt x="5989" y="522"/>
                    </a:cubicBezTo>
                    <a:cubicBezTo>
                      <a:pt x="5989" y="194"/>
                      <a:pt x="5722" y="0"/>
                      <a:pt x="5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1"/>
              <p:cNvSpPr/>
              <p:nvPr/>
            </p:nvSpPr>
            <p:spPr>
              <a:xfrm>
                <a:off x="4625025" y="2720550"/>
                <a:ext cx="219700" cy="15655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6262" extrusionOk="0">
                    <a:moveTo>
                      <a:pt x="8128" y="0"/>
                    </a:moveTo>
                    <a:cubicBezTo>
                      <a:pt x="7931" y="0"/>
                      <a:pt x="7739" y="86"/>
                      <a:pt x="7630" y="268"/>
                    </a:cubicBezTo>
                    <a:cubicBezTo>
                      <a:pt x="6955" y="1715"/>
                      <a:pt x="6665" y="3259"/>
                      <a:pt x="5315" y="4224"/>
                    </a:cubicBezTo>
                    <a:cubicBezTo>
                      <a:pt x="4809" y="4613"/>
                      <a:pt x="4209" y="4798"/>
                      <a:pt x="3616" y="4798"/>
                    </a:cubicBezTo>
                    <a:cubicBezTo>
                      <a:pt x="2739" y="4798"/>
                      <a:pt x="1877" y="4393"/>
                      <a:pt x="1359" y="3645"/>
                    </a:cubicBezTo>
                    <a:cubicBezTo>
                      <a:pt x="1211" y="3467"/>
                      <a:pt x="1017" y="3390"/>
                      <a:pt x="829" y="3390"/>
                    </a:cubicBezTo>
                    <a:cubicBezTo>
                      <a:pt x="403" y="3390"/>
                      <a:pt x="1" y="3785"/>
                      <a:pt x="201" y="4320"/>
                    </a:cubicBezTo>
                    <a:cubicBezTo>
                      <a:pt x="910" y="5525"/>
                      <a:pt x="2244" y="6261"/>
                      <a:pt x="3628" y="6261"/>
                    </a:cubicBezTo>
                    <a:cubicBezTo>
                      <a:pt x="4128" y="6261"/>
                      <a:pt x="4635" y="6165"/>
                      <a:pt x="5122" y="5960"/>
                    </a:cubicBezTo>
                    <a:cubicBezTo>
                      <a:pt x="7244" y="4996"/>
                      <a:pt x="8691" y="2970"/>
                      <a:pt x="8788" y="654"/>
                    </a:cubicBezTo>
                    <a:cubicBezTo>
                      <a:pt x="8788" y="234"/>
                      <a:pt x="8451" y="0"/>
                      <a:pt x="8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1"/>
              <p:cNvSpPr/>
              <p:nvPr/>
            </p:nvSpPr>
            <p:spPr>
              <a:xfrm>
                <a:off x="4875325" y="2619425"/>
                <a:ext cx="321550" cy="180450"/>
              </a:xfrm>
              <a:custGeom>
                <a:avLst/>
                <a:gdLst/>
                <a:ahLst/>
                <a:cxnLst/>
                <a:rect l="l" t="t" r="r" b="b"/>
                <a:pathLst>
                  <a:path w="12862" h="7218" extrusionOk="0">
                    <a:moveTo>
                      <a:pt x="12122" y="0"/>
                    </a:moveTo>
                    <a:cubicBezTo>
                      <a:pt x="11877" y="0"/>
                      <a:pt x="11629" y="138"/>
                      <a:pt x="11511" y="454"/>
                    </a:cubicBezTo>
                    <a:cubicBezTo>
                      <a:pt x="10450" y="2287"/>
                      <a:pt x="9871" y="4024"/>
                      <a:pt x="7845" y="5181"/>
                    </a:cubicBezTo>
                    <a:cubicBezTo>
                      <a:pt x="6906" y="5630"/>
                      <a:pt x="5881" y="5855"/>
                      <a:pt x="4857" y="5855"/>
                    </a:cubicBezTo>
                    <a:cubicBezTo>
                      <a:pt x="3461" y="5855"/>
                      <a:pt x="2067" y="5438"/>
                      <a:pt x="898" y="4603"/>
                    </a:cubicBezTo>
                    <a:cubicBezTo>
                      <a:pt x="818" y="4563"/>
                      <a:pt x="742" y="4545"/>
                      <a:pt x="671" y="4545"/>
                    </a:cubicBezTo>
                    <a:cubicBezTo>
                      <a:pt x="229" y="4545"/>
                      <a:pt x="1" y="5235"/>
                      <a:pt x="416" y="5567"/>
                    </a:cubicBezTo>
                    <a:cubicBezTo>
                      <a:pt x="1872" y="6659"/>
                      <a:pt x="3633" y="7217"/>
                      <a:pt x="5387" y="7217"/>
                    </a:cubicBezTo>
                    <a:cubicBezTo>
                      <a:pt x="6423" y="7217"/>
                      <a:pt x="7457" y="7023"/>
                      <a:pt x="8424" y="6629"/>
                    </a:cubicBezTo>
                    <a:cubicBezTo>
                      <a:pt x="10643" y="5664"/>
                      <a:pt x="12862" y="3252"/>
                      <a:pt x="12765" y="744"/>
                    </a:cubicBezTo>
                    <a:cubicBezTo>
                      <a:pt x="12822" y="288"/>
                      <a:pt x="12475" y="0"/>
                      <a:pt x="12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1"/>
              <p:cNvSpPr/>
              <p:nvPr/>
            </p:nvSpPr>
            <p:spPr>
              <a:xfrm>
                <a:off x="5207300" y="2493725"/>
                <a:ext cx="27177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6343" extrusionOk="0">
                    <a:moveTo>
                      <a:pt x="10027" y="0"/>
                    </a:moveTo>
                    <a:cubicBezTo>
                      <a:pt x="9851" y="0"/>
                      <a:pt x="9671" y="55"/>
                      <a:pt x="9520" y="176"/>
                    </a:cubicBezTo>
                    <a:cubicBezTo>
                      <a:pt x="8459" y="1430"/>
                      <a:pt x="7880" y="2877"/>
                      <a:pt x="6336" y="3745"/>
                    </a:cubicBezTo>
                    <a:cubicBezTo>
                      <a:pt x="5243" y="4360"/>
                      <a:pt x="4004" y="4685"/>
                      <a:pt x="2758" y="4685"/>
                    </a:cubicBezTo>
                    <a:cubicBezTo>
                      <a:pt x="2244" y="4685"/>
                      <a:pt x="1730" y="4630"/>
                      <a:pt x="1223" y="4517"/>
                    </a:cubicBezTo>
                    <a:cubicBezTo>
                      <a:pt x="1191" y="4513"/>
                      <a:pt x="1159" y="4511"/>
                      <a:pt x="1128" y="4511"/>
                    </a:cubicBezTo>
                    <a:cubicBezTo>
                      <a:pt x="495" y="4511"/>
                      <a:pt x="0" y="5399"/>
                      <a:pt x="644" y="5675"/>
                    </a:cubicBezTo>
                    <a:cubicBezTo>
                      <a:pt x="1585" y="6123"/>
                      <a:pt x="2588" y="6342"/>
                      <a:pt x="3586" y="6342"/>
                    </a:cubicBezTo>
                    <a:cubicBezTo>
                      <a:pt x="4737" y="6342"/>
                      <a:pt x="5881" y="6051"/>
                      <a:pt x="6915" y="5482"/>
                    </a:cubicBezTo>
                    <a:cubicBezTo>
                      <a:pt x="8652" y="4710"/>
                      <a:pt x="10871" y="2781"/>
                      <a:pt x="10774" y="658"/>
                    </a:cubicBezTo>
                    <a:cubicBezTo>
                      <a:pt x="10774" y="261"/>
                      <a:pt x="10411" y="0"/>
                      <a:pt x="100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1"/>
              <p:cNvSpPr/>
              <p:nvPr/>
            </p:nvSpPr>
            <p:spPr>
              <a:xfrm>
                <a:off x="5506350" y="2320525"/>
                <a:ext cx="258475" cy="195400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7816" extrusionOk="0">
                    <a:moveTo>
                      <a:pt x="8840" y="0"/>
                    </a:moveTo>
                    <a:cubicBezTo>
                      <a:pt x="8528" y="0"/>
                      <a:pt x="8220" y="194"/>
                      <a:pt x="8170" y="543"/>
                    </a:cubicBezTo>
                    <a:cubicBezTo>
                      <a:pt x="8074" y="2183"/>
                      <a:pt x="7399" y="3727"/>
                      <a:pt x="6241" y="4981"/>
                    </a:cubicBezTo>
                    <a:cubicBezTo>
                      <a:pt x="5242" y="5838"/>
                      <a:pt x="3925" y="6325"/>
                      <a:pt x="2566" y="6325"/>
                    </a:cubicBezTo>
                    <a:cubicBezTo>
                      <a:pt x="2088" y="6325"/>
                      <a:pt x="1604" y="6265"/>
                      <a:pt x="1128" y="6139"/>
                    </a:cubicBezTo>
                    <a:cubicBezTo>
                      <a:pt x="1097" y="6135"/>
                      <a:pt x="1067" y="6133"/>
                      <a:pt x="1037" y="6133"/>
                    </a:cubicBezTo>
                    <a:cubicBezTo>
                      <a:pt x="327" y="6133"/>
                      <a:pt x="1" y="7212"/>
                      <a:pt x="742" y="7490"/>
                    </a:cubicBezTo>
                    <a:cubicBezTo>
                      <a:pt x="1406" y="7711"/>
                      <a:pt x="2095" y="7815"/>
                      <a:pt x="2782" y="7815"/>
                    </a:cubicBezTo>
                    <a:cubicBezTo>
                      <a:pt x="6587" y="7815"/>
                      <a:pt x="10338" y="4629"/>
                      <a:pt x="9521" y="543"/>
                    </a:cubicBezTo>
                    <a:cubicBezTo>
                      <a:pt x="9428" y="170"/>
                      <a:pt x="9132" y="0"/>
                      <a:pt x="88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1"/>
              <p:cNvSpPr/>
              <p:nvPr/>
            </p:nvSpPr>
            <p:spPr>
              <a:xfrm>
                <a:off x="5756425" y="2209575"/>
                <a:ext cx="252225" cy="147850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914" extrusionOk="0">
                    <a:moveTo>
                      <a:pt x="8344" y="1"/>
                    </a:moveTo>
                    <a:cubicBezTo>
                      <a:pt x="8059" y="1"/>
                      <a:pt x="7775" y="207"/>
                      <a:pt x="7719" y="543"/>
                    </a:cubicBezTo>
                    <a:cubicBezTo>
                      <a:pt x="7429" y="2183"/>
                      <a:pt x="6175" y="3438"/>
                      <a:pt x="4631" y="3920"/>
                    </a:cubicBezTo>
                    <a:cubicBezTo>
                      <a:pt x="3795" y="4177"/>
                      <a:pt x="2959" y="4306"/>
                      <a:pt x="2094" y="4306"/>
                    </a:cubicBezTo>
                    <a:cubicBezTo>
                      <a:pt x="1662" y="4306"/>
                      <a:pt x="1223" y="4274"/>
                      <a:pt x="772" y="4209"/>
                    </a:cubicBezTo>
                    <a:cubicBezTo>
                      <a:pt x="193" y="4306"/>
                      <a:pt x="0" y="5078"/>
                      <a:pt x="483" y="5367"/>
                    </a:cubicBezTo>
                    <a:cubicBezTo>
                      <a:pt x="1126" y="5740"/>
                      <a:pt x="1951" y="5913"/>
                      <a:pt x="2835" y="5913"/>
                    </a:cubicBezTo>
                    <a:cubicBezTo>
                      <a:pt x="6067" y="5913"/>
                      <a:pt x="10088" y="3607"/>
                      <a:pt x="8876" y="350"/>
                    </a:cubicBezTo>
                    <a:cubicBezTo>
                      <a:pt x="8755" y="108"/>
                      <a:pt x="8549" y="1"/>
                      <a:pt x="83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1"/>
              <p:cNvSpPr/>
              <p:nvPr/>
            </p:nvSpPr>
            <p:spPr>
              <a:xfrm>
                <a:off x="4628400" y="2913500"/>
                <a:ext cx="228400" cy="142000"/>
              </a:xfrm>
              <a:custGeom>
                <a:avLst/>
                <a:gdLst/>
                <a:ahLst/>
                <a:cxnLst/>
                <a:rect l="l" t="t" r="r" b="b"/>
                <a:pathLst>
                  <a:path w="9136" h="5680" extrusionOk="0">
                    <a:moveTo>
                      <a:pt x="8524" y="1"/>
                    </a:moveTo>
                    <a:cubicBezTo>
                      <a:pt x="8275" y="1"/>
                      <a:pt x="8022" y="148"/>
                      <a:pt x="7978" y="461"/>
                    </a:cubicBezTo>
                    <a:cubicBezTo>
                      <a:pt x="7688" y="1812"/>
                      <a:pt x="6820" y="3066"/>
                      <a:pt x="5662" y="3742"/>
                    </a:cubicBezTo>
                    <a:cubicBezTo>
                      <a:pt x="5099" y="4004"/>
                      <a:pt x="4493" y="4136"/>
                      <a:pt x="3894" y="4136"/>
                    </a:cubicBezTo>
                    <a:cubicBezTo>
                      <a:pt x="2952" y="4136"/>
                      <a:pt x="2028" y="3811"/>
                      <a:pt x="1321" y="3163"/>
                    </a:cubicBezTo>
                    <a:cubicBezTo>
                      <a:pt x="1193" y="3056"/>
                      <a:pt x="1052" y="3011"/>
                      <a:pt x="914" y="3011"/>
                    </a:cubicBezTo>
                    <a:cubicBezTo>
                      <a:pt x="429" y="3011"/>
                      <a:pt x="1" y="3580"/>
                      <a:pt x="452" y="4031"/>
                    </a:cubicBezTo>
                    <a:cubicBezTo>
                      <a:pt x="1472" y="5119"/>
                      <a:pt x="2827" y="5680"/>
                      <a:pt x="4214" y="5680"/>
                    </a:cubicBezTo>
                    <a:cubicBezTo>
                      <a:pt x="4795" y="5680"/>
                      <a:pt x="5382" y="5581"/>
                      <a:pt x="5952" y="5382"/>
                    </a:cubicBezTo>
                    <a:cubicBezTo>
                      <a:pt x="7978" y="4610"/>
                      <a:pt x="9135" y="2680"/>
                      <a:pt x="9039" y="558"/>
                    </a:cubicBezTo>
                    <a:cubicBezTo>
                      <a:pt x="9090" y="196"/>
                      <a:pt x="8810" y="1"/>
                      <a:pt x="8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1"/>
              <p:cNvSpPr/>
              <p:nvPr/>
            </p:nvSpPr>
            <p:spPr>
              <a:xfrm>
                <a:off x="4878475" y="2835600"/>
                <a:ext cx="228725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5789" extrusionOk="0">
                    <a:moveTo>
                      <a:pt x="8315" y="1"/>
                    </a:moveTo>
                    <a:cubicBezTo>
                      <a:pt x="8050" y="1"/>
                      <a:pt x="7795" y="148"/>
                      <a:pt x="7719" y="490"/>
                    </a:cubicBezTo>
                    <a:cubicBezTo>
                      <a:pt x="6894" y="2963"/>
                      <a:pt x="4591" y="4591"/>
                      <a:pt x="2072" y="4591"/>
                    </a:cubicBezTo>
                    <a:cubicBezTo>
                      <a:pt x="1643" y="4591"/>
                      <a:pt x="1208" y="4544"/>
                      <a:pt x="772" y="4446"/>
                    </a:cubicBezTo>
                    <a:cubicBezTo>
                      <a:pt x="194" y="4446"/>
                      <a:pt x="1" y="5218"/>
                      <a:pt x="579" y="5507"/>
                    </a:cubicBezTo>
                    <a:cubicBezTo>
                      <a:pt x="1185" y="5697"/>
                      <a:pt x="1825" y="5788"/>
                      <a:pt x="2471" y="5788"/>
                    </a:cubicBezTo>
                    <a:cubicBezTo>
                      <a:pt x="5424" y="5788"/>
                      <a:pt x="8498" y="3884"/>
                      <a:pt x="8973" y="876"/>
                    </a:cubicBezTo>
                    <a:cubicBezTo>
                      <a:pt x="9148" y="350"/>
                      <a:pt x="8721" y="1"/>
                      <a:pt x="8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1"/>
              <p:cNvSpPr/>
              <p:nvPr/>
            </p:nvSpPr>
            <p:spPr>
              <a:xfrm>
                <a:off x="5143225" y="2709175"/>
                <a:ext cx="268325" cy="155350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6214" extrusionOk="0">
                    <a:moveTo>
                      <a:pt x="9950" y="1"/>
                    </a:moveTo>
                    <a:cubicBezTo>
                      <a:pt x="9695" y="1"/>
                      <a:pt x="9437" y="109"/>
                      <a:pt x="9285" y="337"/>
                    </a:cubicBezTo>
                    <a:cubicBezTo>
                      <a:pt x="8417" y="1688"/>
                      <a:pt x="7934" y="2942"/>
                      <a:pt x="6391" y="3810"/>
                    </a:cubicBezTo>
                    <a:cubicBezTo>
                      <a:pt x="5476" y="4325"/>
                      <a:pt x="4425" y="4603"/>
                      <a:pt x="3380" y="4603"/>
                    </a:cubicBezTo>
                    <a:cubicBezTo>
                      <a:pt x="2661" y="4603"/>
                      <a:pt x="1945" y="4471"/>
                      <a:pt x="1277" y="4196"/>
                    </a:cubicBezTo>
                    <a:cubicBezTo>
                      <a:pt x="1195" y="4172"/>
                      <a:pt x="1117" y="4160"/>
                      <a:pt x="1044" y="4160"/>
                    </a:cubicBezTo>
                    <a:cubicBezTo>
                      <a:pt x="256" y="4160"/>
                      <a:pt x="1" y="5475"/>
                      <a:pt x="795" y="5740"/>
                    </a:cubicBezTo>
                    <a:cubicBezTo>
                      <a:pt x="1622" y="6058"/>
                      <a:pt x="2542" y="6213"/>
                      <a:pt x="3480" y="6213"/>
                    </a:cubicBezTo>
                    <a:cubicBezTo>
                      <a:pt x="6808" y="6213"/>
                      <a:pt x="10356" y="4261"/>
                      <a:pt x="10732" y="723"/>
                    </a:cubicBezTo>
                    <a:cubicBezTo>
                      <a:pt x="10732" y="256"/>
                      <a:pt x="10343" y="1"/>
                      <a:pt x="99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1"/>
              <p:cNvSpPr/>
              <p:nvPr/>
            </p:nvSpPr>
            <p:spPr>
              <a:xfrm>
                <a:off x="5451675" y="2559550"/>
                <a:ext cx="274850" cy="171525"/>
              </a:xfrm>
              <a:custGeom>
                <a:avLst/>
                <a:gdLst/>
                <a:ahLst/>
                <a:cxnLst/>
                <a:rect l="l" t="t" r="r" b="b"/>
                <a:pathLst>
                  <a:path w="10994" h="6861" extrusionOk="0">
                    <a:moveTo>
                      <a:pt x="9826" y="1"/>
                    </a:moveTo>
                    <a:cubicBezTo>
                      <a:pt x="9655" y="1"/>
                      <a:pt x="9494" y="75"/>
                      <a:pt x="9393" y="244"/>
                    </a:cubicBezTo>
                    <a:cubicBezTo>
                      <a:pt x="8814" y="1788"/>
                      <a:pt x="7849" y="3139"/>
                      <a:pt x="6691" y="4200"/>
                    </a:cubicBezTo>
                    <a:cubicBezTo>
                      <a:pt x="5666" y="4803"/>
                      <a:pt x="4490" y="5104"/>
                      <a:pt x="3329" y="5104"/>
                    </a:cubicBezTo>
                    <a:cubicBezTo>
                      <a:pt x="2632" y="5104"/>
                      <a:pt x="1940" y="4996"/>
                      <a:pt x="1288" y="4779"/>
                    </a:cubicBezTo>
                    <a:cubicBezTo>
                      <a:pt x="1217" y="4763"/>
                      <a:pt x="1149" y="4755"/>
                      <a:pt x="1084" y="4755"/>
                    </a:cubicBezTo>
                    <a:cubicBezTo>
                      <a:pt x="350" y="4755"/>
                      <a:pt x="1" y="5686"/>
                      <a:pt x="710" y="6129"/>
                    </a:cubicBezTo>
                    <a:cubicBezTo>
                      <a:pt x="1593" y="6628"/>
                      <a:pt x="2637" y="6860"/>
                      <a:pt x="3709" y="6860"/>
                    </a:cubicBezTo>
                    <a:cubicBezTo>
                      <a:pt x="7200" y="6860"/>
                      <a:pt x="10993" y="4395"/>
                      <a:pt x="10550" y="630"/>
                    </a:cubicBezTo>
                    <a:cubicBezTo>
                      <a:pt x="10488" y="254"/>
                      <a:pt x="10141" y="1"/>
                      <a:pt x="98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1"/>
              <p:cNvSpPr/>
              <p:nvPr/>
            </p:nvSpPr>
            <p:spPr>
              <a:xfrm>
                <a:off x="5741700" y="2398900"/>
                <a:ext cx="253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6027" extrusionOk="0">
                    <a:moveTo>
                      <a:pt x="9289" y="1"/>
                    </a:moveTo>
                    <a:cubicBezTo>
                      <a:pt x="9138" y="1"/>
                      <a:pt x="8993" y="65"/>
                      <a:pt x="8887" y="206"/>
                    </a:cubicBezTo>
                    <a:cubicBezTo>
                      <a:pt x="7729" y="1267"/>
                      <a:pt x="7343" y="2618"/>
                      <a:pt x="5992" y="3486"/>
                    </a:cubicBezTo>
                    <a:cubicBezTo>
                      <a:pt x="5015" y="4073"/>
                      <a:pt x="3949" y="4351"/>
                      <a:pt x="2855" y="4351"/>
                    </a:cubicBezTo>
                    <a:cubicBezTo>
                      <a:pt x="2329" y="4351"/>
                      <a:pt x="1797" y="4287"/>
                      <a:pt x="1265" y="4162"/>
                    </a:cubicBezTo>
                    <a:cubicBezTo>
                      <a:pt x="1178" y="4136"/>
                      <a:pt x="1096" y="4124"/>
                      <a:pt x="1019" y="4124"/>
                    </a:cubicBezTo>
                    <a:cubicBezTo>
                      <a:pt x="242" y="4124"/>
                      <a:pt x="1" y="5354"/>
                      <a:pt x="879" y="5705"/>
                    </a:cubicBezTo>
                    <a:cubicBezTo>
                      <a:pt x="1622" y="5918"/>
                      <a:pt x="2390" y="6026"/>
                      <a:pt x="3152" y="6026"/>
                    </a:cubicBezTo>
                    <a:cubicBezTo>
                      <a:pt x="4467" y="6026"/>
                      <a:pt x="5761" y="5702"/>
                      <a:pt x="6861" y="5030"/>
                    </a:cubicBezTo>
                    <a:cubicBezTo>
                      <a:pt x="8404" y="4065"/>
                      <a:pt x="10141" y="2425"/>
                      <a:pt x="9948" y="496"/>
                    </a:cubicBezTo>
                    <a:cubicBezTo>
                      <a:pt x="9826" y="190"/>
                      <a:pt x="9549" y="1"/>
                      <a:pt x="9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1"/>
              <p:cNvSpPr/>
              <p:nvPr/>
            </p:nvSpPr>
            <p:spPr>
              <a:xfrm>
                <a:off x="4993175" y="3526900"/>
                <a:ext cx="2770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11080" h="5169" extrusionOk="0">
                    <a:moveTo>
                      <a:pt x="10279" y="1"/>
                    </a:moveTo>
                    <a:cubicBezTo>
                      <a:pt x="10155" y="1"/>
                      <a:pt x="10022" y="43"/>
                      <a:pt x="9884" y="141"/>
                    </a:cubicBezTo>
                    <a:cubicBezTo>
                      <a:pt x="8823" y="1106"/>
                      <a:pt x="7665" y="2071"/>
                      <a:pt x="6411" y="2939"/>
                    </a:cubicBezTo>
                    <a:cubicBezTo>
                      <a:pt x="5832" y="3265"/>
                      <a:pt x="5185" y="3428"/>
                      <a:pt x="4537" y="3428"/>
                    </a:cubicBezTo>
                    <a:cubicBezTo>
                      <a:pt x="3456" y="3428"/>
                      <a:pt x="2371" y="2975"/>
                      <a:pt x="1587" y="2071"/>
                    </a:cubicBezTo>
                    <a:cubicBezTo>
                      <a:pt x="1438" y="1802"/>
                      <a:pt x="1214" y="1690"/>
                      <a:pt x="991" y="1690"/>
                    </a:cubicBezTo>
                    <a:cubicBezTo>
                      <a:pt x="494" y="1690"/>
                      <a:pt x="0" y="2244"/>
                      <a:pt x="333" y="2843"/>
                    </a:cubicBezTo>
                    <a:cubicBezTo>
                      <a:pt x="1250" y="4494"/>
                      <a:pt x="2726" y="5168"/>
                      <a:pt x="4303" y="5168"/>
                    </a:cubicBezTo>
                    <a:cubicBezTo>
                      <a:pt x="6873" y="5168"/>
                      <a:pt x="9713" y="3378"/>
                      <a:pt x="10849" y="1106"/>
                    </a:cubicBezTo>
                    <a:cubicBezTo>
                      <a:pt x="11079" y="645"/>
                      <a:pt x="10759" y="1"/>
                      <a:pt x="10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1"/>
              <p:cNvSpPr/>
              <p:nvPr/>
            </p:nvSpPr>
            <p:spPr>
              <a:xfrm>
                <a:off x="5310950" y="3414025"/>
                <a:ext cx="269425" cy="124450"/>
              </a:xfrm>
              <a:custGeom>
                <a:avLst/>
                <a:gdLst/>
                <a:ahLst/>
                <a:cxnLst/>
                <a:rect l="l" t="t" r="r" b="b"/>
                <a:pathLst>
                  <a:path w="10777" h="4978" extrusionOk="0">
                    <a:moveTo>
                      <a:pt x="9581" y="1"/>
                    </a:moveTo>
                    <a:cubicBezTo>
                      <a:pt x="9528" y="1"/>
                      <a:pt x="9476" y="9"/>
                      <a:pt x="9426" y="25"/>
                    </a:cubicBezTo>
                    <a:cubicBezTo>
                      <a:pt x="8172" y="411"/>
                      <a:pt x="7689" y="1955"/>
                      <a:pt x="6532" y="2534"/>
                    </a:cubicBezTo>
                    <a:cubicBezTo>
                      <a:pt x="5630" y="3041"/>
                      <a:pt x="4631" y="3285"/>
                      <a:pt x="3647" y="3285"/>
                    </a:cubicBezTo>
                    <a:cubicBezTo>
                      <a:pt x="2946" y="3285"/>
                      <a:pt x="2254" y="3161"/>
                      <a:pt x="1611" y="2920"/>
                    </a:cubicBezTo>
                    <a:cubicBezTo>
                      <a:pt x="1485" y="2869"/>
                      <a:pt x="1362" y="2847"/>
                      <a:pt x="1246" y="2847"/>
                    </a:cubicBezTo>
                    <a:cubicBezTo>
                      <a:pt x="474" y="2847"/>
                      <a:pt x="1" y="3838"/>
                      <a:pt x="839" y="4174"/>
                    </a:cubicBezTo>
                    <a:cubicBezTo>
                      <a:pt x="1858" y="4710"/>
                      <a:pt x="2995" y="4978"/>
                      <a:pt x="4136" y="4978"/>
                    </a:cubicBezTo>
                    <a:cubicBezTo>
                      <a:pt x="5049" y="4978"/>
                      <a:pt x="5963" y="4806"/>
                      <a:pt x="6821" y="4463"/>
                    </a:cubicBezTo>
                    <a:cubicBezTo>
                      <a:pt x="8172" y="3885"/>
                      <a:pt x="10777" y="2244"/>
                      <a:pt x="10198" y="508"/>
                    </a:cubicBezTo>
                    <a:cubicBezTo>
                      <a:pt x="10118" y="188"/>
                      <a:pt x="9839" y="1"/>
                      <a:pt x="95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1"/>
              <p:cNvSpPr/>
              <p:nvPr/>
            </p:nvSpPr>
            <p:spPr>
              <a:xfrm>
                <a:off x="5648275" y="3291775"/>
                <a:ext cx="232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5373" extrusionOk="0">
                    <a:moveTo>
                      <a:pt x="8268" y="0"/>
                    </a:moveTo>
                    <a:cubicBezTo>
                      <a:pt x="8030" y="0"/>
                      <a:pt x="7786" y="112"/>
                      <a:pt x="7607" y="381"/>
                    </a:cubicBezTo>
                    <a:cubicBezTo>
                      <a:pt x="7028" y="1346"/>
                      <a:pt x="6063" y="2214"/>
                      <a:pt x="5098" y="2889"/>
                    </a:cubicBezTo>
                    <a:cubicBezTo>
                      <a:pt x="4480" y="3260"/>
                      <a:pt x="3507" y="3749"/>
                      <a:pt x="2658" y="3749"/>
                    </a:cubicBezTo>
                    <a:cubicBezTo>
                      <a:pt x="2181" y="3749"/>
                      <a:pt x="1744" y="3595"/>
                      <a:pt x="1432" y="3179"/>
                    </a:cubicBezTo>
                    <a:cubicBezTo>
                      <a:pt x="1320" y="3044"/>
                      <a:pt x="1177" y="2988"/>
                      <a:pt x="1029" y="2988"/>
                    </a:cubicBezTo>
                    <a:cubicBezTo>
                      <a:pt x="540" y="2988"/>
                      <a:pt x="1" y="3603"/>
                      <a:pt x="371" y="4047"/>
                    </a:cubicBezTo>
                    <a:cubicBezTo>
                      <a:pt x="1021" y="4994"/>
                      <a:pt x="1890" y="5372"/>
                      <a:pt x="2831" y="5372"/>
                    </a:cubicBezTo>
                    <a:cubicBezTo>
                      <a:pt x="5244" y="5372"/>
                      <a:pt x="8124" y="2888"/>
                      <a:pt x="8957" y="1153"/>
                    </a:cubicBezTo>
                    <a:cubicBezTo>
                      <a:pt x="9290" y="554"/>
                      <a:pt x="8796" y="0"/>
                      <a:pt x="8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1"/>
              <p:cNvSpPr/>
              <p:nvPr/>
            </p:nvSpPr>
            <p:spPr>
              <a:xfrm>
                <a:off x="5918025" y="3182800"/>
                <a:ext cx="188150" cy="136025"/>
              </a:xfrm>
              <a:custGeom>
                <a:avLst/>
                <a:gdLst/>
                <a:ahLst/>
                <a:cxnLst/>
                <a:rect l="l" t="t" r="r" b="b"/>
                <a:pathLst>
                  <a:path w="7526" h="5441" extrusionOk="0">
                    <a:moveTo>
                      <a:pt x="6120" y="0"/>
                    </a:moveTo>
                    <a:cubicBezTo>
                      <a:pt x="5957" y="0"/>
                      <a:pt x="5799" y="64"/>
                      <a:pt x="5693" y="205"/>
                    </a:cubicBezTo>
                    <a:cubicBezTo>
                      <a:pt x="4728" y="1074"/>
                      <a:pt x="4824" y="2521"/>
                      <a:pt x="3570" y="3293"/>
                    </a:cubicBezTo>
                    <a:cubicBezTo>
                      <a:pt x="3176" y="3450"/>
                      <a:pt x="2782" y="3608"/>
                      <a:pt x="2336" y="3608"/>
                    </a:cubicBezTo>
                    <a:cubicBezTo>
                      <a:pt x="2236" y="3608"/>
                      <a:pt x="2133" y="3600"/>
                      <a:pt x="2027" y="3582"/>
                    </a:cubicBezTo>
                    <a:cubicBezTo>
                      <a:pt x="1544" y="3486"/>
                      <a:pt x="1158" y="3196"/>
                      <a:pt x="579" y="3196"/>
                    </a:cubicBezTo>
                    <a:cubicBezTo>
                      <a:pt x="541" y="3184"/>
                      <a:pt x="503" y="3178"/>
                      <a:pt x="466" y="3178"/>
                    </a:cubicBezTo>
                    <a:cubicBezTo>
                      <a:pt x="219" y="3178"/>
                      <a:pt x="0" y="3440"/>
                      <a:pt x="0" y="3775"/>
                    </a:cubicBezTo>
                    <a:cubicBezTo>
                      <a:pt x="64" y="4988"/>
                      <a:pt x="1268" y="5440"/>
                      <a:pt x="2438" y="5440"/>
                    </a:cubicBezTo>
                    <a:cubicBezTo>
                      <a:pt x="3038" y="5440"/>
                      <a:pt x="3628" y="5322"/>
                      <a:pt x="4053" y="5126"/>
                    </a:cubicBezTo>
                    <a:cubicBezTo>
                      <a:pt x="5596" y="4547"/>
                      <a:pt x="7526" y="2232"/>
                      <a:pt x="6754" y="495"/>
                    </a:cubicBezTo>
                    <a:cubicBezTo>
                      <a:pt x="6693" y="190"/>
                      <a:pt x="6400" y="0"/>
                      <a:pt x="6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1"/>
              <p:cNvSpPr/>
              <p:nvPr/>
            </p:nvSpPr>
            <p:spPr>
              <a:xfrm>
                <a:off x="4970475" y="3705625"/>
                <a:ext cx="284625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11385" h="4754" extrusionOk="0">
                    <a:moveTo>
                      <a:pt x="843" y="0"/>
                    </a:moveTo>
                    <a:cubicBezTo>
                      <a:pt x="412" y="0"/>
                      <a:pt x="1" y="330"/>
                      <a:pt x="180" y="807"/>
                    </a:cubicBezTo>
                    <a:cubicBezTo>
                      <a:pt x="1125" y="3381"/>
                      <a:pt x="3473" y="4754"/>
                      <a:pt x="5835" y="4754"/>
                    </a:cubicBezTo>
                    <a:cubicBezTo>
                      <a:pt x="7812" y="4754"/>
                      <a:pt x="9799" y="3793"/>
                      <a:pt x="10985" y="1772"/>
                    </a:cubicBezTo>
                    <a:cubicBezTo>
                      <a:pt x="11385" y="1173"/>
                      <a:pt x="10865" y="619"/>
                      <a:pt x="10315" y="619"/>
                    </a:cubicBezTo>
                    <a:cubicBezTo>
                      <a:pt x="10067" y="619"/>
                      <a:pt x="9814" y="731"/>
                      <a:pt x="9635" y="1000"/>
                    </a:cubicBezTo>
                    <a:cubicBezTo>
                      <a:pt x="8781" y="2571"/>
                      <a:pt x="7260" y="3328"/>
                      <a:pt x="5740" y="3328"/>
                    </a:cubicBezTo>
                    <a:cubicBezTo>
                      <a:pt x="3995" y="3328"/>
                      <a:pt x="2253" y="2330"/>
                      <a:pt x="1530" y="421"/>
                    </a:cubicBezTo>
                    <a:cubicBezTo>
                      <a:pt x="1383" y="126"/>
                      <a:pt x="1109" y="0"/>
                      <a:pt x="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1"/>
              <p:cNvSpPr/>
              <p:nvPr/>
            </p:nvSpPr>
            <p:spPr>
              <a:xfrm>
                <a:off x="5269900" y="3578650"/>
                <a:ext cx="315300" cy="178475"/>
              </a:xfrm>
              <a:custGeom>
                <a:avLst/>
                <a:gdLst/>
                <a:ahLst/>
                <a:cxnLst/>
                <a:rect l="l" t="t" r="r" b="b"/>
                <a:pathLst>
                  <a:path w="12612" h="7139" extrusionOk="0">
                    <a:moveTo>
                      <a:pt x="11936" y="1"/>
                    </a:moveTo>
                    <a:cubicBezTo>
                      <a:pt x="11623" y="1"/>
                      <a:pt x="11309" y="194"/>
                      <a:pt x="11261" y="580"/>
                    </a:cubicBezTo>
                    <a:cubicBezTo>
                      <a:pt x="11198" y="3545"/>
                      <a:pt x="7959" y="5849"/>
                      <a:pt x="5050" y="5849"/>
                    </a:cubicBezTo>
                    <a:cubicBezTo>
                      <a:pt x="3510" y="5849"/>
                      <a:pt x="2062" y="5203"/>
                      <a:pt x="1227" y="3667"/>
                    </a:cubicBezTo>
                    <a:cubicBezTo>
                      <a:pt x="1103" y="3451"/>
                      <a:pt x="920" y="3363"/>
                      <a:pt x="741" y="3363"/>
                    </a:cubicBezTo>
                    <a:cubicBezTo>
                      <a:pt x="361" y="3363"/>
                      <a:pt x="0" y="3756"/>
                      <a:pt x="262" y="4149"/>
                    </a:cubicBezTo>
                    <a:cubicBezTo>
                      <a:pt x="1264" y="6256"/>
                      <a:pt x="3118" y="7139"/>
                      <a:pt x="5090" y="7139"/>
                    </a:cubicBezTo>
                    <a:cubicBezTo>
                      <a:pt x="8629" y="7139"/>
                      <a:pt x="12550" y="4297"/>
                      <a:pt x="12612" y="580"/>
                    </a:cubicBezTo>
                    <a:cubicBezTo>
                      <a:pt x="12563" y="194"/>
                      <a:pt x="12250" y="1"/>
                      <a:pt x="11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1"/>
              <p:cNvSpPr/>
              <p:nvPr/>
            </p:nvSpPr>
            <p:spPr>
              <a:xfrm>
                <a:off x="5640500" y="3498400"/>
                <a:ext cx="260675" cy="158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6344" extrusionOk="0">
                    <a:moveTo>
                      <a:pt x="8783" y="0"/>
                    </a:moveTo>
                    <a:cubicBezTo>
                      <a:pt x="8505" y="0"/>
                      <a:pt x="8252" y="151"/>
                      <a:pt x="8207" y="510"/>
                    </a:cubicBezTo>
                    <a:cubicBezTo>
                      <a:pt x="7918" y="2150"/>
                      <a:pt x="7725" y="3790"/>
                      <a:pt x="5988" y="4465"/>
                    </a:cubicBezTo>
                    <a:cubicBezTo>
                      <a:pt x="5562" y="4631"/>
                      <a:pt x="5118" y="4709"/>
                      <a:pt x="4680" y="4709"/>
                    </a:cubicBezTo>
                    <a:cubicBezTo>
                      <a:pt x="3333" y="4709"/>
                      <a:pt x="2036" y="3966"/>
                      <a:pt x="1454" y="2729"/>
                    </a:cubicBezTo>
                    <a:cubicBezTo>
                      <a:pt x="1303" y="2488"/>
                      <a:pt x="1096" y="2388"/>
                      <a:pt x="891" y="2388"/>
                    </a:cubicBezTo>
                    <a:cubicBezTo>
                      <a:pt x="440" y="2388"/>
                      <a:pt x="0" y="2873"/>
                      <a:pt x="199" y="3404"/>
                    </a:cubicBezTo>
                    <a:cubicBezTo>
                      <a:pt x="1039" y="5236"/>
                      <a:pt x="2846" y="6343"/>
                      <a:pt x="4758" y="6343"/>
                    </a:cubicBezTo>
                    <a:cubicBezTo>
                      <a:pt x="5262" y="6343"/>
                      <a:pt x="5774" y="6266"/>
                      <a:pt x="6278" y="6105"/>
                    </a:cubicBezTo>
                    <a:cubicBezTo>
                      <a:pt x="8400" y="5430"/>
                      <a:pt x="10426" y="2825"/>
                      <a:pt x="9558" y="510"/>
                    </a:cubicBezTo>
                    <a:cubicBezTo>
                      <a:pt x="9455" y="200"/>
                      <a:pt x="9103" y="0"/>
                      <a:pt x="87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1"/>
              <p:cNvSpPr/>
              <p:nvPr/>
            </p:nvSpPr>
            <p:spPr>
              <a:xfrm>
                <a:off x="5887475" y="3362125"/>
                <a:ext cx="260800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6833" extrusionOk="0">
                    <a:moveTo>
                      <a:pt x="9314" y="0"/>
                    </a:moveTo>
                    <a:cubicBezTo>
                      <a:pt x="9063" y="0"/>
                      <a:pt x="8829" y="137"/>
                      <a:pt x="8748" y="461"/>
                    </a:cubicBezTo>
                    <a:cubicBezTo>
                      <a:pt x="8362" y="2005"/>
                      <a:pt x="7301" y="3356"/>
                      <a:pt x="5950" y="4224"/>
                    </a:cubicBezTo>
                    <a:cubicBezTo>
                      <a:pt x="5197" y="4708"/>
                      <a:pt x="4205" y="5191"/>
                      <a:pt x="3308" y="5191"/>
                    </a:cubicBezTo>
                    <a:cubicBezTo>
                      <a:pt x="2594" y="5191"/>
                      <a:pt x="1939" y="4886"/>
                      <a:pt x="1512" y="4031"/>
                    </a:cubicBezTo>
                    <a:cubicBezTo>
                      <a:pt x="1415" y="3806"/>
                      <a:pt x="1201" y="3709"/>
                      <a:pt x="972" y="3709"/>
                    </a:cubicBezTo>
                    <a:cubicBezTo>
                      <a:pt x="515" y="3709"/>
                      <a:pt x="0" y="4095"/>
                      <a:pt x="258" y="4610"/>
                    </a:cubicBezTo>
                    <a:cubicBezTo>
                      <a:pt x="915" y="6193"/>
                      <a:pt x="2155" y="6833"/>
                      <a:pt x="3539" y="6833"/>
                    </a:cubicBezTo>
                    <a:cubicBezTo>
                      <a:pt x="6626" y="6833"/>
                      <a:pt x="10431" y="3652"/>
                      <a:pt x="10098" y="654"/>
                    </a:cubicBezTo>
                    <a:cubicBezTo>
                      <a:pt x="10042" y="262"/>
                      <a:pt x="9662" y="0"/>
                      <a:pt x="9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1"/>
              <p:cNvSpPr/>
              <p:nvPr/>
            </p:nvSpPr>
            <p:spPr>
              <a:xfrm>
                <a:off x="4953175" y="3897125"/>
                <a:ext cx="2516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4383" extrusionOk="0">
                    <a:moveTo>
                      <a:pt x="9420" y="0"/>
                    </a:moveTo>
                    <a:cubicBezTo>
                      <a:pt x="9248" y="0"/>
                      <a:pt x="9077" y="85"/>
                      <a:pt x="8976" y="286"/>
                    </a:cubicBezTo>
                    <a:cubicBezTo>
                      <a:pt x="8078" y="2081"/>
                      <a:pt x="6399" y="3159"/>
                      <a:pt x="4694" y="3159"/>
                    </a:cubicBezTo>
                    <a:cubicBezTo>
                      <a:pt x="3467" y="3159"/>
                      <a:pt x="2227" y="2600"/>
                      <a:pt x="1258" y="1348"/>
                    </a:cubicBezTo>
                    <a:cubicBezTo>
                      <a:pt x="1141" y="1231"/>
                      <a:pt x="1001" y="1182"/>
                      <a:pt x="862" y="1182"/>
                    </a:cubicBezTo>
                    <a:cubicBezTo>
                      <a:pt x="428" y="1182"/>
                      <a:pt x="1" y="1658"/>
                      <a:pt x="293" y="2023"/>
                    </a:cubicBezTo>
                    <a:cubicBezTo>
                      <a:pt x="1461" y="3581"/>
                      <a:pt x="3252" y="4382"/>
                      <a:pt x="4992" y="4382"/>
                    </a:cubicBezTo>
                    <a:cubicBezTo>
                      <a:pt x="7131" y="4382"/>
                      <a:pt x="9196" y="3172"/>
                      <a:pt x="9941" y="672"/>
                    </a:cubicBezTo>
                    <a:cubicBezTo>
                      <a:pt x="10066" y="295"/>
                      <a:pt x="9742" y="0"/>
                      <a:pt x="9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1"/>
              <p:cNvSpPr/>
              <p:nvPr/>
            </p:nvSpPr>
            <p:spPr>
              <a:xfrm>
                <a:off x="5257575" y="3788200"/>
                <a:ext cx="286625" cy="169350"/>
              </a:xfrm>
              <a:custGeom>
                <a:avLst/>
                <a:gdLst/>
                <a:ahLst/>
                <a:cxnLst/>
                <a:rect l="l" t="t" r="r" b="b"/>
                <a:pathLst>
                  <a:path w="11465" h="6774" extrusionOk="0">
                    <a:moveTo>
                      <a:pt x="10760" y="1"/>
                    </a:moveTo>
                    <a:cubicBezTo>
                      <a:pt x="10542" y="1"/>
                      <a:pt x="10347" y="114"/>
                      <a:pt x="10307" y="398"/>
                    </a:cubicBezTo>
                    <a:cubicBezTo>
                      <a:pt x="9921" y="2424"/>
                      <a:pt x="9245" y="4258"/>
                      <a:pt x="7219" y="5029"/>
                    </a:cubicBezTo>
                    <a:cubicBezTo>
                      <a:pt x="6611" y="5241"/>
                      <a:pt x="5995" y="5344"/>
                      <a:pt x="5394" y="5344"/>
                    </a:cubicBezTo>
                    <a:cubicBezTo>
                      <a:pt x="3803" y="5344"/>
                      <a:pt x="2315" y="4623"/>
                      <a:pt x="1334" y="3293"/>
                    </a:cubicBezTo>
                    <a:cubicBezTo>
                      <a:pt x="1193" y="3123"/>
                      <a:pt x="1010" y="3053"/>
                      <a:pt x="832" y="3053"/>
                    </a:cubicBezTo>
                    <a:cubicBezTo>
                      <a:pt x="403" y="3053"/>
                      <a:pt x="0" y="3462"/>
                      <a:pt x="273" y="3872"/>
                    </a:cubicBezTo>
                    <a:cubicBezTo>
                      <a:pt x="1431" y="5724"/>
                      <a:pt x="3453" y="6774"/>
                      <a:pt x="5549" y="6774"/>
                    </a:cubicBezTo>
                    <a:cubicBezTo>
                      <a:pt x="6073" y="6774"/>
                      <a:pt x="6602" y="6708"/>
                      <a:pt x="7123" y="6573"/>
                    </a:cubicBezTo>
                    <a:cubicBezTo>
                      <a:pt x="9728" y="5705"/>
                      <a:pt x="11464" y="3293"/>
                      <a:pt x="11464" y="495"/>
                    </a:cubicBezTo>
                    <a:cubicBezTo>
                      <a:pt x="11409" y="215"/>
                      <a:pt x="11061" y="1"/>
                      <a:pt x="107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1"/>
              <p:cNvSpPr/>
              <p:nvPr/>
            </p:nvSpPr>
            <p:spPr>
              <a:xfrm>
                <a:off x="5567275" y="3694625"/>
                <a:ext cx="27025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5554" extrusionOk="0">
                    <a:moveTo>
                      <a:pt x="9940" y="0"/>
                    </a:moveTo>
                    <a:cubicBezTo>
                      <a:pt x="9672" y="0"/>
                      <a:pt x="9415" y="117"/>
                      <a:pt x="9303" y="379"/>
                    </a:cubicBezTo>
                    <a:cubicBezTo>
                      <a:pt x="8363" y="2447"/>
                      <a:pt x="6608" y="3905"/>
                      <a:pt x="4700" y="3905"/>
                    </a:cubicBezTo>
                    <a:cubicBezTo>
                      <a:pt x="3672" y="3905"/>
                      <a:pt x="2599" y="3481"/>
                      <a:pt x="1585" y="2501"/>
                    </a:cubicBezTo>
                    <a:cubicBezTo>
                      <a:pt x="1433" y="2349"/>
                      <a:pt x="1261" y="2285"/>
                      <a:pt x="1093" y="2285"/>
                    </a:cubicBezTo>
                    <a:cubicBezTo>
                      <a:pt x="519" y="2285"/>
                      <a:pt x="1" y="3039"/>
                      <a:pt x="524" y="3563"/>
                    </a:cubicBezTo>
                    <a:cubicBezTo>
                      <a:pt x="1752" y="4903"/>
                      <a:pt x="3455" y="5553"/>
                      <a:pt x="5121" y="5553"/>
                    </a:cubicBezTo>
                    <a:cubicBezTo>
                      <a:pt x="7774" y="5553"/>
                      <a:pt x="10335" y="3905"/>
                      <a:pt x="10750" y="765"/>
                    </a:cubicBezTo>
                    <a:cubicBezTo>
                      <a:pt x="10809" y="292"/>
                      <a:pt x="10362" y="0"/>
                      <a:pt x="99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1"/>
              <p:cNvSpPr/>
              <p:nvPr/>
            </p:nvSpPr>
            <p:spPr>
              <a:xfrm>
                <a:off x="5871700" y="3600375"/>
                <a:ext cx="241725" cy="145575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5823" extrusionOk="0">
                    <a:moveTo>
                      <a:pt x="8269" y="0"/>
                    </a:moveTo>
                    <a:cubicBezTo>
                      <a:pt x="7980" y="0"/>
                      <a:pt x="7690" y="193"/>
                      <a:pt x="7642" y="579"/>
                    </a:cubicBezTo>
                    <a:cubicBezTo>
                      <a:pt x="7160" y="2123"/>
                      <a:pt x="6967" y="3666"/>
                      <a:pt x="5230" y="4245"/>
                    </a:cubicBezTo>
                    <a:cubicBezTo>
                      <a:pt x="4864" y="4360"/>
                      <a:pt x="4486" y="4415"/>
                      <a:pt x="4110" y="4415"/>
                    </a:cubicBezTo>
                    <a:cubicBezTo>
                      <a:pt x="2905" y="4415"/>
                      <a:pt x="1721" y="3851"/>
                      <a:pt x="985" y="2895"/>
                    </a:cubicBezTo>
                    <a:cubicBezTo>
                      <a:pt x="908" y="2766"/>
                      <a:pt x="797" y="2713"/>
                      <a:pt x="681" y="2713"/>
                    </a:cubicBezTo>
                    <a:cubicBezTo>
                      <a:pt x="360" y="2713"/>
                      <a:pt x="1" y="3119"/>
                      <a:pt x="213" y="3473"/>
                    </a:cubicBezTo>
                    <a:cubicBezTo>
                      <a:pt x="1109" y="4965"/>
                      <a:pt x="2696" y="5823"/>
                      <a:pt x="4351" y="5823"/>
                    </a:cubicBezTo>
                    <a:cubicBezTo>
                      <a:pt x="4836" y="5823"/>
                      <a:pt x="5328" y="5749"/>
                      <a:pt x="5809" y="5596"/>
                    </a:cubicBezTo>
                    <a:cubicBezTo>
                      <a:pt x="7642" y="4921"/>
                      <a:pt x="9668" y="2605"/>
                      <a:pt x="8896" y="579"/>
                    </a:cubicBezTo>
                    <a:cubicBezTo>
                      <a:pt x="8848" y="193"/>
                      <a:pt x="8559" y="0"/>
                      <a:pt x="82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1"/>
              <p:cNvSpPr/>
              <p:nvPr/>
            </p:nvSpPr>
            <p:spPr>
              <a:xfrm>
                <a:off x="4937725" y="4074225"/>
                <a:ext cx="22695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9078" h="4303" extrusionOk="0">
                    <a:moveTo>
                      <a:pt x="911" y="1"/>
                    </a:moveTo>
                    <a:cubicBezTo>
                      <a:pt x="444" y="1"/>
                      <a:pt x="0" y="486"/>
                      <a:pt x="332" y="1017"/>
                    </a:cubicBezTo>
                    <a:cubicBezTo>
                      <a:pt x="1200" y="2850"/>
                      <a:pt x="2937" y="4104"/>
                      <a:pt x="4963" y="4297"/>
                    </a:cubicBezTo>
                    <a:cubicBezTo>
                      <a:pt x="5029" y="4301"/>
                      <a:pt x="5095" y="4303"/>
                      <a:pt x="5161" y="4303"/>
                    </a:cubicBezTo>
                    <a:cubicBezTo>
                      <a:pt x="6913" y="4303"/>
                      <a:pt x="8457" y="3077"/>
                      <a:pt x="9015" y="1403"/>
                    </a:cubicBezTo>
                    <a:cubicBezTo>
                      <a:pt x="9078" y="1026"/>
                      <a:pt x="8731" y="731"/>
                      <a:pt x="8402" y="731"/>
                    </a:cubicBezTo>
                    <a:cubicBezTo>
                      <a:pt x="8226" y="731"/>
                      <a:pt x="8055" y="815"/>
                      <a:pt x="7954" y="1017"/>
                    </a:cubicBezTo>
                    <a:cubicBezTo>
                      <a:pt x="7309" y="2306"/>
                      <a:pt x="6328" y="2838"/>
                      <a:pt x="5299" y="2838"/>
                    </a:cubicBezTo>
                    <a:cubicBezTo>
                      <a:pt x="3863" y="2838"/>
                      <a:pt x="2333" y="1803"/>
                      <a:pt x="1490" y="342"/>
                    </a:cubicBezTo>
                    <a:cubicBezTo>
                      <a:pt x="1339" y="101"/>
                      <a:pt x="1123" y="1"/>
                      <a:pt x="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1"/>
              <p:cNvSpPr/>
              <p:nvPr/>
            </p:nvSpPr>
            <p:spPr>
              <a:xfrm>
                <a:off x="5188475" y="3984950"/>
                <a:ext cx="276125" cy="14735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5894" extrusionOk="0">
                    <a:moveTo>
                      <a:pt x="9623" y="1"/>
                    </a:moveTo>
                    <a:cubicBezTo>
                      <a:pt x="9455" y="1"/>
                      <a:pt x="9296" y="77"/>
                      <a:pt x="9212" y="247"/>
                    </a:cubicBezTo>
                    <a:cubicBezTo>
                      <a:pt x="8440" y="1790"/>
                      <a:pt x="8343" y="3430"/>
                      <a:pt x="6414" y="4009"/>
                    </a:cubicBezTo>
                    <a:cubicBezTo>
                      <a:pt x="5991" y="4165"/>
                      <a:pt x="5559" y="4238"/>
                      <a:pt x="5133" y="4238"/>
                    </a:cubicBezTo>
                    <a:cubicBezTo>
                      <a:pt x="3709" y="4238"/>
                      <a:pt x="2355" y="3416"/>
                      <a:pt x="1686" y="2080"/>
                    </a:cubicBezTo>
                    <a:cubicBezTo>
                      <a:pt x="1539" y="1814"/>
                      <a:pt x="1310" y="1702"/>
                      <a:pt x="1077" y="1702"/>
                    </a:cubicBezTo>
                    <a:cubicBezTo>
                      <a:pt x="549" y="1702"/>
                      <a:pt x="1" y="2278"/>
                      <a:pt x="336" y="2948"/>
                    </a:cubicBezTo>
                    <a:cubicBezTo>
                      <a:pt x="1294" y="4784"/>
                      <a:pt x="3243" y="5894"/>
                      <a:pt x="5308" y="5894"/>
                    </a:cubicBezTo>
                    <a:cubicBezTo>
                      <a:pt x="5739" y="5894"/>
                      <a:pt x="6174" y="5846"/>
                      <a:pt x="6607" y="5746"/>
                    </a:cubicBezTo>
                    <a:cubicBezTo>
                      <a:pt x="8536" y="5167"/>
                      <a:pt x="11045" y="2562"/>
                      <a:pt x="10176" y="343"/>
                    </a:cubicBezTo>
                    <a:cubicBezTo>
                      <a:pt x="10068" y="126"/>
                      <a:pt x="9838" y="1"/>
                      <a:pt x="96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1"/>
              <p:cNvSpPr/>
              <p:nvPr/>
            </p:nvSpPr>
            <p:spPr>
              <a:xfrm>
                <a:off x="5501800" y="3879225"/>
                <a:ext cx="2763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6398" extrusionOk="0">
                    <a:moveTo>
                      <a:pt x="10073" y="0"/>
                    </a:moveTo>
                    <a:cubicBezTo>
                      <a:pt x="9869" y="0"/>
                      <a:pt x="9657" y="123"/>
                      <a:pt x="9607" y="327"/>
                    </a:cubicBezTo>
                    <a:cubicBezTo>
                      <a:pt x="8931" y="1967"/>
                      <a:pt x="8449" y="3607"/>
                      <a:pt x="6712" y="4476"/>
                    </a:cubicBezTo>
                    <a:cubicBezTo>
                      <a:pt x="6014" y="4806"/>
                      <a:pt x="5259" y="4969"/>
                      <a:pt x="4513" y="4969"/>
                    </a:cubicBezTo>
                    <a:cubicBezTo>
                      <a:pt x="3300" y="4969"/>
                      <a:pt x="2109" y="4540"/>
                      <a:pt x="1213" y="3704"/>
                    </a:cubicBezTo>
                    <a:cubicBezTo>
                      <a:pt x="1074" y="3588"/>
                      <a:pt x="925" y="3539"/>
                      <a:pt x="785" y="3539"/>
                    </a:cubicBezTo>
                    <a:cubicBezTo>
                      <a:pt x="342" y="3539"/>
                      <a:pt x="1" y="4035"/>
                      <a:pt x="441" y="4476"/>
                    </a:cubicBezTo>
                    <a:cubicBezTo>
                      <a:pt x="1598" y="5700"/>
                      <a:pt x="3234" y="6397"/>
                      <a:pt x="4910" y="6397"/>
                    </a:cubicBezTo>
                    <a:cubicBezTo>
                      <a:pt x="5611" y="6397"/>
                      <a:pt x="6319" y="6275"/>
                      <a:pt x="7002" y="6019"/>
                    </a:cubicBezTo>
                    <a:cubicBezTo>
                      <a:pt x="9124" y="5151"/>
                      <a:pt x="11054" y="2739"/>
                      <a:pt x="10475" y="327"/>
                    </a:cubicBezTo>
                    <a:cubicBezTo>
                      <a:pt x="10429" y="99"/>
                      <a:pt x="10255" y="0"/>
                      <a:pt x="100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1"/>
              <p:cNvSpPr/>
              <p:nvPr/>
            </p:nvSpPr>
            <p:spPr>
              <a:xfrm>
                <a:off x="5792025" y="3785475"/>
                <a:ext cx="263500" cy="154400"/>
              </a:xfrm>
              <a:custGeom>
                <a:avLst/>
                <a:gdLst/>
                <a:ahLst/>
                <a:cxnLst/>
                <a:rect l="l" t="t" r="r" b="b"/>
                <a:pathLst>
                  <a:path w="10540" h="6176" extrusionOk="0">
                    <a:moveTo>
                      <a:pt x="9141" y="1"/>
                    </a:moveTo>
                    <a:cubicBezTo>
                      <a:pt x="8875" y="1"/>
                      <a:pt x="8610" y="170"/>
                      <a:pt x="8514" y="507"/>
                    </a:cubicBezTo>
                    <a:cubicBezTo>
                      <a:pt x="8031" y="2051"/>
                      <a:pt x="7838" y="3498"/>
                      <a:pt x="6198" y="4174"/>
                    </a:cubicBezTo>
                    <a:cubicBezTo>
                      <a:pt x="5708" y="4376"/>
                      <a:pt x="5200" y="4474"/>
                      <a:pt x="4700" y="4474"/>
                    </a:cubicBezTo>
                    <a:cubicBezTo>
                      <a:pt x="3531" y="4474"/>
                      <a:pt x="2408" y="3934"/>
                      <a:pt x="1664" y="2919"/>
                    </a:cubicBezTo>
                    <a:cubicBezTo>
                      <a:pt x="1494" y="2693"/>
                      <a:pt x="1267" y="2600"/>
                      <a:pt x="1044" y="2600"/>
                    </a:cubicBezTo>
                    <a:cubicBezTo>
                      <a:pt x="507" y="2600"/>
                      <a:pt x="0" y="3145"/>
                      <a:pt x="410" y="3691"/>
                    </a:cubicBezTo>
                    <a:cubicBezTo>
                      <a:pt x="1372" y="5246"/>
                      <a:pt x="3129" y="6175"/>
                      <a:pt x="4941" y="6175"/>
                    </a:cubicBezTo>
                    <a:cubicBezTo>
                      <a:pt x="5491" y="6175"/>
                      <a:pt x="6045" y="6090"/>
                      <a:pt x="6584" y="5910"/>
                    </a:cubicBezTo>
                    <a:cubicBezTo>
                      <a:pt x="8610" y="5138"/>
                      <a:pt x="10540" y="2726"/>
                      <a:pt x="9768" y="507"/>
                    </a:cubicBezTo>
                    <a:cubicBezTo>
                      <a:pt x="9671" y="170"/>
                      <a:pt x="9406" y="1"/>
                      <a:pt x="9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1"/>
              <p:cNvSpPr/>
              <p:nvPr/>
            </p:nvSpPr>
            <p:spPr>
              <a:xfrm>
                <a:off x="5029150" y="4184925"/>
                <a:ext cx="30570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12228" h="5651" extrusionOk="0">
                    <a:moveTo>
                      <a:pt x="11417" y="1"/>
                    </a:moveTo>
                    <a:cubicBezTo>
                      <a:pt x="11147" y="1"/>
                      <a:pt x="10876" y="140"/>
                      <a:pt x="10761" y="448"/>
                    </a:cubicBezTo>
                    <a:cubicBezTo>
                      <a:pt x="9810" y="2741"/>
                      <a:pt x="7791" y="4093"/>
                      <a:pt x="5753" y="4093"/>
                    </a:cubicBezTo>
                    <a:cubicBezTo>
                      <a:pt x="4275" y="4093"/>
                      <a:pt x="2787" y="3381"/>
                      <a:pt x="1692" y="1799"/>
                    </a:cubicBezTo>
                    <a:cubicBezTo>
                      <a:pt x="1522" y="1573"/>
                      <a:pt x="1295" y="1479"/>
                      <a:pt x="1070" y="1479"/>
                    </a:cubicBezTo>
                    <a:cubicBezTo>
                      <a:pt x="527" y="1479"/>
                      <a:pt x="0" y="2025"/>
                      <a:pt x="341" y="2571"/>
                    </a:cubicBezTo>
                    <a:cubicBezTo>
                      <a:pt x="1684" y="4606"/>
                      <a:pt x="3960" y="5650"/>
                      <a:pt x="6165" y="5650"/>
                    </a:cubicBezTo>
                    <a:cubicBezTo>
                      <a:pt x="8872" y="5650"/>
                      <a:pt x="11473" y="4077"/>
                      <a:pt x="12111" y="834"/>
                    </a:cubicBezTo>
                    <a:cubicBezTo>
                      <a:pt x="12227" y="313"/>
                      <a:pt x="11822" y="1"/>
                      <a:pt x="11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1"/>
              <p:cNvSpPr/>
              <p:nvPr/>
            </p:nvSpPr>
            <p:spPr>
              <a:xfrm>
                <a:off x="5354375" y="4104825"/>
                <a:ext cx="250125" cy="149750"/>
              </a:xfrm>
              <a:custGeom>
                <a:avLst/>
                <a:gdLst/>
                <a:ahLst/>
                <a:cxnLst/>
                <a:rect l="l" t="t" r="r" b="b"/>
                <a:pathLst>
                  <a:path w="10005" h="5990" extrusionOk="0">
                    <a:moveTo>
                      <a:pt x="9251" y="0"/>
                    </a:moveTo>
                    <a:cubicBezTo>
                      <a:pt x="9013" y="0"/>
                      <a:pt x="8792" y="136"/>
                      <a:pt x="8750" y="468"/>
                    </a:cubicBezTo>
                    <a:cubicBezTo>
                      <a:pt x="8654" y="2109"/>
                      <a:pt x="7592" y="3556"/>
                      <a:pt x="5952" y="4231"/>
                    </a:cubicBezTo>
                    <a:cubicBezTo>
                      <a:pt x="5615" y="4328"/>
                      <a:pt x="5253" y="4376"/>
                      <a:pt x="4891" y="4376"/>
                    </a:cubicBezTo>
                    <a:cubicBezTo>
                      <a:pt x="4529" y="4376"/>
                      <a:pt x="4167" y="4328"/>
                      <a:pt x="3830" y="4231"/>
                    </a:cubicBezTo>
                    <a:cubicBezTo>
                      <a:pt x="3058" y="3942"/>
                      <a:pt x="2383" y="3556"/>
                      <a:pt x="1707" y="3073"/>
                    </a:cubicBezTo>
                    <a:cubicBezTo>
                      <a:pt x="1804" y="2784"/>
                      <a:pt x="1707" y="2302"/>
                      <a:pt x="1321" y="2205"/>
                    </a:cubicBezTo>
                    <a:lnTo>
                      <a:pt x="1128" y="2205"/>
                    </a:lnTo>
                    <a:cubicBezTo>
                      <a:pt x="1079" y="2189"/>
                      <a:pt x="1026" y="2180"/>
                      <a:pt x="973" y="2180"/>
                    </a:cubicBezTo>
                    <a:cubicBezTo>
                      <a:pt x="715" y="2180"/>
                      <a:pt x="437" y="2368"/>
                      <a:pt x="357" y="2687"/>
                    </a:cubicBezTo>
                    <a:cubicBezTo>
                      <a:pt x="0" y="4914"/>
                      <a:pt x="3181" y="5990"/>
                      <a:pt x="5037" y="5990"/>
                    </a:cubicBezTo>
                    <a:cubicBezTo>
                      <a:pt x="5192" y="5990"/>
                      <a:pt x="5337" y="5983"/>
                      <a:pt x="5470" y="5968"/>
                    </a:cubicBezTo>
                    <a:cubicBezTo>
                      <a:pt x="8075" y="5485"/>
                      <a:pt x="10004" y="3266"/>
                      <a:pt x="9908" y="565"/>
                    </a:cubicBezTo>
                    <a:cubicBezTo>
                      <a:pt x="9908" y="236"/>
                      <a:pt x="9565" y="0"/>
                      <a:pt x="9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1"/>
              <p:cNvSpPr/>
              <p:nvPr/>
            </p:nvSpPr>
            <p:spPr>
              <a:xfrm>
                <a:off x="5656475" y="4000800"/>
                <a:ext cx="2688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6249" extrusionOk="0">
                    <a:moveTo>
                      <a:pt x="10060" y="0"/>
                    </a:moveTo>
                    <a:cubicBezTo>
                      <a:pt x="9834" y="0"/>
                      <a:pt x="9613" y="116"/>
                      <a:pt x="9498" y="384"/>
                    </a:cubicBezTo>
                    <a:cubicBezTo>
                      <a:pt x="8629" y="1832"/>
                      <a:pt x="8243" y="3375"/>
                      <a:pt x="6603" y="4340"/>
                    </a:cubicBezTo>
                    <a:cubicBezTo>
                      <a:pt x="6006" y="4654"/>
                      <a:pt x="5368" y="4805"/>
                      <a:pt x="4742" y="4805"/>
                    </a:cubicBezTo>
                    <a:cubicBezTo>
                      <a:pt x="3447" y="4805"/>
                      <a:pt x="2206" y="4160"/>
                      <a:pt x="1490" y="2989"/>
                    </a:cubicBezTo>
                    <a:cubicBezTo>
                      <a:pt x="1370" y="2748"/>
                      <a:pt x="1165" y="2649"/>
                      <a:pt x="954" y="2649"/>
                    </a:cubicBezTo>
                    <a:cubicBezTo>
                      <a:pt x="490" y="2649"/>
                      <a:pt x="0" y="3134"/>
                      <a:pt x="332" y="3665"/>
                    </a:cubicBezTo>
                    <a:cubicBezTo>
                      <a:pt x="1241" y="5482"/>
                      <a:pt x="2834" y="6249"/>
                      <a:pt x="4504" y="6249"/>
                    </a:cubicBezTo>
                    <a:cubicBezTo>
                      <a:pt x="7445" y="6249"/>
                      <a:pt x="10629" y="3873"/>
                      <a:pt x="10752" y="674"/>
                    </a:cubicBezTo>
                    <a:cubicBezTo>
                      <a:pt x="10752" y="267"/>
                      <a:pt x="10402" y="0"/>
                      <a:pt x="100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1"/>
              <p:cNvSpPr/>
              <p:nvPr/>
            </p:nvSpPr>
            <p:spPr>
              <a:xfrm>
                <a:off x="5070700" y="4377100"/>
                <a:ext cx="2033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3664" extrusionOk="0">
                    <a:moveTo>
                      <a:pt x="716" y="0"/>
                    </a:moveTo>
                    <a:cubicBezTo>
                      <a:pt x="366" y="0"/>
                      <a:pt x="1" y="295"/>
                      <a:pt x="126" y="672"/>
                    </a:cubicBezTo>
                    <a:cubicBezTo>
                      <a:pt x="705" y="2506"/>
                      <a:pt x="2345" y="3663"/>
                      <a:pt x="4275" y="3663"/>
                    </a:cubicBezTo>
                    <a:cubicBezTo>
                      <a:pt x="5818" y="3663"/>
                      <a:pt x="8134" y="2313"/>
                      <a:pt x="8037" y="576"/>
                    </a:cubicBezTo>
                    <a:cubicBezTo>
                      <a:pt x="7962" y="275"/>
                      <a:pt x="7710" y="32"/>
                      <a:pt x="7420" y="32"/>
                    </a:cubicBezTo>
                    <a:cubicBezTo>
                      <a:pt x="7338" y="32"/>
                      <a:pt x="7254" y="51"/>
                      <a:pt x="7169" y="94"/>
                    </a:cubicBezTo>
                    <a:cubicBezTo>
                      <a:pt x="6301" y="769"/>
                      <a:pt x="5818" y="1734"/>
                      <a:pt x="4661" y="1927"/>
                    </a:cubicBezTo>
                    <a:cubicBezTo>
                      <a:pt x="4437" y="1971"/>
                      <a:pt x="4215" y="1993"/>
                      <a:pt x="3998" y="1993"/>
                    </a:cubicBezTo>
                    <a:cubicBezTo>
                      <a:pt x="2812" y="1993"/>
                      <a:pt x="1758" y="1347"/>
                      <a:pt x="1188" y="287"/>
                    </a:cubicBezTo>
                    <a:cubicBezTo>
                      <a:pt x="1087" y="85"/>
                      <a:pt x="904" y="0"/>
                      <a:pt x="7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1"/>
              <p:cNvSpPr/>
              <p:nvPr/>
            </p:nvSpPr>
            <p:spPr>
              <a:xfrm>
                <a:off x="5277225" y="4277075"/>
                <a:ext cx="259725" cy="150825"/>
              </a:xfrm>
              <a:custGeom>
                <a:avLst/>
                <a:gdLst/>
                <a:ahLst/>
                <a:cxnLst/>
                <a:rect l="l" t="t" r="r" b="b"/>
                <a:pathLst>
                  <a:path w="10389" h="6033" extrusionOk="0">
                    <a:moveTo>
                      <a:pt x="9848" y="0"/>
                    </a:moveTo>
                    <a:cubicBezTo>
                      <a:pt x="9632" y="0"/>
                      <a:pt x="9413" y="129"/>
                      <a:pt x="9328" y="428"/>
                    </a:cubicBezTo>
                    <a:cubicBezTo>
                      <a:pt x="8749" y="2165"/>
                      <a:pt x="8074" y="3709"/>
                      <a:pt x="6144" y="4384"/>
                    </a:cubicBezTo>
                    <a:cubicBezTo>
                      <a:pt x="5690" y="4535"/>
                      <a:pt x="5223" y="4608"/>
                      <a:pt x="4758" y="4608"/>
                    </a:cubicBezTo>
                    <a:cubicBezTo>
                      <a:pt x="3445" y="4608"/>
                      <a:pt x="2150" y="4031"/>
                      <a:pt x="1224" y="3033"/>
                    </a:cubicBezTo>
                    <a:cubicBezTo>
                      <a:pt x="1117" y="2927"/>
                      <a:pt x="992" y="2882"/>
                      <a:pt x="868" y="2882"/>
                    </a:cubicBezTo>
                    <a:cubicBezTo>
                      <a:pt x="429" y="2882"/>
                      <a:pt x="0" y="3450"/>
                      <a:pt x="452" y="3902"/>
                    </a:cubicBezTo>
                    <a:cubicBezTo>
                      <a:pt x="1593" y="5257"/>
                      <a:pt x="3262" y="6032"/>
                      <a:pt x="4990" y="6032"/>
                    </a:cubicBezTo>
                    <a:cubicBezTo>
                      <a:pt x="5599" y="6032"/>
                      <a:pt x="6216" y="5936"/>
                      <a:pt x="6819" y="5735"/>
                    </a:cubicBezTo>
                    <a:cubicBezTo>
                      <a:pt x="8942" y="4963"/>
                      <a:pt x="10389" y="2840"/>
                      <a:pt x="10389" y="525"/>
                    </a:cubicBezTo>
                    <a:cubicBezTo>
                      <a:pt x="10389" y="203"/>
                      <a:pt x="10120" y="0"/>
                      <a:pt x="9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1"/>
              <p:cNvSpPr/>
              <p:nvPr/>
            </p:nvSpPr>
            <p:spPr>
              <a:xfrm>
                <a:off x="5565150" y="4216200"/>
                <a:ext cx="234875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5071" extrusionOk="0">
                    <a:moveTo>
                      <a:pt x="8684" y="0"/>
                    </a:moveTo>
                    <a:cubicBezTo>
                      <a:pt x="8519" y="0"/>
                      <a:pt x="8351" y="77"/>
                      <a:pt x="8230" y="258"/>
                    </a:cubicBezTo>
                    <a:cubicBezTo>
                      <a:pt x="7459" y="1416"/>
                      <a:pt x="6590" y="2381"/>
                      <a:pt x="5529" y="3153"/>
                    </a:cubicBezTo>
                    <a:cubicBezTo>
                      <a:pt x="5019" y="3467"/>
                      <a:pt x="4349" y="3653"/>
                      <a:pt x="3694" y="3653"/>
                    </a:cubicBezTo>
                    <a:cubicBezTo>
                      <a:pt x="2741" y="3653"/>
                      <a:pt x="1820" y="3257"/>
                      <a:pt x="1477" y="2285"/>
                    </a:cubicBezTo>
                    <a:cubicBezTo>
                      <a:pt x="1444" y="2023"/>
                      <a:pt x="1245" y="1916"/>
                      <a:pt x="1015" y="1916"/>
                    </a:cubicBezTo>
                    <a:cubicBezTo>
                      <a:pt x="566" y="1916"/>
                      <a:pt x="0" y="2321"/>
                      <a:pt x="319" y="2767"/>
                    </a:cubicBezTo>
                    <a:cubicBezTo>
                      <a:pt x="976" y="4164"/>
                      <a:pt x="2404" y="5071"/>
                      <a:pt x="3945" y="5071"/>
                    </a:cubicBezTo>
                    <a:cubicBezTo>
                      <a:pt x="4213" y="5071"/>
                      <a:pt x="4485" y="5043"/>
                      <a:pt x="4757" y="4986"/>
                    </a:cubicBezTo>
                    <a:cubicBezTo>
                      <a:pt x="6880" y="4504"/>
                      <a:pt x="8520" y="2960"/>
                      <a:pt x="9195" y="837"/>
                    </a:cubicBezTo>
                    <a:cubicBezTo>
                      <a:pt x="9394" y="373"/>
                      <a:pt x="9046" y="0"/>
                      <a:pt x="8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1"/>
              <p:cNvSpPr/>
              <p:nvPr/>
            </p:nvSpPr>
            <p:spPr>
              <a:xfrm>
                <a:off x="5210800" y="4472575"/>
                <a:ext cx="200750" cy="104725"/>
              </a:xfrm>
              <a:custGeom>
                <a:avLst/>
                <a:gdLst/>
                <a:ahLst/>
                <a:cxnLst/>
                <a:rect l="l" t="t" r="r" b="b"/>
                <a:pathLst>
                  <a:path w="8030" h="4189" extrusionOk="0">
                    <a:moveTo>
                      <a:pt x="7129" y="0"/>
                    </a:moveTo>
                    <a:cubicBezTo>
                      <a:pt x="6947" y="0"/>
                      <a:pt x="6770" y="99"/>
                      <a:pt x="6678" y="327"/>
                    </a:cubicBezTo>
                    <a:cubicBezTo>
                      <a:pt x="6003" y="1291"/>
                      <a:pt x="5810" y="2353"/>
                      <a:pt x="4459" y="2739"/>
                    </a:cubicBezTo>
                    <a:cubicBezTo>
                      <a:pt x="4170" y="2828"/>
                      <a:pt x="3875" y="2871"/>
                      <a:pt x="3583" y="2871"/>
                    </a:cubicBezTo>
                    <a:cubicBezTo>
                      <a:pt x="2612" y="2871"/>
                      <a:pt x="1676" y="2397"/>
                      <a:pt x="1083" y="1581"/>
                    </a:cubicBezTo>
                    <a:cubicBezTo>
                      <a:pt x="982" y="1455"/>
                      <a:pt x="855" y="1401"/>
                      <a:pt x="727" y="1401"/>
                    </a:cubicBezTo>
                    <a:cubicBezTo>
                      <a:pt x="366" y="1401"/>
                      <a:pt x="1" y="1829"/>
                      <a:pt x="214" y="2256"/>
                    </a:cubicBezTo>
                    <a:cubicBezTo>
                      <a:pt x="1012" y="3453"/>
                      <a:pt x="2404" y="4188"/>
                      <a:pt x="3845" y="4188"/>
                    </a:cubicBezTo>
                    <a:cubicBezTo>
                      <a:pt x="4146" y="4188"/>
                      <a:pt x="4449" y="4156"/>
                      <a:pt x="4749" y="4089"/>
                    </a:cubicBezTo>
                    <a:cubicBezTo>
                      <a:pt x="6293" y="3607"/>
                      <a:pt x="8029" y="2063"/>
                      <a:pt x="7643" y="327"/>
                    </a:cubicBezTo>
                    <a:cubicBezTo>
                      <a:pt x="7541" y="123"/>
                      <a:pt x="7332" y="0"/>
                      <a:pt x="7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1"/>
              <p:cNvSpPr/>
              <p:nvPr/>
            </p:nvSpPr>
            <p:spPr>
              <a:xfrm>
                <a:off x="5432325" y="4402425"/>
                <a:ext cx="244525" cy="136625"/>
              </a:xfrm>
              <a:custGeom>
                <a:avLst/>
                <a:gdLst/>
                <a:ahLst/>
                <a:cxnLst/>
                <a:rect l="l" t="t" r="r" b="b"/>
                <a:pathLst>
                  <a:path w="9781" h="5465" extrusionOk="0">
                    <a:moveTo>
                      <a:pt x="8564" y="0"/>
                    </a:moveTo>
                    <a:cubicBezTo>
                      <a:pt x="8386" y="0"/>
                      <a:pt x="8221" y="77"/>
                      <a:pt x="8141" y="238"/>
                    </a:cubicBezTo>
                    <a:cubicBezTo>
                      <a:pt x="7465" y="1493"/>
                      <a:pt x="7176" y="2747"/>
                      <a:pt x="5729" y="3422"/>
                    </a:cubicBezTo>
                    <a:cubicBezTo>
                      <a:pt x="5278" y="3647"/>
                      <a:pt x="4785" y="3754"/>
                      <a:pt x="4292" y="3754"/>
                    </a:cubicBezTo>
                    <a:cubicBezTo>
                      <a:pt x="3306" y="3754"/>
                      <a:pt x="2320" y="3326"/>
                      <a:pt x="1677" y="2554"/>
                    </a:cubicBezTo>
                    <a:cubicBezTo>
                      <a:pt x="1497" y="2374"/>
                      <a:pt x="1302" y="2299"/>
                      <a:pt x="1117" y="2299"/>
                    </a:cubicBezTo>
                    <a:cubicBezTo>
                      <a:pt x="505" y="2299"/>
                      <a:pt x="0" y="3119"/>
                      <a:pt x="519" y="3712"/>
                    </a:cubicBezTo>
                    <a:cubicBezTo>
                      <a:pt x="1513" y="4838"/>
                      <a:pt x="2917" y="5464"/>
                      <a:pt x="4355" y="5464"/>
                    </a:cubicBezTo>
                    <a:cubicBezTo>
                      <a:pt x="5011" y="5464"/>
                      <a:pt x="5673" y="5334"/>
                      <a:pt x="6308" y="5062"/>
                    </a:cubicBezTo>
                    <a:cubicBezTo>
                      <a:pt x="8044" y="4387"/>
                      <a:pt x="9781" y="2361"/>
                      <a:pt x="9202" y="431"/>
                    </a:cubicBezTo>
                    <a:cubicBezTo>
                      <a:pt x="9089" y="150"/>
                      <a:pt x="8813" y="0"/>
                      <a:pt x="85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1"/>
              <p:cNvSpPr/>
              <p:nvPr/>
            </p:nvSpPr>
            <p:spPr>
              <a:xfrm>
                <a:off x="4885375" y="3202650"/>
                <a:ext cx="260475" cy="156550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6262" extrusionOk="0">
                    <a:moveTo>
                      <a:pt x="9068" y="0"/>
                    </a:moveTo>
                    <a:cubicBezTo>
                      <a:pt x="8920" y="0"/>
                      <a:pt x="8764" y="27"/>
                      <a:pt x="8601" y="87"/>
                    </a:cubicBezTo>
                    <a:cubicBezTo>
                      <a:pt x="8022" y="280"/>
                      <a:pt x="8022" y="1052"/>
                      <a:pt x="8601" y="1245"/>
                    </a:cubicBezTo>
                    <a:cubicBezTo>
                      <a:pt x="9083" y="1438"/>
                      <a:pt x="7443" y="3367"/>
                      <a:pt x="7346" y="3464"/>
                    </a:cubicBezTo>
                    <a:cubicBezTo>
                      <a:pt x="6960" y="3849"/>
                      <a:pt x="6382" y="4235"/>
                      <a:pt x="5706" y="4428"/>
                    </a:cubicBezTo>
                    <a:cubicBezTo>
                      <a:pt x="5408" y="4508"/>
                      <a:pt x="5101" y="4547"/>
                      <a:pt x="4794" y="4547"/>
                    </a:cubicBezTo>
                    <a:cubicBezTo>
                      <a:pt x="3615" y="4547"/>
                      <a:pt x="2440" y="3977"/>
                      <a:pt x="1751" y="2981"/>
                    </a:cubicBezTo>
                    <a:cubicBezTo>
                      <a:pt x="1571" y="2712"/>
                      <a:pt x="1318" y="2600"/>
                      <a:pt x="1070" y="2600"/>
                    </a:cubicBezTo>
                    <a:cubicBezTo>
                      <a:pt x="520" y="2600"/>
                      <a:pt x="0" y="3154"/>
                      <a:pt x="400" y="3753"/>
                    </a:cubicBezTo>
                    <a:cubicBezTo>
                      <a:pt x="1402" y="5403"/>
                      <a:pt x="3124" y="6261"/>
                      <a:pt x="4862" y="6261"/>
                    </a:cubicBezTo>
                    <a:cubicBezTo>
                      <a:pt x="5970" y="6261"/>
                      <a:pt x="7083" y="5913"/>
                      <a:pt x="8022" y="5200"/>
                    </a:cubicBezTo>
                    <a:cubicBezTo>
                      <a:pt x="9276" y="4332"/>
                      <a:pt x="10048" y="3078"/>
                      <a:pt x="10337" y="1727"/>
                    </a:cubicBezTo>
                    <a:cubicBezTo>
                      <a:pt x="10419" y="829"/>
                      <a:pt x="9879" y="0"/>
                      <a:pt x="90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1"/>
              <p:cNvSpPr/>
              <p:nvPr/>
            </p:nvSpPr>
            <p:spPr>
              <a:xfrm>
                <a:off x="5164450" y="3061400"/>
                <a:ext cx="283275" cy="18932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7573" extrusionOk="0">
                    <a:moveTo>
                      <a:pt x="8561" y="1"/>
                    </a:moveTo>
                    <a:cubicBezTo>
                      <a:pt x="8104" y="1"/>
                      <a:pt x="7723" y="645"/>
                      <a:pt x="7954" y="1106"/>
                    </a:cubicBezTo>
                    <a:cubicBezTo>
                      <a:pt x="8725" y="2746"/>
                      <a:pt x="8725" y="4676"/>
                      <a:pt x="6796" y="5544"/>
                    </a:cubicBezTo>
                    <a:cubicBezTo>
                      <a:pt x="6288" y="5747"/>
                      <a:pt x="5768" y="5843"/>
                      <a:pt x="5256" y="5843"/>
                    </a:cubicBezTo>
                    <a:cubicBezTo>
                      <a:pt x="3823" y="5843"/>
                      <a:pt x="2465" y="5087"/>
                      <a:pt x="1683" y="3807"/>
                    </a:cubicBezTo>
                    <a:cubicBezTo>
                      <a:pt x="1502" y="3566"/>
                      <a:pt x="1255" y="3466"/>
                      <a:pt x="1016" y="3466"/>
                    </a:cubicBezTo>
                    <a:cubicBezTo>
                      <a:pt x="490" y="3466"/>
                      <a:pt x="0" y="3952"/>
                      <a:pt x="332" y="4483"/>
                    </a:cubicBezTo>
                    <a:cubicBezTo>
                      <a:pt x="1503" y="6273"/>
                      <a:pt x="3460" y="7572"/>
                      <a:pt x="5538" y="7572"/>
                    </a:cubicBezTo>
                    <a:cubicBezTo>
                      <a:pt x="6370" y="7572"/>
                      <a:pt x="7222" y="7364"/>
                      <a:pt x="8050" y="6895"/>
                    </a:cubicBezTo>
                    <a:cubicBezTo>
                      <a:pt x="10269" y="5544"/>
                      <a:pt x="11330" y="1878"/>
                      <a:pt x="8918" y="141"/>
                    </a:cubicBezTo>
                    <a:cubicBezTo>
                      <a:pt x="8800" y="43"/>
                      <a:pt x="8678" y="1"/>
                      <a:pt x="85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1"/>
              <p:cNvSpPr/>
              <p:nvPr/>
            </p:nvSpPr>
            <p:spPr>
              <a:xfrm>
                <a:off x="5435800" y="2950025"/>
                <a:ext cx="23865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9546" h="6721" extrusionOk="0">
                    <a:moveTo>
                      <a:pt x="7673" y="1"/>
                    </a:moveTo>
                    <a:cubicBezTo>
                      <a:pt x="7419" y="1"/>
                      <a:pt x="7184" y="145"/>
                      <a:pt x="7133" y="448"/>
                    </a:cubicBezTo>
                    <a:cubicBezTo>
                      <a:pt x="6844" y="1895"/>
                      <a:pt x="7905" y="3921"/>
                      <a:pt x="6169" y="4886"/>
                    </a:cubicBezTo>
                    <a:cubicBezTo>
                      <a:pt x="5844" y="5057"/>
                      <a:pt x="5508" y="5131"/>
                      <a:pt x="5167" y="5131"/>
                    </a:cubicBezTo>
                    <a:cubicBezTo>
                      <a:pt x="3787" y="5131"/>
                      <a:pt x="2331" y="3923"/>
                      <a:pt x="1248" y="3149"/>
                    </a:cubicBezTo>
                    <a:cubicBezTo>
                      <a:pt x="1145" y="3063"/>
                      <a:pt x="1036" y="3026"/>
                      <a:pt x="929" y="3026"/>
                    </a:cubicBezTo>
                    <a:cubicBezTo>
                      <a:pt x="437" y="3026"/>
                      <a:pt x="1" y="3814"/>
                      <a:pt x="476" y="4210"/>
                    </a:cubicBezTo>
                    <a:cubicBezTo>
                      <a:pt x="1704" y="5438"/>
                      <a:pt x="3473" y="6720"/>
                      <a:pt x="5256" y="6720"/>
                    </a:cubicBezTo>
                    <a:cubicBezTo>
                      <a:pt x="5855" y="6720"/>
                      <a:pt x="6455" y="6576"/>
                      <a:pt x="7037" y="6236"/>
                    </a:cubicBezTo>
                    <a:cubicBezTo>
                      <a:pt x="8966" y="4886"/>
                      <a:pt x="9545" y="2281"/>
                      <a:pt x="8291" y="351"/>
                    </a:cubicBezTo>
                    <a:cubicBezTo>
                      <a:pt x="8153" y="121"/>
                      <a:pt x="7905" y="1"/>
                      <a:pt x="76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1"/>
              <p:cNvSpPr/>
              <p:nvPr/>
            </p:nvSpPr>
            <p:spPr>
              <a:xfrm>
                <a:off x="5668125" y="2860075"/>
                <a:ext cx="264400" cy="165750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630" extrusionOk="0">
                    <a:moveTo>
                      <a:pt x="8623" y="1"/>
                    </a:moveTo>
                    <a:cubicBezTo>
                      <a:pt x="8263" y="1"/>
                      <a:pt x="7907" y="320"/>
                      <a:pt x="7970" y="765"/>
                    </a:cubicBezTo>
                    <a:cubicBezTo>
                      <a:pt x="8260" y="2309"/>
                      <a:pt x="7681" y="3853"/>
                      <a:pt x="6330" y="4624"/>
                    </a:cubicBezTo>
                    <a:cubicBezTo>
                      <a:pt x="5882" y="4774"/>
                      <a:pt x="5420" y="4846"/>
                      <a:pt x="4964" y="4846"/>
                    </a:cubicBezTo>
                    <a:cubicBezTo>
                      <a:pt x="3655" y="4846"/>
                      <a:pt x="2390" y="4251"/>
                      <a:pt x="1603" y="3177"/>
                    </a:cubicBezTo>
                    <a:cubicBezTo>
                      <a:pt x="1446" y="2998"/>
                      <a:pt x="1268" y="2923"/>
                      <a:pt x="1095" y="2923"/>
                    </a:cubicBezTo>
                    <a:cubicBezTo>
                      <a:pt x="523" y="2923"/>
                      <a:pt x="1" y="3743"/>
                      <a:pt x="445" y="4335"/>
                    </a:cubicBezTo>
                    <a:cubicBezTo>
                      <a:pt x="1489" y="5835"/>
                      <a:pt x="3149" y="6629"/>
                      <a:pt x="4890" y="6629"/>
                    </a:cubicBezTo>
                    <a:cubicBezTo>
                      <a:pt x="5725" y="6629"/>
                      <a:pt x="6579" y="6447"/>
                      <a:pt x="7392" y="6072"/>
                    </a:cubicBezTo>
                    <a:cubicBezTo>
                      <a:pt x="9321" y="5010"/>
                      <a:pt x="10575" y="2212"/>
                      <a:pt x="9128" y="283"/>
                    </a:cubicBezTo>
                    <a:cubicBezTo>
                      <a:pt x="8997" y="86"/>
                      <a:pt x="8809" y="1"/>
                      <a:pt x="86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1"/>
              <p:cNvSpPr/>
              <p:nvPr/>
            </p:nvSpPr>
            <p:spPr>
              <a:xfrm>
                <a:off x="5921500" y="2745100"/>
                <a:ext cx="211200" cy="1793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7173" extrusionOk="0">
                    <a:moveTo>
                      <a:pt x="6226" y="1"/>
                    </a:moveTo>
                    <a:cubicBezTo>
                      <a:pt x="5841" y="1"/>
                      <a:pt x="5490" y="195"/>
                      <a:pt x="5554" y="637"/>
                    </a:cubicBezTo>
                    <a:cubicBezTo>
                      <a:pt x="5650" y="2084"/>
                      <a:pt x="6229" y="3242"/>
                      <a:pt x="5361" y="4689"/>
                    </a:cubicBezTo>
                    <a:cubicBezTo>
                      <a:pt x="5111" y="5133"/>
                      <a:pt x="4765" y="5306"/>
                      <a:pt x="4379" y="5306"/>
                    </a:cubicBezTo>
                    <a:cubicBezTo>
                      <a:pt x="3423" y="5306"/>
                      <a:pt x="2217" y="4246"/>
                      <a:pt x="1598" y="3628"/>
                    </a:cubicBezTo>
                    <a:cubicBezTo>
                      <a:pt x="1390" y="3419"/>
                      <a:pt x="1182" y="3333"/>
                      <a:pt x="993" y="3333"/>
                    </a:cubicBezTo>
                    <a:cubicBezTo>
                      <a:pt x="397" y="3333"/>
                      <a:pt x="0" y="4199"/>
                      <a:pt x="440" y="4785"/>
                    </a:cubicBezTo>
                    <a:cubicBezTo>
                      <a:pt x="1399" y="5882"/>
                      <a:pt x="3088" y="7172"/>
                      <a:pt x="4643" y="7172"/>
                    </a:cubicBezTo>
                    <a:cubicBezTo>
                      <a:pt x="5278" y="7172"/>
                      <a:pt x="5890" y="6957"/>
                      <a:pt x="6422" y="6426"/>
                    </a:cubicBezTo>
                    <a:cubicBezTo>
                      <a:pt x="7773" y="4978"/>
                      <a:pt x="8448" y="1698"/>
                      <a:pt x="6808" y="154"/>
                    </a:cubicBezTo>
                    <a:cubicBezTo>
                      <a:pt x="6641" y="55"/>
                      <a:pt x="6429" y="1"/>
                      <a:pt x="6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1"/>
              <p:cNvSpPr/>
              <p:nvPr/>
            </p:nvSpPr>
            <p:spPr>
              <a:xfrm>
                <a:off x="4755200" y="3071400"/>
                <a:ext cx="2222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8888" h="6006" extrusionOk="0">
                    <a:moveTo>
                      <a:pt x="6717" y="1"/>
                    </a:moveTo>
                    <a:cubicBezTo>
                      <a:pt x="6342" y="1"/>
                      <a:pt x="6015" y="430"/>
                      <a:pt x="6089" y="802"/>
                    </a:cubicBezTo>
                    <a:cubicBezTo>
                      <a:pt x="6282" y="1381"/>
                      <a:pt x="6379" y="2057"/>
                      <a:pt x="6379" y="2635"/>
                    </a:cubicBezTo>
                    <a:cubicBezTo>
                      <a:pt x="6282" y="3407"/>
                      <a:pt x="5896" y="3986"/>
                      <a:pt x="5318" y="4372"/>
                    </a:cubicBezTo>
                    <a:cubicBezTo>
                      <a:pt x="4859" y="4678"/>
                      <a:pt x="4362" y="4809"/>
                      <a:pt x="3863" y="4809"/>
                    </a:cubicBezTo>
                    <a:cubicBezTo>
                      <a:pt x="2786" y="4809"/>
                      <a:pt x="1701" y="4198"/>
                      <a:pt x="976" y="3407"/>
                    </a:cubicBezTo>
                    <a:cubicBezTo>
                      <a:pt x="890" y="3300"/>
                      <a:pt x="790" y="3255"/>
                      <a:pt x="690" y="3255"/>
                    </a:cubicBezTo>
                    <a:cubicBezTo>
                      <a:pt x="342" y="3255"/>
                      <a:pt x="1" y="3804"/>
                      <a:pt x="301" y="4179"/>
                    </a:cubicBezTo>
                    <a:cubicBezTo>
                      <a:pt x="1223" y="5347"/>
                      <a:pt x="2615" y="6006"/>
                      <a:pt x="4027" y="6006"/>
                    </a:cubicBezTo>
                    <a:cubicBezTo>
                      <a:pt x="4832" y="6006"/>
                      <a:pt x="5644" y="5792"/>
                      <a:pt x="6379" y="5337"/>
                    </a:cubicBezTo>
                    <a:cubicBezTo>
                      <a:pt x="7729" y="4276"/>
                      <a:pt x="8887" y="1285"/>
                      <a:pt x="7054" y="127"/>
                    </a:cubicBezTo>
                    <a:cubicBezTo>
                      <a:pt x="6944" y="39"/>
                      <a:pt x="6828" y="1"/>
                      <a:pt x="67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4989825" y="2958800"/>
                <a:ext cx="248050" cy="15045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6018" extrusionOk="0">
                    <a:moveTo>
                      <a:pt x="7413" y="0"/>
                    </a:moveTo>
                    <a:cubicBezTo>
                      <a:pt x="6738" y="97"/>
                      <a:pt x="6449" y="772"/>
                      <a:pt x="6834" y="1254"/>
                    </a:cubicBezTo>
                    <a:cubicBezTo>
                      <a:pt x="7606" y="1930"/>
                      <a:pt x="6159" y="3666"/>
                      <a:pt x="5580" y="4149"/>
                    </a:cubicBezTo>
                    <a:cubicBezTo>
                      <a:pt x="5196" y="4379"/>
                      <a:pt x="4798" y="4474"/>
                      <a:pt x="4397" y="4474"/>
                    </a:cubicBezTo>
                    <a:cubicBezTo>
                      <a:pt x="3289" y="4474"/>
                      <a:pt x="2160" y="3751"/>
                      <a:pt x="1239" y="3184"/>
                    </a:cubicBezTo>
                    <a:cubicBezTo>
                      <a:pt x="1126" y="3103"/>
                      <a:pt x="1014" y="3069"/>
                      <a:pt x="907" y="3069"/>
                    </a:cubicBezTo>
                    <a:cubicBezTo>
                      <a:pt x="376" y="3069"/>
                      <a:pt x="1" y="3940"/>
                      <a:pt x="563" y="4342"/>
                    </a:cubicBezTo>
                    <a:cubicBezTo>
                      <a:pt x="1806" y="5245"/>
                      <a:pt x="3281" y="6017"/>
                      <a:pt x="4677" y="6017"/>
                    </a:cubicBezTo>
                    <a:cubicBezTo>
                      <a:pt x="5665" y="6017"/>
                      <a:pt x="6614" y="5631"/>
                      <a:pt x="7413" y="4631"/>
                    </a:cubicBezTo>
                    <a:cubicBezTo>
                      <a:pt x="8282" y="3473"/>
                      <a:pt x="9922" y="290"/>
                      <a:pt x="7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1"/>
              <p:cNvSpPr/>
              <p:nvPr/>
            </p:nvSpPr>
            <p:spPr>
              <a:xfrm>
                <a:off x="5235175" y="2866900"/>
                <a:ext cx="2415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9660" h="6258" extrusionOk="0">
                    <a:moveTo>
                      <a:pt x="8384" y="1"/>
                    </a:moveTo>
                    <a:cubicBezTo>
                      <a:pt x="8046" y="1"/>
                      <a:pt x="7687" y="252"/>
                      <a:pt x="7633" y="685"/>
                    </a:cubicBezTo>
                    <a:cubicBezTo>
                      <a:pt x="7826" y="2132"/>
                      <a:pt x="7151" y="3580"/>
                      <a:pt x="5800" y="4351"/>
                    </a:cubicBezTo>
                    <a:cubicBezTo>
                      <a:pt x="5433" y="4535"/>
                      <a:pt x="4988" y="4602"/>
                      <a:pt x="4540" y="4602"/>
                    </a:cubicBezTo>
                    <a:cubicBezTo>
                      <a:pt x="4281" y="4602"/>
                      <a:pt x="4021" y="4580"/>
                      <a:pt x="3774" y="4544"/>
                    </a:cubicBezTo>
                    <a:cubicBezTo>
                      <a:pt x="3292" y="4448"/>
                      <a:pt x="1844" y="3966"/>
                      <a:pt x="1941" y="3194"/>
                    </a:cubicBezTo>
                    <a:cubicBezTo>
                      <a:pt x="1941" y="2769"/>
                      <a:pt x="1591" y="2549"/>
                      <a:pt x="1244" y="2549"/>
                    </a:cubicBezTo>
                    <a:cubicBezTo>
                      <a:pt x="959" y="2549"/>
                      <a:pt x="677" y="2697"/>
                      <a:pt x="590" y="3001"/>
                    </a:cubicBezTo>
                    <a:cubicBezTo>
                      <a:pt x="0" y="5108"/>
                      <a:pt x="3017" y="6257"/>
                      <a:pt x="4948" y="6257"/>
                    </a:cubicBezTo>
                    <a:cubicBezTo>
                      <a:pt x="5227" y="6257"/>
                      <a:pt x="5484" y="6233"/>
                      <a:pt x="5703" y="6185"/>
                    </a:cubicBezTo>
                    <a:cubicBezTo>
                      <a:pt x="8212" y="5509"/>
                      <a:pt x="9659" y="3001"/>
                      <a:pt x="8984" y="492"/>
                    </a:cubicBezTo>
                    <a:cubicBezTo>
                      <a:pt x="8899" y="154"/>
                      <a:pt x="8648" y="1"/>
                      <a:pt x="8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1"/>
              <p:cNvSpPr/>
              <p:nvPr/>
            </p:nvSpPr>
            <p:spPr>
              <a:xfrm>
                <a:off x="5499575" y="2758525"/>
                <a:ext cx="247225" cy="154225"/>
              </a:xfrm>
              <a:custGeom>
                <a:avLst/>
                <a:gdLst/>
                <a:ahLst/>
                <a:cxnLst/>
                <a:rect l="l" t="t" r="r" b="b"/>
                <a:pathLst>
                  <a:path w="9889" h="6169" extrusionOk="0">
                    <a:moveTo>
                      <a:pt x="7526" y="0"/>
                    </a:moveTo>
                    <a:cubicBezTo>
                      <a:pt x="7188" y="0"/>
                      <a:pt x="6944" y="312"/>
                      <a:pt x="7091" y="679"/>
                    </a:cubicBezTo>
                    <a:cubicBezTo>
                      <a:pt x="7284" y="1161"/>
                      <a:pt x="7477" y="1740"/>
                      <a:pt x="7573" y="2415"/>
                    </a:cubicBezTo>
                    <a:cubicBezTo>
                      <a:pt x="7380" y="3187"/>
                      <a:pt x="6801" y="3959"/>
                      <a:pt x="6029" y="4248"/>
                    </a:cubicBezTo>
                    <a:cubicBezTo>
                      <a:pt x="5574" y="4382"/>
                      <a:pt x="5118" y="4449"/>
                      <a:pt x="4673" y="4449"/>
                    </a:cubicBezTo>
                    <a:cubicBezTo>
                      <a:pt x="3515" y="4449"/>
                      <a:pt x="2428" y="3997"/>
                      <a:pt x="1591" y="3091"/>
                    </a:cubicBezTo>
                    <a:cubicBezTo>
                      <a:pt x="1446" y="2966"/>
                      <a:pt x="1283" y="2913"/>
                      <a:pt x="1124" y="2913"/>
                    </a:cubicBezTo>
                    <a:cubicBezTo>
                      <a:pt x="540" y="2913"/>
                      <a:pt x="0" y="3622"/>
                      <a:pt x="530" y="4152"/>
                    </a:cubicBezTo>
                    <a:cubicBezTo>
                      <a:pt x="1724" y="5283"/>
                      <a:pt x="3369" y="6169"/>
                      <a:pt x="4983" y="6169"/>
                    </a:cubicBezTo>
                    <a:cubicBezTo>
                      <a:pt x="5847" y="6169"/>
                      <a:pt x="6703" y="5915"/>
                      <a:pt x="7477" y="5310"/>
                    </a:cubicBezTo>
                    <a:cubicBezTo>
                      <a:pt x="8924" y="4248"/>
                      <a:pt x="9889" y="1161"/>
                      <a:pt x="7863" y="100"/>
                    </a:cubicBezTo>
                    <a:cubicBezTo>
                      <a:pt x="7747" y="31"/>
                      <a:pt x="7632" y="0"/>
                      <a:pt x="7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1"/>
              <p:cNvSpPr/>
              <p:nvPr/>
            </p:nvSpPr>
            <p:spPr>
              <a:xfrm>
                <a:off x="5744925" y="2625000"/>
                <a:ext cx="190000" cy="16315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6526" extrusionOk="0">
                    <a:moveTo>
                      <a:pt x="6213" y="0"/>
                    </a:moveTo>
                    <a:cubicBezTo>
                      <a:pt x="6011" y="0"/>
                      <a:pt x="5837" y="90"/>
                      <a:pt x="5767" y="231"/>
                    </a:cubicBezTo>
                    <a:cubicBezTo>
                      <a:pt x="5091" y="1485"/>
                      <a:pt x="6153" y="2932"/>
                      <a:pt x="5284" y="4187"/>
                    </a:cubicBezTo>
                    <a:cubicBezTo>
                      <a:pt x="4955" y="4653"/>
                      <a:pt x="4563" y="4839"/>
                      <a:pt x="4158" y="4839"/>
                    </a:cubicBezTo>
                    <a:cubicBezTo>
                      <a:pt x="3138" y="4839"/>
                      <a:pt x="2032" y="3664"/>
                      <a:pt x="1618" y="2836"/>
                    </a:cubicBezTo>
                    <a:cubicBezTo>
                      <a:pt x="1470" y="2599"/>
                      <a:pt x="1248" y="2498"/>
                      <a:pt x="1024" y="2498"/>
                    </a:cubicBezTo>
                    <a:cubicBezTo>
                      <a:pt x="519" y="2498"/>
                      <a:pt x="0" y="3007"/>
                      <a:pt x="268" y="3608"/>
                    </a:cubicBezTo>
                    <a:cubicBezTo>
                      <a:pt x="997" y="5066"/>
                      <a:pt x="2553" y="6525"/>
                      <a:pt x="4228" y="6525"/>
                    </a:cubicBezTo>
                    <a:cubicBezTo>
                      <a:pt x="4769" y="6525"/>
                      <a:pt x="5322" y="6373"/>
                      <a:pt x="5863" y="6020"/>
                    </a:cubicBezTo>
                    <a:cubicBezTo>
                      <a:pt x="6732" y="5441"/>
                      <a:pt x="7214" y="4380"/>
                      <a:pt x="7310" y="3318"/>
                    </a:cubicBezTo>
                    <a:cubicBezTo>
                      <a:pt x="7600" y="2161"/>
                      <a:pt x="7214" y="906"/>
                      <a:pt x="6442" y="38"/>
                    </a:cubicBezTo>
                    <a:cubicBezTo>
                      <a:pt x="6365" y="12"/>
                      <a:pt x="6287" y="0"/>
                      <a:pt x="62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51"/>
              <p:cNvSpPr/>
              <p:nvPr/>
            </p:nvSpPr>
            <p:spPr>
              <a:xfrm>
                <a:off x="5926100" y="2524300"/>
                <a:ext cx="180075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7203" h="6505" extrusionOk="0">
                    <a:moveTo>
                      <a:pt x="5855" y="1"/>
                    </a:moveTo>
                    <a:cubicBezTo>
                      <a:pt x="5660" y="1"/>
                      <a:pt x="5473" y="97"/>
                      <a:pt x="5370" y="303"/>
                    </a:cubicBezTo>
                    <a:cubicBezTo>
                      <a:pt x="4598" y="1461"/>
                      <a:pt x="5756" y="3101"/>
                      <a:pt x="4598" y="4163"/>
                    </a:cubicBezTo>
                    <a:cubicBezTo>
                      <a:pt x="4271" y="4490"/>
                      <a:pt x="3870" y="4634"/>
                      <a:pt x="3476" y="4634"/>
                    </a:cubicBezTo>
                    <a:cubicBezTo>
                      <a:pt x="2590" y="4634"/>
                      <a:pt x="1733" y="3909"/>
                      <a:pt x="1800" y="2908"/>
                    </a:cubicBezTo>
                    <a:cubicBezTo>
                      <a:pt x="1800" y="2330"/>
                      <a:pt x="1390" y="2040"/>
                      <a:pt x="980" y="2040"/>
                    </a:cubicBezTo>
                    <a:cubicBezTo>
                      <a:pt x="570" y="2040"/>
                      <a:pt x="160" y="2330"/>
                      <a:pt x="160" y="2908"/>
                    </a:cubicBezTo>
                    <a:cubicBezTo>
                      <a:pt x="0" y="4905"/>
                      <a:pt x="1691" y="6504"/>
                      <a:pt x="3591" y="6504"/>
                    </a:cubicBezTo>
                    <a:cubicBezTo>
                      <a:pt x="3987" y="6504"/>
                      <a:pt x="4392" y="6435"/>
                      <a:pt x="4791" y="6285"/>
                    </a:cubicBezTo>
                    <a:cubicBezTo>
                      <a:pt x="5852" y="5803"/>
                      <a:pt x="6624" y="4838"/>
                      <a:pt x="6913" y="3680"/>
                    </a:cubicBezTo>
                    <a:cubicBezTo>
                      <a:pt x="7106" y="2715"/>
                      <a:pt x="7203" y="882"/>
                      <a:pt x="6334" y="207"/>
                    </a:cubicBezTo>
                    <a:cubicBezTo>
                      <a:pt x="6200" y="73"/>
                      <a:pt x="6024" y="1"/>
                      <a:pt x="58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51"/>
              <p:cNvSpPr/>
              <p:nvPr/>
            </p:nvSpPr>
            <p:spPr>
              <a:xfrm>
                <a:off x="5035400" y="3328325"/>
                <a:ext cx="296550" cy="176625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7065" extrusionOk="0">
                    <a:moveTo>
                      <a:pt x="9503" y="0"/>
                    </a:moveTo>
                    <a:cubicBezTo>
                      <a:pt x="9146" y="0"/>
                      <a:pt x="8774" y="283"/>
                      <a:pt x="8774" y="752"/>
                    </a:cubicBezTo>
                    <a:cubicBezTo>
                      <a:pt x="8485" y="2199"/>
                      <a:pt x="7520" y="3550"/>
                      <a:pt x="6266" y="4418"/>
                    </a:cubicBezTo>
                    <a:cubicBezTo>
                      <a:pt x="5665" y="4919"/>
                      <a:pt x="5064" y="5119"/>
                      <a:pt x="4471" y="5119"/>
                    </a:cubicBezTo>
                    <a:cubicBezTo>
                      <a:pt x="3350" y="5119"/>
                      <a:pt x="2258" y="4403"/>
                      <a:pt x="1249" y="3646"/>
                    </a:cubicBezTo>
                    <a:cubicBezTo>
                      <a:pt x="1147" y="3561"/>
                      <a:pt x="1038" y="3524"/>
                      <a:pt x="932" y="3524"/>
                    </a:cubicBezTo>
                    <a:cubicBezTo>
                      <a:pt x="439" y="3524"/>
                      <a:pt x="0" y="4328"/>
                      <a:pt x="477" y="4804"/>
                    </a:cubicBezTo>
                    <a:cubicBezTo>
                      <a:pt x="1854" y="6056"/>
                      <a:pt x="3354" y="7065"/>
                      <a:pt x="4922" y="7065"/>
                    </a:cubicBezTo>
                    <a:cubicBezTo>
                      <a:pt x="5771" y="7065"/>
                      <a:pt x="6639" y="6770"/>
                      <a:pt x="7520" y="6058"/>
                    </a:cubicBezTo>
                    <a:cubicBezTo>
                      <a:pt x="8774" y="4997"/>
                      <a:pt x="11861" y="1717"/>
                      <a:pt x="9932" y="173"/>
                    </a:cubicBezTo>
                    <a:cubicBezTo>
                      <a:pt x="9814" y="55"/>
                      <a:pt x="9660" y="0"/>
                      <a:pt x="9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1"/>
              <p:cNvSpPr/>
              <p:nvPr/>
            </p:nvSpPr>
            <p:spPr>
              <a:xfrm>
                <a:off x="5333400" y="3199875"/>
                <a:ext cx="271100" cy="188850"/>
              </a:xfrm>
              <a:custGeom>
                <a:avLst/>
                <a:gdLst/>
                <a:ahLst/>
                <a:cxnLst/>
                <a:rect l="l" t="t" r="r" b="b"/>
                <a:pathLst>
                  <a:path w="10844" h="7554" extrusionOk="0">
                    <a:moveTo>
                      <a:pt x="8454" y="0"/>
                    </a:moveTo>
                    <a:cubicBezTo>
                      <a:pt x="8060" y="0"/>
                      <a:pt x="7687" y="364"/>
                      <a:pt x="7756" y="777"/>
                    </a:cubicBezTo>
                    <a:cubicBezTo>
                      <a:pt x="8142" y="1741"/>
                      <a:pt x="8046" y="2706"/>
                      <a:pt x="7660" y="3575"/>
                    </a:cubicBezTo>
                    <a:cubicBezTo>
                      <a:pt x="7274" y="4443"/>
                      <a:pt x="6502" y="5601"/>
                      <a:pt x="5634" y="5794"/>
                    </a:cubicBezTo>
                    <a:cubicBezTo>
                      <a:pt x="5356" y="5826"/>
                      <a:pt x="5079" y="5842"/>
                      <a:pt x="4803" y="5842"/>
                    </a:cubicBezTo>
                    <a:cubicBezTo>
                      <a:pt x="3447" y="5842"/>
                      <a:pt x="2125" y="5454"/>
                      <a:pt x="1003" y="4732"/>
                    </a:cubicBezTo>
                    <a:cubicBezTo>
                      <a:pt x="929" y="4688"/>
                      <a:pt x="854" y="4669"/>
                      <a:pt x="780" y="4669"/>
                    </a:cubicBezTo>
                    <a:cubicBezTo>
                      <a:pt x="366" y="4669"/>
                      <a:pt x="0" y="5273"/>
                      <a:pt x="327" y="5601"/>
                    </a:cubicBezTo>
                    <a:cubicBezTo>
                      <a:pt x="1416" y="6553"/>
                      <a:pt x="3511" y="7553"/>
                      <a:pt x="5295" y="7553"/>
                    </a:cubicBezTo>
                    <a:cubicBezTo>
                      <a:pt x="6041" y="7553"/>
                      <a:pt x="6733" y="7378"/>
                      <a:pt x="7274" y="6951"/>
                    </a:cubicBezTo>
                    <a:cubicBezTo>
                      <a:pt x="9107" y="5504"/>
                      <a:pt x="10843" y="1934"/>
                      <a:pt x="8914" y="198"/>
                    </a:cubicBezTo>
                    <a:cubicBezTo>
                      <a:pt x="8775" y="59"/>
                      <a:pt x="8613" y="0"/>
                      <a:pt x="84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1"/>
              <p:cNvSpPr/>
              <p:nvPr/>
            </p:nvSpPr>
            <p:spPr>
              <a:xfrm>
                <a:off x="5611700" y="3077325"/>
                <a:ext cx="275000" cy="199100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7964" extrusionOk="0">
                    <a:moveTo>
                      <a:pt x="8638" y="1"/>
                    </a:moveTo>
                    <a:cubicBezTo>
                      <a:pt x="8318" y="1"/>
                      <a:pt x="8008" y="239"/>
                      <a:pt x="8008" y="565"/>
                    </a:cubicBezTo>
                    <a:cubicBezTo>
                      <a:pt x="8201" y="2398"/>
                      <a:pt x="8298" y="3942"/>
                      <a:pt x="6561" y="5100"/>
                    </a:cubicBezTo>
                    <a:cubicBezTo>
                      <a:pt x="5643" y="5661"/>
                      <a:pt x="4509" y="6141"/>
                      <a:pt x="3473" y="6141"/>
                    </a:cubicBezTo>
                    <a:cubicBezTo>
                      <a:pt x="2550" y="6141"/>
                      <a:pt x="1704" y="5760"/>
                      <a:pt x="1159" y="4714"/>
                    </a:cubicBezTo>
                    <a:cubicBezTo>
                      <a:pt x="1058" y="4512"/>
                      <a:pt x="898" y="4428"/>
                      <a:pt x="729" y="4428"/>
                    </a:cubicBezTo>
                    <a:cubicBezTo>
                      <a:pt x="413" y="4428"/>
                      <a:pt x="64" y="4723"/>
                      <a:pt x="1" y="5100"/>
                    </a:cubicBezTo>
                    <a:cubicBezTo>
                      <a:pt x="1" y="6258"/>
                      <a:pt x="869" y="7415"/>
                      <a:pt x="2027" y="7705"/>
                    </a:cubicBezTo>
                    <a:cubicBezTo>
                      <a:pt x="2613" y="7877"/>
                      <a:pt x="3211" y="7963"/>
                      <a:pt x="3803" y="7963"/>
                    </a:cubicBezTo>
                    <a:cubicBezTo>
                      <a:pt x="4870" y="7963"/>
                      <a:pt x="5920" y="7684"/>
                      <a:pt x="6851" y="7126"/>
                    </a:cubicBezTo>
                    <a:cubicBezTo>
                      <a:pt x="9263" y="5968"/>
                      <a:pt x="10999" y="2495"/>
                      <a:pt x="9070" y="179"/>
                    </a:cubicBezTo>
                    <a:cubicBezTo>
                      <a:pt x="8945" y="55"/>
                      <a:pt x="8790" y="1"/>
                      <a:pt x="86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1"/>
              <p:cNvSpPr/>
              <p:nvPr/>
            </p:nvSpPr>
            <p:spPr>
              <a:xfrm>
                <a:off x="5868975" y="2947125"/>
                <a:ext cx="2602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10410" h="8669" extrusionOk="0">
                    <a:moveTo>
                      <a:pt x="9585" y="1"/>
                    </a:moveTo>
                    <a:cubicBezTo>
                      <a:pt x="9262" y="1"/>
                      <a:pt x="8952" y="177"/>
                      <a:pt x="8909" y="564"/>
                    </a:cubicBezTo>
                    <a:cubicBezTo>
                      <a:pt x="8716" y="2493"/>
                      <a:pt x="7944" y="4423"/>
                      <a:pt x="6690" y="5966"/>
                    </a:cubicBezTo>
                    <a:cubicBezTo>
                      <a:pt x="6017" y="6639"/>
                      <a:pt x="5142" y="6964"/>
                      <a:pt x="4281" y="6964"/>
                    </a:cubicBezTo>
                    <a:cubicBezTo>
                      <a:pt x="3168" y="6964"/>
                      <a:pt x="2079" y="6421"/>
                      <a:pt x="1480" y="5387"/>
                    </a:cubicBezTo>
                    <a:cubicBezTo>
                      <a:pt x="1319" y="5162"/>
                      <a:pt x="1094" y="5066"/>
                      <a:pt x="873" y="5066"/>
                    </a:cubicBezTo>
                    <a:cubicBezTo>
                      <a:pt x="430" y="5066"/>
                      <a:pt x="1" y="5452"/>
                      <a:pt x="129" y="5966"/>
                    </a:cubicBezTo>
                    <a:cubicBezTo>
                      <a:pt x="623" y="7730"/>
                      <a:pt x="2355" y="8668"/>
                      <a:pt x="4080" y="8668"/>
                    </a:cubicBezTo>
                    <a:cubicBezTo>
                      <a:pt x="4714" y="8668"/>
                      <a:pt x="5347" y="8541"/>
                      <a:pt x="5918" y="8282"/>
                    </a:cubicBezTo>
                    <a:cubicBezTo>
                      <a:pt x="8716" y="6931"/>
                      <a:pt x="9970" y="3554"/>
                      <a:pt x="10356" y="757"/>
                    </a:cubicBezTo>
                    <a:cubicBezTo>
                      <a:pt x="10410" y="275"/>
                      <a:pt x="9988" y="1"/>
                      <a:pt x="9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1"/>
              <p:cNvSpPr/>
              <p:nvPr/>
            </p:nvSpPr>
            <p:spPr>
              <a:xfrm>
                <a:off x="3197350" y="1729250"/>
                <a:ext cx="376300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15052" h="6271" extrusionOk="0">
                    <a:moveTo>
                      <a:pt x="1968" y="1"/>
                    </a:moveTo>
                    <a:cubicBezTo>
                      <a:pt x="1797" y="1"/>
                      <a:pt x="1622" y="25"/>
                      <a:pt x="1448" y="75"/>
                    </a:cubicBezTo>
                    <a:cubicBezTo>
                      <a:pt x="1158" y="171"/>
                      <a:pt x="676" y="364"/>
                      <a:pt x="483" y="750"/>
                    </a:cubicBezTo>
                    <a:lnTo>
                      <a:pt x="387" y="943"/>
                    </a:lnTo>
                    <a:cubicBezTo>
                      <a:pt x="1" y="1618"/>
                      <a:pt x="97" y="2583"/>
                      <a:pt x="676" y="3162"/>
                    </a:cubicBezTo>
                    <a:cubicBezTo>
                      <a:pt x="2645" y="5131"/>
                      <a:pt x="5362" y="6270"/>
                      <a:pt x="8210" y="6270"/>
                    </a:cubicBezTo>
                    <a:cubicBezTo>
                      <a:pt x="8431" y="6270"/>
                      <a:pt x="8654" y="6263"/>
                      <a:pt x="8877" y="6249"/>
                    </a:cubicBezTo>
                    <a:cubicBezTo>
                      <a:pt x="11289" y="6056"/>
                      <a:pt x="14762" y="5092"/>
                      <a:pt x="15051" y="2294"/>
                    </a:cubicBezTo>
                    <a:cubicBezTo>
                      <a:pt x="15051" y="1522"/>
                      <a:pt x="14279" y="1040"/>
                      <a:pt x="13604" y="943"/>
                    </a:cubicBezTo>
                    <a:cubicBezTo>
                      <a:pt x="13495" y="930"/>
                      <a:pt x="13389" y="924"/>
                      <a:pt x="13283" y="924"/>
                    </a:cubicBezTo>
                    <a:cubicBezTo>
                      <a:pt x="11796" y="924"/>
                      <a:pt x="10601" y="2120"/>
                      <a:pt x="9070" y="2390"/>
                    </a:cubicBezTo>
                    <a:cubicBezTo>
                      <a:pt x="8746" y="2434"/>
                      <a:pt x="8423" y="2456"/>
                      <a:pt x="8102" y="2456"/>
                    </a:cubicBezTo>
                    <a:cubicBezTo>
                      <a:pt x="6314" y="2456"/>
                      <a:pt x="4589" y="1784"/>
                      <a:pt x="3281" y="557"/>
                    </a:cubicBezTo>
                    <a:cubicBezTo>
                      <a:pt x="2923" y="199"/>
                      <a:pt x="2459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1"/>
              <p:cNvSpPr/>
              <p:nvPr/>
            </p:nvSpPr>
            <p:spPr>
              <a:xfrm>
                <a:off x="4177600" y="1752950"/>
                <a:ext cx="485275" cy="19332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7733" extrusionOk="0">
                    <a:moveTo>
                      <a:pt x="16363" y="1"/>
                    </a:moveTo>
                    <a:cubicBezTo>
                      <a:pt x="15907" y="1"/>
                      <a:pt x="15436" y="171"/>
                      <a:pt x="15011" y="574"/>
                    </a:cubicBezTo>
                    <a:cubicBezTo>
                      <a:pt x="12805" y="2719"/>
                      <a:pt x="9977" y="3618"/>
                      <a:pt x="7094" y="3618"/>
                    </a:cubicBezTo>
                    <a:cubicBezTo>
                      <a:pt x="5438" y="3618"/>
                      <a:pt x="3764" y="3321"/>
                      <a:pt x="2180" y="2793"/>
                    </a:cubicBezTo>
                    <a:cubicBezTo>
                      <a:pt x="2001" y="2730"/>
                      <a:pt x="1835" y="2701"/>
                      <a:pt x="1680" y="2701"/>
                    </a:cubicBezTo>
                    <a:cubicBezTo>
                      <a:pt x="415" y="2701"/>
                      <a:pt x="0" y="4634"/>
                      <a:pt x="1118" y="5494"/>
                    </a:cubicBezTo>
                    <a:lnTo>
                      <a:pt x="1022" y="5494"/>
                    </a:lnTo>
                    <a:cubicBezTo>
                      <a:pt x="3106" y="7038"/>
                      <a:pt x="5498" y="7733"/>
                      <a:pt x="7910" y="7733"/>
                    </a:cubicBezTo>
                    <a:cubicBezTo>
                      <a:pt x="11526" y="7733"/>
                      <a:pt x="15185" y="6170"/>
                      <a:pt x="17905" y="3565"/>
                    </a:cubicBezTo>
                    <a:cubicBezTo>
                      <a:pt x="19410" y="2135"/>
                      <a:pt x="17981" y="1"/>
                      <a:pt x="16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1"/>
              <p:cNvSpPr/>
              <p:nvPr/>
            </p:nvSpPr>
            <p:spPr>
              <a:xfrm>
                <a:off x="3144300" y="1523675"/>
                <a:ext cx="2474675" cy="3094550"/>
              </a:xfrm>
              <a:custGeom>
                <a:avLst/>
                <a:gdLst/>
                <a:ahLst/>
                <a:cxnLst/>
                <a:rect l="l" t="t" r="r" b="b"/>
                <a:pathLst>
                  <a:path w="98987" h="123782" extrusionOk="0">
                    <a:moveTo>
                      <a:pt x="93873" y="1"/>
                    </a:moveTo>
                    <a:cubicBezTo>
                      <a:pt x="93294" y="1544"/>
                      <a:pt x="92715" y="3088"/>
                      <a:pt x="91943" y="4535"/>
                    </a:cubicBezTo>
                    <a:cubicBezTo>
                      <a:pt x="91172" y="6079"/>
                      <a:pt x="90303" y="7526"/>
                      <a:pt x="89338" y="8877"/>
                    </a:cubicBezTo>
                    <a:cubicBezTo>
                      <a:pt x="88953" y="9456"/>
                      <a:pt x="88470" y="10131"/>
                      <a:pt x="88084" y="10710"/>
                    </a:cubicBezTo>
                    <a:cubicBezTo>
                      <a:pt x="80848" y="20743"/>
                      <a:pt x="71008" y="28558"/>
                      <a:pt x="59623" y="33382"/>
                    </a:cubicBezTo>
                    <a:cubicBezTo>
                      <a:pt x="59044" y="33575"/>
                      <a:pt x="58466" y="33864"/>
                      <a:pt x="57790" y="34057"/>
                    </a:cubicBezTo>
                    <a:cubicBezTo>
                      <a:pt x="56343" y="34540"/>
                      <a:pt x="54896" y="35022"/>
                      <a:pt x="53449" y="35408"/>
                    </a:cubicBezTo>
                    <a:cubicBezTo>
                      <a:pt x="48432" y="36855"/>
                      <a:pt x="43319" y="37627"/>
                      <a:pt x="38109" y="37820"/>
                    </a:cubicBezTo>
                    <a:cubicBezTo>
                      <a:pt x="28751" y="37820"/>
                      <a:pt x="19006" y="35312"/>
                      <a:pt x="11481" y="29716"/>
                    </a:cubicBezTo>
                    <a:cubicBezTo>
                      <a:pt x="6754" y="26146"/>
                      <a:pt x="2991" y="21515"/>
                      <a:pt x="483" y="16209"/>
                    </a:cubicBezTo>
                    <a:cubicBezTo>
                      <a:pt x="290" y="18139"/>
                      <a:pt x="97" y="20647"/>
                      <a:pt x="0" y="23638"/>
                    </a:cubicBezTo>
                    <a:cubicBezTo>
                      <a:pt x="2219" y="27207"/>
                      <a:pt x="5113" y="30391"/>
                      <a:pt x="8587" y="32900"/>
                    </a:cubicBezTo>
                    <a:cubicBezTo>
                      <a:pt x="16208" y="38495"/>
                      <a:pt x="25856" y="41004"/>
                      <a:pt x="35215" y="41004"/>
                    </a:cubicBezTo>
                    <a:cubicBezTo>
                      <a:pt x="41775" y="40811"/>
                      <a:pt x="48239" y="39653"/>
                      <a:pt x="54414" y="37531"/>
                    </a:cubicBezTo>
                    <a:cubicBezTo>
                      <a:pt x="55475" y="39750"/>
                      <a:pt x="56247" y="41197"/>
                      <a:pt x="56247" y="41197"/>
                    </a:cubicBezTo>
                    <a:cubicBezTo>
                      <a:pt x="56247" y="41197"/>
                      <a:pt x="53063" y="48433"/>
                      <a:pt x="54896" y="60782"/>
                    </a:cubicBezTo>
                    <a:cubicBezTo>
                      <a:pt x="56729" y="73131"/>
                      <a:pt x="69946" y="80367"/>
                      <a:pt x="69946" y="80367"/>
                    </a:cubicBezTo>
                    <a:cubicBezTo>
                      <a:pt x="69946" y="80367"/>
                      <a:pt x="65798" y="86734"/>
                      <a:pt x="67631" y="104872"/>
                    </a:cubicBezTo>
                    <a:cubicBezTo>
                      <a:pt x="68403" y="112687"/>
                      <a:pt x="72841" y="119730"/>
                      <a:pt x="79498" y="123782"/>
                    </a:cubicBezTo>
                    <a:cubicBezTo>
                      <a:pt x="81717" y="123492"/>
                      <a:pt x="83646" y="123203"/>
                      <a:pt x="85383" y="122817"/>
                    </a:cubicBezTo>
                    <a:cubicBezTo>
                      <a:pt x="79884" y="119730"/>
                      <a:pt x="72841" y="113748"/>
                      <a:pt x="71780" y="102846"/>
                    </a:cubicBezTo>
                    <a:cubicBezTo>
                      <a:pt x="69946" y="84612"/>
                      <a:pt x="73999" y="78244"/>
                      <a:pt x="73999" y="78244"/>
                    </a:cubicBezTo>
                    <a:cubicBezTo>
                      <a:pt x="73999" y="78244"/>
                      <a:pt x="60781" y="71008"/>
                      <a:pt x="58948" y="58756"/>
                    </a:cubicBezTo>
                    <a:cubicBezTo>
                      <a:pt x="57115" y="46407"/>
                      <a:pt x="60395" y="39171"/>
                      <a:pt x="60395" y="39171"/>
                    </a:cubicBezTo>
                    <a:lnTo>
                      <a:pt x="59913" y="38206"/>
                    </a:lnTo>
                    <a:cubicBezTo>
                      <a:pt x="67824" y="35408"/>
                      <a:pt x="74770" y="30295"/>
                      <a:pt x="81138" y="24892"/>
                    </a:cubicBezTo>
                    <a:cubicBezTo>
                      <a:pt x="88181" y="18814"/>
                      <a:pt x="94838" y="12543"/>
                      <a:pt x="98986" y="4149"/>
                    </a:cubicBezTo>
                    <a:cubicBezTo>
                      <a:pt x="97346" y="2606"/>
                      <a:pt x="95706" y="1255"/>
                      <a:pt x="938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2" name="Google Shape;762;p51"/>
          <p:cNvGrpSpPr/>
          <p:nvPr/>
        </p:nvGrpSpPr>
        <p:grpSpPr>
          <a:xfrm rot="7200046" flipH="1">
            <a:off x="-9370" y="1507404"/>
            <a:ext cx="514264" cy="782341"/>
            <a:chOff x="1407847" y="1004648"/>
            <a:chExt cx="696096" cy="1058958"/>
          </a:xfrm>
        </p:grpSpPr>
        <p:sp>
          <p:nvSpPr>
            <p:cNvPr id="763" name="Google Shape;763;p5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4" name="Google Shape;764;p5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765" name="Google Shape;765;p5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5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5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2" name="Google Shape;772;p51"/>
          <p:cNvGrpSpPr/>
          <p:nvPr/>
        </p:nvGrpSpPr>
        <p:grpSpPr>
          <a:xfrm rot="1381518">
            <a:off x="8413001" y="2212320"/>
            <a:ext cx="690695" cy="718864"/>
            <a:chOff x="8140336" y="2158650"/>
            <a:chExt cx="1039865" cy="1082273"/>
          </a:xfrm>
        </p:grpSpPr>
        <p:sp>
          <p:nvSpPr>
            <p:cNvPr id="773" name="Google Shape;773;p51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" name="Google Shape;774;p51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775" name="Google Shape;775;p51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1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1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1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1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1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51"/>
          <p:cNvGrpSpPr/>
          <p:nvPr/>
        </p:nvGrpSpPr>
        <p:grpSpPr>
          <a:xfrm rot="-1801500">
            <a:off x="1536136" y="-31973"/>
            <a:ext cx="789209" cy="773211"/>
            <a:chOff x="1052750" y="237400"/>
            <a:chExt cx="5272400" cy="5165525"/>
          </a:xfrm>
        </p:grpSpPr>
        <p:sp>
          <p:nvSpPr>
            <p:cNvPr id="782" name="Google Shape;782;p51"/>
            <p:cNvSpPr/>
            <p:nvPr/>
          </p:nvSpPr>
          <p:spPr>
            <a:xfrm>
              <a:off x="1052750" y="237400"/>
              <a:ext cx="5272400" cy="5165525"/>
            </a:xfrm>
            <a:custGeom>
              <a:avLst/>
              <a:gdLst/>
              <a:ahLst/>
              <a:cxnLst/>
              <a:rect l="l" t="t" r="r" b="b"/>
              <a:pathLst>
                <a:path w="210896" h="206621" extrusionOk="0">
                  <a:moveTo>
                    <a:pt x="163345" y="1"/>
                  </a:moveTo>
                  <a:cubicBezTo>
                    <a:pt x="161837" y="1"/>
                    <a:pt x="160325" y="187"/>
                    <a:pt x="158844" y="567"/>
                  </a:cubicBezTo>
                  <a:cubicBezTo>
                    <a:pt x="158306" y="701"/>
                    <a:pt x="157903" y="836"/>
                    <a:pt x="157499" y="970"/>
                  </a:cubicBezTo>
                  <a:cubicBezTo>
                    <a:pt x="155078" y="1508"/>
                    <a:pt x="152792" y="2584"/>
                    <a:pt x="150774" y="4064"/>
                  </a:cubicBezTo>
                  <a:cubicBezTo>
                    <a:pt x="142301" y="10251"/>
                    <a:pt x="139745" y="21683"/>
                    <a:pt x="144991" y="30829"/>
                  </a:cubicBezTo>
                  <a:cubicBezTo>
                    <a:pt x="145125" y="31098"/>
                    <a:pt x="145260" y="31502"/>
                    <a:pt x="145529" y="31771"/>
                  </a:cubicBezTo>
                  <a:cubicBezTo>
                    <a:pt x="145529" y="33116"/>
                    <a:pt x="145394" y="34326"/>
                    <a:pt x="145394" y="35806"/>
                  </a:cubicBezTo>
                  <a:cubicBezTo>
                    <a:pt x="145394" y="38361"/>
                    <a:pt x="145260" y="49390"/>
                    <a:pt x="144991" y="57191"/>
                  </a:cubicBezTo>
                  <a:cubicBezTo>
                    <a:pt x="144184" y="58267"/>
                    <a:pt x="143242" y="59343"/>
                    <a:pt x="142570" y="60554"/>
                  </a:cubicBezTo>
                  <a:cubicBezTo>
                    <a:pt x="126026" y="44145"/>
                    <a:pt x="102086" y="34461"/>
                    <a:pt x="80297" y="34461"/>
                  </a:cubicBezTo>
                  <a:cubicBezTo>
                    <a:pt x="38333" y="34595"/>
                    <a:pt x="5515" y="64454"/>
                    <a:pt x="5515" y="102787"/>
                  </a:cubicBezTo>
                  <a:cubicBezTo>
                    <a:pt x="5515" y="122961"/>
                    <a:pt x="16006" y="142598"/>
                    <a:pt x="32146" y="156586"/>
                  </a:cubicBezTo>
                  <a:cubicBezTo>
                    <a:pt x="27035" y="157259"/>
                    <a:pt x="23000" y="157662"/>
                    <a:pt x="20310" y="158066"/>
                  </a:cubicBezTo>
                  <a:cubicBezTo>
                    <a:pt x="4708" y="159814"/>
                    <a:pt x="1" y="180258"/>
                    <a:pt x="13316" y="188732"/>
                  </a:cubicBezTo>
                  <a:cubicBezTo>
                    <a:pt x="24479" y="195860"/>
                    <a:pt x="42771" y="201240"/>
                    <a:pt x="67654" y="204737"/>
                  </a:cubicBezTo>
                  <a:cubicBezTo>
                    <a:pt x="77069" y="206082"/>
                    <a:pt x="86484" y="206620"/>
                    <a:pt x="95899" y="206620"/>
                  </a:cubicBezTo>
                  <a:cubicBezTo>
                    <a:pt x="136248" y="206620"/>
                    <a:pt x="176195" y="195591"/>
                    <a:pt x="191259" y="178510"/>
                  </a:cubicBezTo>
                  <a:cubicBezTo>
                    <a:pt x="206457" y="161563"/>
                    <a:pt x="209282" y="129014"/>
                    <a:pt x="210358" y="99290"/>
                  </a:cubicBezTo>
                  <a:lnTo>
                    <a:pt x="210358" y="97945"/>
                  </a:lnTo>
                  <a:cubicBezTo>
                    <a:pt x="210896" y="86781"/>
                    <a:pt x="208206" y="71045"/>
                    <a:pt x="200136" y="59478"/>
                  </a:cubicBezTo>
                  <a:cubicBezTo>
                    <a:pt x="200539" y="51811"/>
                    <a:pt x="201481" y="40110"/>
                    <a:pt x="201750" y="37285"/>
                  </a:cubicBezTo>
                  <a:cubicBezTo>
                    <a:pt x="201884" y="35940"/>
                    <a:pt x="202019" y="34595"/>
                    <a:pt x="202019" y="33385"/>
                  </a:cubicBezTo>
                  <a:cubicBezTo>
                    <a:pt x="202288" y="33116"/>
                    <a:pt x="202422" y="32712"/>
                    <a:pt x="202691" y="32443"/>
                  </a:cubicBezTo>
                  <a:cubicBezTo>
                    <a:pt x="208744" y="23835"/>
                    <a:pt x="207264" y="12134"/>
                    <a:pt x="199329" y="5274"/>
                  </a:cubicBezTo>
                  <a:cubicBezTo>
                    <a:pt x="197446" y="3660"/>
                    <a:pt x="195159" y="2315"/>
                    <a:pt x="192738" y="1643"/>
                  </a:cubicBezTo>
                  <a:cubicBezTo>
                    <a:pt x="192335" y="1374"/>
                    <a:pt x="191931" y="1239"/>
                    <a:pt x="191528" y="1105"/>
                  </a:cubicBezTo>
                  <a:cubicBezTo>
                    <a:pt x="189506" y="397"/>
                    <a:pt x="187407" y="51"/>
                    <a:pt x="185319" y="51"/>
                  </a:cubicBezTo>
                  <a:cubicBezTo>
                    <a:pt x="181851" y="51"/>
                    <a:pt x="178410" y="1007"/>
                    <a:pt x="175388" y="2853"/>
                  </a:cubicBezTo>
                  <a:cubicBezTo>
                    <a:pt x="174984" y="3122"/>
                    <a:pt x="174581" y="3257"/>
                    <a:pt x="174177" y="3526"/>
                  </a:cubicBezTo>
                  <a:cubicBezTo>
                    <a:pt x="170991" y="1209"/>
                    <a:pt x="167182" y="1"/>
                    <a:pt x="163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1547025" y="1451975"/>
              <a:ext cx="3211200" cy="2837950"/>
            </a:xfrm>
            <a:custGeom>
              <a:avLst/>
              <a:gdLst/>
              <a:ahLst/>
              <a:cxnLst/>
              <a:rect l="l" t="t" r="r" b="b"/>
              <a:pathLst>
                <a:path w="128448" h="113518" extrusionOk="0">
                  <a:moveTo>
                    <a:pt x="60526" y="0"/>
                  </a:moveTo>
                  <a:cubicBezTo>
                    <a:pt x="28111" y="0"/>
                    <a:pt x="1" y="22327"/>
                    <a:pt x="1" y="53800"/>
                  </a:cubicBezTo>
                  <a:cubicBezTo>
                    <a:pt x="1" y="85138"/>
                    <a:pt x="32012" y="113518"/>
                    <a:pt x="64292" y="113518"/>
                  </a:cubicBezTo>
                  <a:cubicBezTo>
                    <a:pt x="96437" y="113518"/>
                    <a:pt x="128448" y="95764"/>
                    <a:pt x="128448" y="56759"/>
                  </a:cubicBezTo>
                  <a:cubicBezTo>
                    <a:pt x="128448" y="25286"/>
                    <a:pt x="92940" y="0"/>
                    <a:pt x="60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1"/>
            <p:cNvSpPr/>
            <p:nvPr/>
          </p:nvSpPr>
          <p:spPr>
            <a:xfrm>
              <a:off x="1526850" y="1704025"/>
              <a:ext cx="4444075" cy="3332375"/>
            </a:xfrm>
            <a:custGeom>
              <a:avLst/>
              <a:gdLst/>
              <a:ahLst/>
              <a:cxnLst/>
              <a:rect l="l" t="t" r="r" b="b"/>
              <a:pathLst>
                <a:path w="177763" h="133295" extrusionOk="0">
                  <a:moveTo>
                    <a:pt x="153471" y="1"/>
                  </a:moveTo>
                  <a:cubicBezTo>
                    <a:pt x="151705" y="1"/>
                    <a:pt x="149822" y="217"/>
                    <a:pt x="147816" y="678"/>
                  </a:cubicBezTo>
                  <a:cubicBezTo>
                    <a:pt x="124547" y="6058"/>
                    <a:pt x="130331" y="42239"/>
                    <a:pt x="127910" y="59320"/>
                  </a:cubicBezTo>
                  <a:lnTo>
                    <a:pt x="127775" y="59992"/>
                  </a:lnTo>
                  <a:cubicBezTo>
                    <a:pt x="125623" y="73846"/>
                    <a:pt x="116208" y="85547"/>
                    <a:pt x="103162" y="90658"/>
                  </a:cubicBezTo>
                  <a:cubicBezTo>
                    <a:pt x="65906" y="105050"/>
                    <a:pt x="18965" y="111371"/>
                    <a:pt x="2960" y="113254"/>
                  </a:cubicBezTo>
                  <a:cubicBezTo>
                    <a:pt x="673" y="113389"/>
                    <a:pt x="1" y="116348"/>
                    <a:pt x="2018" y="117558"/>
                  </a:cubicBezTo>
                  <a:cubicBezTo>
                    <a:pt x="8071" y="121459"/>
                    <a:pt x="21655" y="127511"/>
                    <a:pt x="50707" y="131546"/>
                  </a:cubicBezTo>
                  <a:cubicBezTo>
                    <a:pt x="59275" y="132745"/>
                    <a:pt x="68010" y="133295"/>
                    <a:pt x="76643" y="133295"/>
                  </a:cubicBezTo>
                  <a:cubicBezTo>
                    <a:pt x="114494" y="133295"/>
                    <a:pt x="150389" y="122731"/>
                    <a:pt x="161669" y="110026"/>
                  </a:cubicBezTo>
                  <a:cubicBezTo>
                    <a:pt x="175523" y="94424"/>
                    <a:pt x="176733" y="53402"/>
                    <a:pt x="177271" y="38338"/>
                  </a:cubicBezTo>
                  <a:cubicBezTo>
                    <a:pt x="177763" y="24566"/>
                    <a:pt x="172296" y="1"/>
                    <a:pt x="153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1"/>
            <p:cNvSpPr/>
            <p:nvPr/>
          </p:nvSpPr>
          <p:spPr>
            <a:xfrm>
              <a:off x="5076150" y="2247700"/>
              <a:ext cx="199900" cy="149200"/>
            </a:xfrm>
            <a:custGeom>
              <a:avLst/>
              <a:gdLst/>
              <a:ahLst/>
              <a:cxnLst/>
              <a:rect l="l" t="t" r="r" b="b"/>
              <a:pathLst>
                <a:path w="7996" h="5968" extrusionOk="0">
                  <a:moveTo>
                    <a:pt x="3910" y="0"/>
                  </a:moveTo>
                  <a:cubicBezTo>
                    <a:pt x="206" y="0"/>
                    <a:pt x="0" y="5968"/>
                    <a:pt x="3969" y="5968"/>
                  </a:cubicBezTo>
                  <a:cubicBezTo>
                    <a:pt x="4010" y="5968"/>
                    <a:pt x="4053" y="5967"/>
                    <a:pt x="4095" y="5966"/>
                  </a:cubicBezTo>
                  <a:cubicBezTo>
                    <a:pt x="6113" y="5966"/>
                    <a:pt x="7996" y="4621"/>
                    <a:pt x="7996" y="3007"/>
                  </a:cubicBezTo>
                  <a:cubicBezTo>
                    <a:pt x="7867" y="1339"/>
                    <a:pt x="6393" y="38"/>
                    <a:pt x="4740" y="38"/>
                  </a:cubicBezTo>
                  <a:cubicBezTo>
                    <a:pt x="4660" y="38"/>
                    <a:pt x="4580" y="41"/>
                    <a:pt x="4499" y="48"/>
                  </a:cubicBezTo>
                  <a:cubicBezTo>
                    <a:pt x="4294" y="16"/>
                    <a:pt x="4097" y="0"/>
                    <a:pt x="3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1"/>
            <p:cNvSpPr/>
            <p:nvPr/>
          </p:nvSpPr>
          <p:spPr>
            <a:xfrm>
              <a:off x="5472925" y="2247675"/>
              <a:ext cx="199900" cy="149175"/>
            </a:xfrm>
            <a:custGeom>
              <a:avLst/>
              <a:gdLst/>
              <a:ahLst/>
              <a:cxnLst/>
              <a:rect l="l" t="t" r="r" b="b"/>
              <a:pathLst>
                <a:path w="7996" h="5967" extrusionOk="0">
                  <a:moveTo>
                    <a:pt x="3900" y="0"/>
                  </a:moveTo>
                  <a:cubicBezTo>
                    <a:pt x="167" y="0"/>
                    <a:pt x="0" y="5967"/>
                    <a:pt x="4095" y="5967"/>
                  </a:cubicBezTo>
                  <a:cubicBezTo>
                    <a:pt x="5978" y="5967"/>
                    <a:pt x="7996" y="4622"/>
                    <a:pt x="7996" y="3008"/>
                  </a:cubicBezTo>
                  <a:cubicBezTo>
                    <a:pt x="7739" y="1340"/>
                    <a:pt x="6381" y="39"/>
                    <a:pt x="4739" y="39"/>
                  </a:cubicBezTo>
                  <a:cubicBezTo>
                    <a:pt x="4660" y="39"/>
                    <a:pt x="4580" y="42"/>
                    <a:pt x="4499" y="49"/>
                  </a:cubicBezTo>
                  <a:cubicBezTo>
                    <a:pt x="4290" y="16"/>
                    <a:pt x="4090" y="0"/>
                    <a:pt x="3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5501325" y="587675"/>
              <a:ext cx="369900" cy="1358200"/>
            </a:xfrm>
            <a:custGeom>
              <a:avLst/>
              <a:gdLst/>
              <a:ahLst/>
              <a:cxnLst/>
              <a:rect l="l" t="t" r="r" b="b"/>
              <a:pathLst>
                <a:path w="14796" h="54328" extrusionOk="0">
                  <a:moveTo>
                    <a:pt x="7292" y="1"/>
                  </a:moveTo>
                  <a:cubicBezTo>
                    <a:pt x="6261" y="1"/>
                    <a:pt x="5234" y="329"/>
                    <a:pt x="4439" y="947"/>
                  </a:cubicBezTo>
                  <a:cubicBezTo>
                    <a:pt x="538" y="2561"/>
                    <a:pt x="0" y="9017"/>
                    <a:pt x="3094" y="11842"/>
                  </a:cubicBezTo>
                  <a:lnTo>
                    <a:pt x="3363" y="11976"/>
                  </a:lnTo>
                  <a:cubicBezTo>
                    <a:pt x="3497" y="15204"/>
                    <a:pt x="3363" y="18298"/>
                    <a:pt x="3094" y="21526"/>
                  </a:cubicBezTo>
                  <a:cubicBezTo>
                    <a:pt x="2690" y="25561"/>
                    <a:pt x="1211" y="47215"/>
                    <a:pt x="1211" y="51250"/>
                  </a:cubicBezTo>
                  <a:cubicBezTo>
                    <a:pt x="1211" y="53318"/>
                    <a:pt x="2798" y="54327"/>
                    <a:pt x="4399" y="54327"/>
                  </a:cubicBezTo>
                  <a:cubicBezTo>
                    <a:pt x="6026" y="54327"/>
                    <a:pt x="7667" y="53284"/>
                    <a:pt x="7667" y="51250"/>
                  </a:cubicBezTo>
                  <a:cubicBezTo>
                    <a:pt x="7532" y="47215"/>
                    <a:pt x="9146" y="25561"/>
                    <a:pt x="9550" y="21526"/>
                  </a:cubicBezTo>
                  <a:cubicBezTo>
                    <a:pt x="9819" y="18567"/>
                    <a:pt x="9819" y="15742"/>
                    <a:pt x="9684" y="12783"/>
                  </a:cubicBezTo>
                  <a:cubicBezTo>
                    <a:pt x="10760" y="12245"/>
                    <a:pt x="11567" y="11573"/>
                    <a:pt x="12240" y="10766"/>
                  </a:cubicBezTo>
                  <a:cubicBezTo>
                    <a:pt x="12509" y="10497"/>
                    <a:pt x="12643" y="10228"/>
                    <a:pt x="12912" y="9959"/>
                  </a:cubicBezTo>
                  <a:cubicBezTo>
                    <a:pt x="14795" y="7269"/>
                    <a:pt x="14257" y="3772"/>
                    <a:pt x="11971" y="1754"/>
                  </a:cubicBezTo>
                  <a:cubicBezTo>
                    <a:pt x="11298" y="1082"/>
                    <a:pt x="10491" y="678"/>
                    <a:pt x="9550" y="544"/>
                  </a:cubicBezTo>
                  <a:cubicBezTo>
                    <a:pt x="9415" y="409"/>
                    <a:pt x="9146" y="275"/>
                    <a:pt x="8877" y="275"/>
                  </a:cubicBezTo>
                  <a:cubicBezTo>
                    <a:pt x="8369" y="90"/>
                    <a:pt x="7830" y="1"/>
                    <a:pt x="72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4946500" y="587325"/>
              <a:ext cx="363175" cy="1359800"/>
            </a:xfrm>
            <a:custGeom>
              <a:avLst/>
              <a:gdLst/>
              <a:ahLst/>
              <a:cxnLst/>
              <a:rect l="l" t="t" r="r" b="b"/>
              <a:pathLst>
                <a:path w="14527" h="54392" extrusionOk="0">
                  <a:moveTo>
                    <a:pt x="7608" y="1"/>
                  </a:moveTo>
                  <a:cubicBezTo>
                    <a:pt x="7221" y="1"/>
                    <a:pt x="6835" y="51"/>
                    <a:pt x="6457" y="154"/>
                  </a:cubicBezTo>
                  <a:cubicBezTo>
                    <a:pt x="6188" y="154"/>
                    <a:pt x="5919" y="289"/>
                    <a:pt x="5784" y="423"/>
                  </a:cubicBezTo>
                  <a:cubicBezTo>
                    <a:pt x="4843" y="423"/>
                    <a:pt x="4036" y="827"/>
                    <a:pt x="3229" y="1230"/>
                  </a:cubicBezTo>
                  <a:cubicBezTo>
                    <a:pt x="673" y="3113"/>
                    <a:pt x="1" y="6610"/>
                    <a:pt x="1480" y="9435"/>
                  </a:cubicBezTo>
                  <a:cubicBezTo>
                    <a:pt x="1749" y="9704"/>
                    <a:pt x="2018" y="9973"/>
                    <a:pt x="2153" y="10242"/>
                  </a:cubicBezTo>
                  <a:cubicBezTo>
                    <a:pt x="2691" y="11183"/>
                    <a:pt x="3498" y="11990"/>
                    <a:pt x="4439" y="12528"/>
                  </a:cubicBezTo>
                  <a:cubicBezTo>
                    <a:pt x="4036" y="15353"/>
                    <a:pt x="3901" y="18312"/>
                    <a:pt x="3767" y="21271"/>
                  </a:cubicBezTo>
                  <a:cubicBezTo>
                    <a:pt x="3901" y="25306"/>
                    <a:pt x="3363" y="47229"/>
                    <a:pt x="3094" y="51130"/>
                  </a:cubicBezTo>
                  <a:cubicBezTo>
                    <a:pt x="2877" y="53228"/>
                    <a:pt x="4606" y="54392"/>
                    <a:pt x="6313" y="54392"/>
                  </a:cubicBezTo>
                  <a:cubicBezTo>
                    <a:pt x="7779" y="54392"/>
                    <a:pt x="9229" y="53532"/>
                    <a:pt x="9416" y="51668"/>
                  </a:cubicBezTo>
                  <a:cubicBezTo>
                    <a:pt x="9819" y="47498"/>
                    <a:pt x="10223" y="25844"/>
                    <a:pt x="10223" y="21809"/>
                  </a:cubicBezTo>
                  <a:cubicBezTo>
                    <a:pt x="10223" y="18581"/>
                    <a:pt x="10492" y="15487"/>
                    <a:pt x="10895" y="12259"/>
                  </a:cubicBezTo>
                  <a:cubicBezTo>
                    <a:pt x="11030" y="12259"/>
                    <a:pt x="11030" y="12259"/>
                    <a:pt x="11164" y="12125"/>
                  </a:cubicBezTo>
                  <a:cubicBezTo>
                    <a:pt x="14527" y="9569"/>
                    <a:pt x="14527" y="3113"/>
                    <a:pt x="10761" y="1230"/>
                  </a:cubicBezTo>
                  <a:cubicBezTo>
                    <a:pt x="9859" y="429"/>
                    <a:pt x="8734" y="1"/>
                    <a:pt x="7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1816025" y="1735200"/>
              <a:ext cx="2710200" cy="2265950"/>
            </a:xfrm>
            <a:custGeom>
              <a:avLst/>
              <a:gdLst/>
              <a:ahLst/>
              <a:cxnLst/>
              <a:rect l="l" t="t" r="r" b="b"/>
              <a:pathLst>
                <a:path w="108408" h="90638" extrusionOk="0">
                  <a:moveTo>
                    <a:pt x="50327" y="0"/>
                  </a:moveTo>
                  <a:cubicBezTo>
                    <a:pt x="42769" y="0"/>
                    <a:pt x="35226" y="1872"/>
                    <a:pt x="27977" y="6291"/>
                  </a:cubicBezTo>
                  <a:cubicBezTo>
                    <a:pt x="9954" y="17320"/>
                    <a:pt x="1" y="38033"/>
                    <a:pt x="2825" y="59149"/>
                  </a:cubicBezTo>
                  <a:cubicBezTo>
                    <a:pt x="2933" y="60066"/>
                    <a:pt x="3517" y="60464"/>
                    <a:pt x="4169" y="60464"/>
                  </a:cubicBezTo>
                  <a:cubicBezTo>
                    <a:pt x="5143" y="60464"/>
                    <a:pt x="6268" y="59577"/>
                    <a:pt x="6188" y="58207"/>
                  </a:cubicBezTo>
                  <a:cubicBezTo>
                    <a:pt x="2612" y="30291"/>
                    <a:pt x="25056" y="3266"/>
                    <a:pt x="50695" y="3266"/>
                  </a:cubicBezTo>
                  <a:cubicBezTo>
                    <a:pt x="54950" y="3266"/>
                    <a:pt x="59293" y="4010"/>
                    <a:pt x="63619" y="5618"/>
                  </a:cubicBezTo>
                  <a:cubicBezTo>
                    <a:pt x="80432" y="11805"/>
                    <a:pt x="99665" y="20144"/>
                    <a:pt x="101144" y="41799"/>
                  </a:cubicBezTo>
                  <a:cubicBezTo>
                    <a:pt x="102355" y="59014"/>
                    <a:pt x="94419" y="76230"/>
                    <a:pt x="79490" y="83224"/>
                  </a:cubicBezTo>
                  <a:cubicBezTo>
                    <a:pt x="74029" y="85730"/>
                    <a:pt x="67954" y="87100"/>
                    <a:pt x="61910" y="87100"/>
                  </a:cubicBezTo>
                  <a:cubicBezTo>
                    <a:pt x="55302" y="87100"/>
                    <a:pt x="48731" y="85462"/>
                    <a:pt x="43041" y="81879"/>
                  </a:cubicBezTo>
                  <a:cubicBezTo>
                    <a:pt x="30801" y="74347"/>
                    <a:pt x="21252" y="54172"/>
                    <a:pt x="28784" y="39916"/>
                  </a:cubicBezTo>
                  <a:cubicBezTo>
                    <a:pt x="33142" y="31712"/>
                    <a:pt x="43119" y="26562"/>
                    <a:pt x="51847" y="26562"/>
                  </a:cubicBezTo>
                  <a:cubicBezTo>
                    <a:pt x="52278" y="26562"/>
                    <a:pt x="52705" y="26575"/>
                    <a:pt x="53128" y="26600"/>
                  </a:cubicBezTo>
                  <a:cubicBezTo>
                    <a:pt x="63754" y="27407"/>
                    <a:pt x="70344" y="37360"/>
                    <a:pt x="73169" y="47313"/>
                  </a:cubicBezTo>
                  <a:cubicBezTo>
                    <a:pt x="76196" y="58502"/>
                    <a:pt x="73426" y="73427"/>
                    <a:pt x="60067" y="73427"/>
                  </a:cubicBezTo>
                  <a:cubicBezTo>
                    <a:pt x="59777" y="73427"/>
                    <a:pt x="59481" y="73420"/>
                    <a:pt x="59181" y="73406"/>
                  </a:cubicBezTo>
                  <a:cubicBezTo>
                    <a:pt x="51380" y="73137"/>
                    <a:pt x="46269" y="67353"/>
                    <a:pt x="45058" y="59552"/>
                  </a:cubicBezTo>
                  <a:cubicBezTo>
                    <a:pt x="44655" y="57400"/>
                    <a:pt x="44386" y="55248"/>
                    <a:pt x="44386" y="53096"/>
                  </a:cubicBezTo>
                  <a:cubicBezTo>
                    <a:pt x="45269" y="47853"/>
                    <a:pt x="48088" y="45887"/>
                    <a:pt x="50763" y="45887"/>
                  </a:cubicBezTo>
                  <a:cubicBezTo>
                    <a:pt x="54195" y="45887"/>
                    <a:pt x="57389" y="49124"/>
                    <a:pt x="55953" y="52827"/>
                  </a:cubicBezTo>
                  <a:cubicBezTo>
                    <a:pt x="54078" y="53327"/>
                    <a:pt x="54642" y="56381"/>
                    <a:pt x="56456" y="56381"/>
                  </a:cubicBezTo>
                  <a:cubicBezTo>
                    <a:pt x="56595" y="56381"/>
                    <a:pt x="56741" y="56363"/>
                    <a:pt x="56894" y="56324"/>
                  </a:cubicBezTo>
                  <a:cubicBezTo>
                    <a:pt x="64498" y="53948"/>
                    <a:pt x="58564" y="41498"/>
                    <a:pt x="51050" y="41498"/>
                  </a:cubicBezTo>
                  <a:cubicBezTo>
                    <a:pt x="50058" y="41498"/>
                    <a:pt x="49037" y="41715"/>
                    <a:pt x="48017" y="42202"/>
                  </a:cubicBezTo>
                  <a:cubicBezTo>
                    <a:pt x="35240" y="48254"/>
                    <a:pt x="41965" y="70312"/>
                    <a:pt x="52052" y="75289"/>
                  </a:cubicBezTo>
                  <a:cubicBezTo>
                    <a:pt x="54793" y="76622"/>
                    <a:pt x="57462" y="77226"/>
                    <a:pt x="59980" y="77226"/>
                  </a:cubicBezTo>
                  <a:cubicBezTo>
                    <a:pt x="71175" y="77226"/>
                    <a:pt x="79389" y="65296"/>
                    <a:pt x="77742" y="52558"/>
                  </a:cubicBezTo>
                  <a:cubicBezTo>
                    <a:pt x="75769" y="36776"/>
                    <a:pt x="65485" y="23095"/>
                    <a:pt x="51037" y="23095"/>
                  </a:cubicBezTo>
                  <a:cubicBezTo>
                    <a:pt x="48740" y="23095"/>
                    <a:pt x="46338" y="23441"/>
                    <a:pt x="43848" y="24179"/>
                  </a:cubicBezTo>
                  <a:cubicBezTo>
                    <a:pt x="26228" y="29425"/>
                    <a:pt x="18965" y="46909"/>
                    <a:pt x="25556" y="64529"/>
                  </a:cubicBezTo>
                  <a:cubicBezTo>
                    <a:pt x="31474" y="80534"/>
                    <a:pt x="44789" y="90218"/>
                    <a:pt x="60795" y="90622"/>
                  </a:cubicBezTo>
                  <a:cubicBezTo>
                    <a:pt x="61181" y="90632"/>
                    <a:pt x="61569" y="90637"/>
                    <a:pt x="61957" y="90637"/>
                  </a:cubicBezTo>
                  <a:cubicBezTo>
                    <a:pt x="76802" y="90637"/>
                    <a:pt x="92180" y="83120"/>
                    <a:pt x="99127" y="68833"/>
                  </a:cubicBezTo>
                  <a:cubicBezTo>
                    <a:pt x="108407" y="49465"/>
                    <a:pt x="106255" y="24852"/>
                    <a:pt x="87829" y="13016"/>
                  </a:cubicBezTo>
                  <a:cubicBezTo>
                    <a:pt x="76205" y="5464"/>
                    <a:pt x="63243" y="0"/>
                    <a:pt x="50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51"/>
          <p:cNvGrpSpPr/>
          <p:nvPr/>
        </p:nvGrpSpPr>
        <p:grpSpPr>
          <a:xfrm rot="-1799492">
            <a:off x="3705513" y="4285374"/>
            <a:ext cx="1394517" cy="990860"/>
            <a:chOff x="158275" y="279625"/>
            <a:chExt cx="7223625" cy="5132675"/>
          </a:xfrm>
        </p:grpSpPr>
        <p:sp>
          <p:nvSpPr>
            <p:cNvPr id="791" name="Google Shape;791;p51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1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1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1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1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1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1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1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1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1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1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1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1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1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1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51"/>
          <p:cNvGrpSpPr/>
          <p:nvPr/>
        </p:nvGrpSpPr>
        <p:grpSpPr>
          <a:xfrm rot="-900059">
            <a:off x="-105761" y="3603698"/>
            <a:ext cx="1983892" cy="1500935"/>
            <a:chOff x="-9" y="3404502"/>
            <a:chExt cx="2280204" cy="1725113"/>
          </a:xfrm>
        </p:grpSpPr>
        <p:grpSp>
          <p:nvGrpSpPr>
            <p:cNvPr id="809" name="Google Shape;809;p51"/>
            <p:cNvGrpSpPr/>
            <p:nvPr/>
          </p:nvGrpSpPr>
          <p:grpSpPr>
            <a:xfrm>
              <a:off x="-9" y="3404502"/>
              <a:ext cx="2280204" cy="1725113"/>
              <a:chOff x="353700" y="238375"/>
              <a:chExt cx="6905525" cy="5224450"/>
            </a:xfrm>
          </p:grpSpPr>
          <p:sp>
            <p:nvSpPr>
              <p:cNvPr id="810" name="Google Shape;810;p51"/>
              <p:cNvSpPr/>
              <p:nvPr/>
            </p:nvSpPr>
            <p:spPr>
              <a:xfrm>
                <a:off x="660600" y="567175"/>
                <a:ext cx="5330850" cy="4598075"/>
              </a:xfrm>
              <a:custGeom>
                <a:avLst/>
                <a:gdLst/>
                <a:ahLst/>
                <a:cxnLst/>
                <a:rect l="l" t="t" r="r" b="b"/>
                <a:pathLst>
                  <a:path w="213234" h="183923" extrusionOk="0">
                    <a:moveTo>
                      <a:pt x="4671" y="0"/>
                    </a:moveTo>
                    <a:cubicBezTo>
                      <a:pt x="4105" y="0"/>
                      <a:pt x="3521" y="220"/>
                      <a:pt x="2928" y="720"/>
                    </a:cubicBezTo>
                    <a:cubicBezTo>
                      <a:pt x="2172" y="1381"/>
                      <a:pt x="11899" y="63235"/>
                      <a:pt x="11899" y="63235"/>
                    </a:cubicBezTo>
                    <a:lnTo>
                      <a:pt x="189" y="120085"/>
                    </a:lnTo>
                    <a:lnTo>
                      <a:pt x="0" y="161353"/>
                    </a:lnTo>
                    <a:lnTo>
                      <a:pt x="6233" y="161825"/>
                    </a:lnTo>
                    <a:lnTo>
                      <a:pt x="8783" y="120085"/>
                    </a:lnTo>
                    <a:lnTo>
                      <a:pt x="18226" y="104787"/>
                    </a:lnTo>
                    <a:lnTo>
                      <a:pt x="26631" y="70507"/>
                    </a:lnTo>
                    <a:cubicBezTo>
                      <a:pt x="31730" y="70885"/>
                      <a:pt x="36452" y="71262"/>
                      <a:pt x="36452" y="71262"/>
                    </a:cubicBezTo>
                    <a:lnTo>
                      <a:pt x="41929" y="99782"/>
                    </a:lnTo>
                    <a:lnTo>
                      <a:pt x="36452" y="125373"/>
                    </a:lnTo>
                    <a:cubicBezTo>
                      <a:pt x="36452" y="125373"/>
                      <a:pt x="43346" y="164091"/>
                      <a:pt x="44007" y="165886"/>
                    </a:cubicBezTo>
                    <a:cubicBezTo>
                      <a:pt x="44442" y="166919"/>
                      <a:pt x="45910" y="167138"/>
                      <a:pt x="47077" y="167138"/>
                    </a:cubicBezTo>
                    <a:cubicBezTo>
                      <a:pt x="47937" y="167138"/>
                      <a:pt x="48634" y="167019"/>
                      <a:pt x="48634" y="167019"/>
                    </a:cubicBezTo>
                    <a:lnTo>
                      <a:pt x="45423" y="122446"/>
                    </a:lnTo>
                    <a:lnTo>
                      <a:pt x="52884" y="105070"/>
                    </a:lnTo>
                    <a:lnTo>
                      <a:pt x="56283" y="73246"/>
                    </a:lnTo>
                    <a:cubicBezTo>
                      <a:pt x="66807" y="74931"/>
                      <a:pt x="79736" y="75318"/>
                      <a:pt x="89387" y="75318"/>
                    </a:cubicBezTo>
                    <a:cubicBezTo>
                      <a:pt x="97576" y="75318"/>
                      <a:pt x="103406" y="75040"/>
                      <a:pt x="103406" y="75040"/>
                    </a:cubicBezTo>
                    <a:lnTo>
                      <a:pt x="110678" y="135478"/>
                    </a:lnTo>
                    <a:cubicBezTo>
                      <a:pt x="110678" y="135478"/>
                      <a:pt x="98590" y="166452"/>
                      <a:pt x="98873" y="167774"/>
                    </a:cubicBezTo>
                    <a:cubicBezTo>
                      <a:pt x="99043" y="168624"/>
                      <a:pt x="101151" y="168794"/>
                      <a:pt x="102810" y="168794"/>
                    </a:cubicBezTo>
                    <a:cubicBezTo>
                      <a:pt x="103916" y="168794"/>
                      <a:pt x="104823" y="168719"/>
                      <a:pt x="104823" y="168719"/>
                    </a:cubicBezTo>
                    <a:lnTo>
                      <a:pt x="120121" y="133778"/>
                    </a:lnTo>
                    <a:lnTo>
                      <a:pt x="116627" y="76362"/>
                    </a:lnTo>
                    <a:lnTo>
                      <a:pt x="116627" y="76362"/>
                    </a:lnTo>
                    <a:lnTo>
                      <a:pt x="123426" y="77117"/>
                    </a:lnTo>
                    <a:lnTo>
                      <a:pt x="127204" y="135383"/>
                    </a:lnTo>
                    <a:cubicBezTo>
                      <a:pt x="127204" y="135383"/>
                      <a:pt x="126543" y="164941"/>
                      <a:pt x="126826" y="166736"/>
                    </a:cubicBezTo>
                    <a:cubicBezTo>
                      <a:pt x="126980" y="167710"/>
                      <a:pt x="128247" y="167932"/>
                      <a:pt x="129373" y="167932"/>
                    </a:cubicBezTo>
                    <a:cubicBezTo>
                      <a:pt x="130321" y="167932"/>
                      <a:pt x="131170" y="167774"/>
                      <a:pt x="131170" y="167774"/>
                    </a:cubicBezTo>
                    <a:lnTo>
                      <a:pt x="137214" y="135383"/>
                    </a:lnTo>
                    <a:lnTo>
                      <a:pt x="138536" y="77778"/>
                    </a:lnTo>
                    <a:lnTo>
                      <a:pt x="147601" y="76267"/>
                    </a:lnTo>
                    <a:cubicBezTo>
                      <a:pt x="147601" y="76267"/>
                      <a:pt x="174138" y="125279"/>
                      <a:pt x="181126" y="133306"/>
                    </a:cubicBezTo>
                    <a:cubicBezTo>
                      <a:pt x="188114" y="141333"/>
                      <a:pt x="184148" y="177879"/>
                      <a:pt x="208228" y="183923"/>
                    </a:cubicBezTo>
                    <a:cubicBezTo>
                      <a:pt x="208228" y="183923"/>
                      <a:pt x="207190" y="167869"/>
                      <a:pt x="208228" y="160408"/>
                    </a:cubicBezTo>
                    <a:cubicBezTo>
                      <a:pt x="209173" y="152854"/>
                      <a:pt x="213233" y="116308"/>
                      <a:pt x="189625" y="76740"/>
                    </a:cubicBezTo>
                    <a:cubicBezTo>
                      <a:pt x="166111" y="37266"/>
                      <a:pt x="152134" y="24234"/>
                      <a:pt x="148546" y="21212"/>
                    </a:cubicBezTo>
                    <a:cubicBezTo>
                      <a:pt x="145052" y="18190"/>
                      <a:pt x="140613" y="8841"/>
                      <a:pt x="126070" y="8558"/>
                    </a:cubicBezTo>
                    <a:cubicBezTo>
                      <a:pt x="125189" y="8535"/>
                      <a:pt x="123995" y="8524"/>
                      <a:pt x="122530" y="8524"/>
                    </a:cubicBezTo>
                    <a:cubicBezTo>
                      <a:pt x="99817" y="8524"/>
                      <a:pt x="11899" y="11108"/>
                      <a:pt x="11899" y="11108"/>
                    </a:cubicBezTo>
                    <a:cubicBezTo>
                      <a:pt x="11899" y="11108"/>
                      <a:pt x="8705" y="0"/>
                      <a:pt x="4671" y="0"/>
                    </a:cubicBezTo>
                    <a:close/>
                  </a:path>
                </a:pathLst>
              </a:custGeom>
              <a:solidFill>
                <a:srgbClr val="E7A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51"/>
              <p:cNvSpPr/>
              <p:nvPr/>
            </p:nvSpPr>
            <p:spPr>
              <a:xfrm>
                <a:off x="1571900" y="2348725"/>
                <a:ext cx="495800" cy="2396900"/>
              </a:xfrm>
              <a:custGeom>
                <a:avLst/>
                <a:gdLst/>
                <a:ahLst/>
                <a:cxnLst/>
                <a:rect l="l" t="t" r="r" b="b"/>
                <a:pathLst>
                  <a:path w="19832" h="95876" extrusionOk="0">
                    <a:moveTo>
                      <a:pt x="0" y="0"/>
                    </a:moveTo>
                    <a:lnTo>
                      <a:pt x="5383" y="28520"/>
                    </a:lnTo>
                    <a:lnTo>
                      <a:pt x="0" y="54111"/>
                    </a:lnTo>
                    <a:cubicBezTo>
                      <a:pt x="0" y="54111"/>
                      <a:pt x="6799" y="92924"/>
                      <a:pt x="7555" y="94624"/>
                    </a:cubicBezTo>
                    <a:cubicBezTo>
                      <a:pt x="7936" y="95657"/>
                      <a:pt x="9412" y="95876"/>
                      <a:pt x="10596" y="95876"/>
                    </a:cubicBezTo>
                    <a:cubicBezTo>
                      <a:pt x="11468" y="95876"/>
                      <a:pt x="12182" y="95757"/>
                      <a:pt x="12182" y="95757"/>
                    </a:cubicBezTo>
                    <a:lnTo>
                      <a:pt x="8971" y="51184"/>
                    </a:lnTo>
                    <a:lnTo>
                      <a:pt x="16432" y="33808"/>
                    </a:lnTo>
                    <a:lnTo>
                      <a:pt x="19831" y="1984"/>
                    </a:lnTo>
                    <a:cubicBezTo>
                      <a:pt x="12938" y="66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6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51"/>
              <p:cNvSpPr/>
              <p:nvPr/>
            </p:nvSpPr>
            <p:spPr>
              <a:xfrm>
                <a:off x="3748600" y="2495100"/>
                <a:ext cx="375400" cy="2270400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90816" extrusionOk="0">
                    <a:moveTo>
                      <a:pt x="1" y="0"/>
                    </a:moveTo>
                    <a:lnTo>
                      <a:pt x="3778" y="58361"/>
                    </a:lnTo>
                    <a:cubicBezTo>
                      <a:pt x="3778" y="58361"/>
                      <a:pt x="3023" y="87824"/>
                      <a:pt x="3306" y="89619"/>
                    </a:cubicBezTo>
                    <a:cubicBezTo>
                      <a:pt x="3460" y="90593"/>
                      <a:pt x="4755" y="90815"/>
                      <a:pt x="5906" y="90815"/>
                    </a:cubicBezTo>
                    <a:cubicBezTo>
                      <a:pt x="6876" y="90815"/>
                      <a:pt x="7744" y="90657"/>
                      <a:pt x="7744" y="90657"/>
                    </a:cubicBezTo>
                    <a:lnTo>
                      <a:pt x="13694" y="58361"/>
                    </a:lnTo>
                    <a:lnTo>
                      <a:pt x="15016" y="661"/>
                    </a:lnTo>
                    <a:lnTo>
                      <a:pt x="15016" y="661"/>
                    </a:lnTo>
                    <a:cubicBezTo>
                      <a:pt x="14325" y="687"/>
                      <a:pt x="13631" y="699"/>
                      <a:pt x="12937" y="699"/>
                    </a:cubicBezTo>
                    <a:cubicBezTo>
                      <a:pt x="8606" y="699"/>
                      <a:pt x="4233" y="244"/>
                      <a:pt x="1" y="0"/>
                    </a:cubicBezTo>
                    <a:close/>
                  </a:path>
                </a:pathLst>
              </a:custGeom>
              <a:solidFill>
                <a:srgbClr val="996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1"/>
              <p:cNvSpPr/>
              <p:nvPr/>
            </p:nvSpPr>
            <p:spPr>
              <a:xfrm>
                <a:off x="660600" y="567175"/>
                <a:ext cx="5330850" cy="4598075"/>
              </a:xfrm>
              <a:custGeom>
                <a:avLst/>
                <a:gdLst/>
                <a:ahLst/>
                <a:cxnLst/>
                <a:rect l="l" t="t" r="r" b="b"/>
                <a:pathLst>
                  <a:path w="213234" h="183923" extrusionOk="0">
                    <a:moveTo>
                      <a:pt x="4671" y="0"/>
                    </a:moveTo>
                    <a:cubicBezTo>
                      <a:pt x="4105" y="0"/>
                      <a:pt x="3521" y="220"/>
                      <a:pt x="2928" y="720"/>
                    </a:cubicBezTo>
                    <a:cubicBezTo>
                      <a:pt x="2172" y="1381"/>
                      <a:pt x="11899" y="63235"/>
                      <a:pt x="11899" y="63235"/>
                    </a:cubicBezTo>
                    <a:lnTo>
                      <a:pt x="189" y="120085"/>
                    </a:lnTo>
                    <a:lnTo>
                      <a:pt x="0" y="161353"/>
                    </a:lnTo>
                    <a:lnTo>
                      <a:pt x="6233" y="161825"/>
                    </a:lnTo>
                    <a:lnTo>
                      <a:pt x="8783" y="120085"/>
                    </a:lnTo>
                    <a:lnTo>
                      <a:pt x="18226" y="104787"/>
                    </a:lnTo>
                    <a:lnTo>
                      <a:pt x="26631" y="70507"/>
                    </a:lnTo>
                    <a:cubicBezTo>
                      <a:pt x="26442" y="69563"/>
                      <a:pt x="27670" y="66068"/>
                      <a:pt x="28236" y="65030"/>
                    </a:cubicBezTo>
                    <a:lnTo>
                      <a:pt x="28236" y="64935"/>
                    </a:lnTo>
                    <a:cubicBezTo>
                      <a:pt x="29889" y="61394"/>
                      <a:pt x="33443" y="59295"/>
                      <a:pt x="37205" y="59295"/>
                    </a:cubicBezTo>
                    <a:cubicBezTo>
                      <a:pt x="37958" y="59295"/>
                      <a:pt x="38719" y="59379"/>
                      <a:pt x="39474" y="59553"/>
                    </a:cubicBezTo>
                    <a:cubicBezTo>
                      <a:pt x="48729" y="61819"/>
                      <a:pt x="62611" y="64935"/>
                      <a:pt x="69221" y="65219"/>
                    </a:cubicBezTo>
                    <a:cubicBezTo>
                      <a:pt x="76965" y="65596"/>
                      <a:pt x="100101" y="65691"/>
                      <a:pt x="103123" y="71074"/>
                    </a:cubicBezTo>
                    <a:cubicBezTo>
                      <a:pt x="103501" y="71735"/>
                      <a:pt x="103123" y="74379"/>
                      <a:pt x="103406" y="75040"/>
                    </a:cubicBezTo>
                    <a:lnTo>
                      <a:pt x="110678" y="135383"/>
                    </a:lnTo>
                    <a:cubicBezTo>
                      <a:pt x="110678" y="135383"/>
                      <a:pt x="98590" y="166358"/>
                      <a:pt x="98873" y="167774"/>
                    </a:cubicBezTo>
                    <a:cubicBezTo>
                      <a:pt x="99043" y="168624"/>
                      <a:pt x="101151" y="168794"/>
                      <a:pt x="102810" y="168794"/>
                    </a:cubicBezTo>
                    <a:cubicBezTo>
                      <a:pt x="103916" y="168794"/>
                      <a:pt x="104823" y="168719"/>
                      <a:pt x="104823" y="168719"/>
                    </a:cubicBezTo>
                    <a:lnTo>
                      <a:pt x="120121" y="133778"/>
                    </a:lnTo>
                    <a:lnTo>
                      <a:pt x="116627" y="76362"/>
                    </a:lnTo>
                    <a:cubicBezTo>
                      <a:pt x="116627" y="72859"/>
                      <a:pt x="116029" y="69441"/>
                      <a:pt x="119465" y="69441"/>
                    </a:cubicBezTo>
                    <a:cubicBezTo>
                      <a:pt x="119642" y="69441"/>
                      <a:pt x="119829" y="69450"/>
                      <a:pt x="120027" y="69468"/>
                    </a:cubicBezTo>
                    <a:cubicBezTo>
                      <a:pt x="121865" y="69637"/>
                      <a:pt x="123704" y="69712"/>
                      <a:pt x="125539" y="69712"/>
                    </a:cubicBezTo>
                    <a:cubicBezTo>
                      <a:pt x="131905" y="69712"/>
                      <a:pt x="138233" y="68816"/>
                      <a:pt x="144391" y="67863"/>
                    </a:cubicBezTo>
                    <a:cubicBezTo>
                      <a:pt x="145664" y="67636"/>
                      <a:pt x="146887" y="67486"/>
                      <a:pt x="148041" y="67486"/>
                    </a:cubicBezTo>
                    <a:cubicBezTo>
                      <a:pt x="150738" y="67486"/>
                      <a:pt x="153059" y="68306"/>
                      <a:pt x="154779" y="70885"/>
                    </a:cubicBezTo>
                    <a:cubicBezTo>
                      <a:pt x="158084" y="75701"/>
                      <a:pt x="161011" y="80706"/>
                      <a:pt x="163750" y="85900"/>
                    </a:cubicBezTo>
                    <a:cubicBezTo>
                      <a:pt x="166772" y="91944"/>
                      <a:pt x="169227" y="97515"/>
                      <a:pt x="171966" y="103370"/>
                    </a:cubicBezTo>
                    <a:cubicBezTo>
                      <a:pt x="177726" y="115647"/>
                      <a:pt x="184053" y="124618"/>
                      <a:pt x="183959" y="137650"/>
                    </a:cubicBezTo>
                    <a:cubicBezTo>
                      <a:pt x="183959" y="142560"/>
                      <a:pt x="185564" y="147093"/>
                      <a:pt x="186508" y="151909"/>
                    </a:cubicBezTo>
                    <a:cubicBezTo>
                      <a:pt x="189247" y="164941"/>
                      <a:pt x="193402" y="180240"/>
                      <a:pt x="208134" y="183923"/>
                    </a:cubicBezTo>
                    <a:cubicBezTo>
                      <a:pt x="208134" y="183923"/>
                      <a:pt x="207190" y="167869"/>
                      <a:pt x="208134" y="160408"/>
                    </a:cubicBezTo>
                    <a:cubicBezTo>
                      <a:pt x="209173" y="152854"/>
                      <a:pt x="213233" y="116308"/>
                      <a:pt x="189625" y="76740"/>
                    </a:cubicBezTo>
                    <a:cubicBezTo>
                      <a:pt x="166111" y="37266"/>
                      <a:pt x="152134" y="24234"/>
                      <a:pt x="148546" y="21212"/>
                    </a:cubicBezTo>
                    <a:cubicBezTo>
                      <a:pt x="145052" y="18190"/>
                      <a:pt x="140613" y="8841"/>
                      <a:pt x="126070" y="8558"/>
                    </a:cubicBezTo>
                    <a:cubicBezTo>
                      <a:pt x="125189" y="8535"/>
                      <a:pt x="123995" y="8524"/>
                      <a:pt x="122530" y="8524"/>
                    </a:cubicBezTo>
                    <a:cubicBezTo>
                      <a:pt x="99817" y="8524"/>
                      <a:pt x="11899" y="11108"/>
                      <a:pt x="11899" y="11108"/>
                    </a:cubicBezTo>
                    <a:cubicBezTo>
                      <a:pt x="11899" y="11108"/>
                      <a:pt x="8705" y="0"/>
                      <a:pt x="4671" y="0"/>
                    </a:cubicBezTo>
                    <a:close/>
                  </a:path>
                </a:pathLst>
              </a:custGeom>
              <a:solidFill>
                <a:srgbClr val="AD8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1"/>
              <p:cNvSpPr/>
              <p:nvPr/>
            </p:nvSpPr>
            <p:spPr>
              <a:xfrm>
                <a:off x="729075" y="585150"/>
                <a:ext cx="158200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4639" extrusionOk="0">
                    <a:moveTo>
                      <a:pt x="283" y="1"/>
                    </a:moveTo>
                    <a:cubicBezTo>
                      <a:pt x="0" y="190"/>
                      <a:pt x="756" y="6328"/>
                      <a:pt x="1983" y="14638"/>
                    </a:cubicBezTo>
                    <a:cubicBezTo>
                      <a:pt x="2455" y="14449"/>
                      <a:pt x="2928" y="14260"/>
                      <a:pt x="3400" y="14072"/>
                    </a:cubicBezTo>
                    <a:cubicBezTo>
                      <a:pt x="6327" y="12466"/>
                      <a:pt x="6138" y="10200"/>
                      <a:pt x="4911" y="7367"/>
                    </a:cubicBezTo>
                    <a:cubicBezTo>
                      <a:pt x="4061" y="5384"/>
                      <a:pt x="2928" y="3401"/>
                      <a:pt x="1794" y="1417"/>
                    </a:cubicBezTo>
                    <a:cubicBezTo>
                      <a:pt x="1133" y="1040"/>
                      <a:pt x="661" y="567"/>
                      <a:pt x="283" y="1"/>
                    </a:cubicBezTo>
                    <a:close/>
                  </a:path>
                </a:pathLst>
              </a:custGeom>
              <a:solidFill>
                <a:srgbClr val="E7A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1"/>
              <p:cNvSpPr/>
              <p:nvPr/>
            </p:nvSpPr>
            <p:spPr>
              <a:xfrm>
                <a:off x="662950" y="4421550"/>
                <a:ext cx="165300" cy="188900"/>
              </a:xfrm>
              <a:custGeom>
                <a:avLst/>
                <a:gdLst/>
                <a:ahLst/>
                <a:cxnLst/>
                <a:rect l="l" t="t" r="r" b="b"/>
                <a:pathLst>
                  <a:path w="6612" h="7556" extrusionOk="0">
                    <a:moveTo>
                      <a:pt x="1" y="1"/>
                    </a:moveTo>
                    <a:lnTo>
                      <a:pt x="1" y="7083"/>
                    </a:lnTo>
                    <a:lnTo>
                      <a:pt x="6234" y="7556"/>
                    </a:lnTo>
                    <a:lnTo>
                      <a:pt x="6611" y="1"/>
                    </a:lnTo>
                    <a:close/>
                  </a:path>
                </a:pathLst>
              </a:custGeom>
              <a:solidFill>
                <a:srgbClr val="5B4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1"/>
              <p:cNvSpPr/>
              <p:nvPr/>
            </p:nvSpPr>
            <p:spPr>
              <a:xfrm>
                <a:off x="1720625" y="4527800"/>
                <a:ext cx="155850" cy="217825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87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6" y="4061"/>
                      <a:pt x="1417" y="7083"/>
                      <a:pt x="1606" y="7461"/>
                    </a:cubicBezTo>
                    <a:cubicBezTo>
                      <a:pt x="1987" y="8494"/>
                      <a:pt x="3463" y="8713"/>
                      <a:pt x="4647" y="8713"/>
                    </a:cubicBezTo>
                    <a:cubicBezTo>
                      <a:pt x="5519" y="8713"/>
                      <a:pt x="6233" y="8594"/>
                      <a:pt x="6233" y="8594"/>
                    </a:cubicBezTo>
                    <a:lnTo>
                      <a:pt x="5572" y="284"/>
                    </a:lnTo>
                    <a:cubicBezTo>
                      <a:pt x="3778" y="284"/>
                      <a:pt x="1889" y="95"/>
                      <a:pt x="1" y="0"/>
                    </a:cubicBezTo>
                    <a:close/>
                  </a:path>
                </a:pathLst>
              </a:custGeom>
              <a:solidFill>
                <a:srgbClr val="5B4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1"/>
              <p:cNvSpPr/>
              <p:nvPr/>
            </p:nvSpPr>
            <p:spPr>
              <a:xfrm>
                <a:off x="3828875" y="4624600"/>
                <a:ext cx="13460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5636" extrusionOk="0">
                    <a:moveTo>
                      <a:pt x="5383" y="0"/>
                    </a:moveTo>
                    <a:cubicBezTo>
                      <a:pt x="3683" y="95"/>
                      <a:pt x="1889" y="95"/>
                      <a:pt x="0" y="95"/>
                    </a:cubicBezTo>
                    <a:lnTo>
                      <a:pt x="0" y="4439"/>
                    </a:lnTo>
                    <a:cubicBezTo>
                      <a:pt x="154" y="5413"/>
                      <a:pt x="1449" y="5635"/>
                      <a:pt x="2601" y="5635"/>
                    </a:cubicBezTo>
                    <a:cubicBezTo>
                      <a:pt x="3571" y="5635"/>
                      <a:pt x="4439" y="5477"/>
                      <a:pt x="4439" y="5477"/>
                    </a:cubicBezTo>
                    <a:lnTo>
                      <a:pt x="5383" y="0"/>
                    </a:lnTo>
                    <a:close/>
                  </a:path>
                </a:pathLst>
              </a:custGeom>
              <a:solidFill>
                <a:srgbClr val="5B4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1"/>
              <p:cNvSpPr/>
              <p:nvPr/>
            </p:nvSpPr>
            <p:spPr>
              <a:xfrm>
                <a:off x="3132425" y="4605700"/>
                <a:ext cx="224300" cy="183075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7323" extrusionOk="0">
                    <a:moveTo>
                      <a:pt x="1983" y="1"/>
                    </a:moveTo>
                    <a:cubicBezTo>
                      <a:pt x="1134" y="2078"/>
                      <a:pt x="472" y="4156"/>
                      <a:pt x="0" y="6328"/>
                    </a:cubicBezTo>
                    <a:cubicBezTo>
                      <a:pt x="181" y="7169"/>
                      <a:pt x="2502" y="7322"/>
                      <a:pt x="4167" y="7322"/>
                    </a:cubicBezTo>
                    <a:cubicBezTo>
                      <a:pt x="5119" y="7322"/>
                      <a:pt x="5855" y="7272"/>
                      <a:pt x="5855" y="7272"/>
                    </a:cubicBezTo>
                    <a:lnTo>
                      <a:pt x="8972" y="284"/>
                    </a:lnTo>
                    <a:cubicBezTo>
                      <a:pt x="6611" y="190"/>
                      <a:pt x="4250" y="95"/>
                      <a:pt x="1983" y="1"/>
                    </a:cubicBezTo>
                    <a:close/>
                  </a:path>
                </a:pathLst>
              </a:custGeom>
              <a:solidFill>
                <a:srgbClr val="5B4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1"/>
              <p:cNvSpPr/>
              <p:nvPr/>
            </p:nvSpPr>
            <p:spPr>
              <a:xfrm>
                <a:off x="4433250" y="2054750"/>
                <a:ext cx="2582800" cy="2126100"/>
              </a:xfrm>
              <a:custGeom>
                <a:avLst/>
                <a:gdLst/>
                <a:ahLst/>
                <a:cxnLst/>
                <a:rect l="l" t="t" r="r" b="b"/>
                <a:pathLst>
                  <a:path w="103312" h="85044" extrusionOk="0">
                    <a:moveTo>
                      <a:pt x="19336" y="0"/>
                    </a:moveTo>
                    <a:cubicBezTo>
                      <a:pt x="19036" y="0"/>
                      <a:pt x="18737" y="167"/>
                      <a:pt x="18604" y="522"/>
                    </a:cubicBezTo>
                    <a:cubicBezTo>
                      <a:pt x="11805" y="16387"/>
                      <a:pt x="23893" y="30552"/>
                      <a:pt x="21060" y="35274"/>
                    </a:cubicBezTo>
                    <a:cubicBezTo>
                      <a:pt x="20599" y="36023"/>
                      <a:pt x="19900" y="36339"/>
                      <a:pt x="19040" y="36339"/>
                    </a:cubicBezTo>
                    <a:cubicBezTo>
                      <a:pt x="14372" y="36339"/>
                      <a:pt x="4924" y="27041"/>
                      <a:pt x="2613" y="27041"/>
                    </a:cubicBezTo>
                    <a:cubicBezTo>
                      <a:pt x="2557" y="27041"/>
                      <a:pt x="2504" y="27046"/>
                      <a:pt x="2456" y="27058"/>
                    </a:cubicBezTo>
                    <a:cubicBezTo>
                      <a:pt x="1" y="27719"/>
                      <a:pt x="7178" y="35746"/>
                      <a:pt x="13222" y="40184"/>
                    </a:cubicBezTo>
                    <a:cubicBezTo>
                      <a:pt x="19171" y="44623"/>
                      <a:pt x="27670" y="53122"/>
                      <a:pt x="24081" y="54821"/>
                    </a:cubicBezTo>
                    <a:cubicBezTo>
                      <a:pt x="23846" y="54933"/>
                      <a:pt x="23554" y="54984"/>
                      <a:pt x="23216" y="54984"/>
                    </a:cubicBezTo>
                    <a:cubicBezTo>
                      <a:pt x="19729" y="54984"/>
                      <a:pt x="11287" y="49561"/>
                      <a:pt x="7734" y="49561"/>
                    </a:cubicBezTo>
                    <a:cubicBezTo>
                      <a:pt x="6393" y="49561"/>
                      <a:pt x="5748" y="50334"/>
                      <a:pt x="6328" y="52461"/>
                    </a:cubicBezTo>
                    <a:cubicBezTo>
                      <a:pt x="8500" y="60771"/>
                      <a:pt x="27387" y="62565"/>
                      <a:pt x="27387" y="62565"/>
                    </a:cubicBezTo>
                    <a:cubicBezTo>
                      <a:pt x="27387" y="62565"/>
                      <a:pt x="42683" y="85043"/>
                      <a:pt x="49083" y="85043"/>
                    </a:cubicBezTo>
                    <a:cubicBezTo>
                      <a:pt x="49122" y="85043"/>
                      <a:pt x="49162" y="85042"/>
                      <a:pt x="49201" y="85041"/>
                    </a:cubicBezTo>
                    <a:cubicBezTo>
                      <a:pt x="55623" y="84852"/>
                      <a:pt x="68088" y="69837"/>
                      <a:pt x="70827" y="69176"/>
                    </a:cubicBezTo>
                    <a:cubicBezTo>
                      <a:pt x="73471" y="68420"/>
                      <a:pt x="91413" y="69176"/>
                      <a:pt x="93869" y="66437"/>
                    </a:cubicBezTo>
                    <a:cubicBezTo>
                      <a:pt x="95830" y="64324"/>
                      <a:pt x="100445" y="59196"/>
                      <a:pt x="94078" y="59196"/>
                    </a:cubicBezTo>
                    <a:cubicBezTo>
                      <a:pt x="92477" y="59196"/>
                      <a:pt x="90182" y="59521"/>
                      <a:pt x="86975" y="60299"/>
                    </a:cubicBezTo>
                    <a:cubicBezTo>
                      <a:pt x="84201" y="60988"/>
                      <a:pt x="81964" y="61275"/>
                      <a:pt x="80190" y="61275"/>
                    </a:cubicBezTo>
                    <a:cubicBezTo>
                      <a:pt x="71753" y="61275"/>
                      <a:pt x="73778" y="54785"/>
                      <a:pt x="78381" y="54160"/>
                    </a:cubicBezTo>
                    <a:cubicBezTo>
                      <a:pt x="84047" y="53499"/>
                      <a:pt x="93585" y="50761"/>
                      <a:pt x="98496" y="44906"/>
                    </a:cubicBezTo>
                    <a:cubicBezTo>
                      <a:pt x="103312" y="38957"/>
                      <a:pt x="99629" y="35085"/>
                      <a:pt x="99629" y="35085"/>
                    </a:cubicBezTo>
                    <a:lnTo>
                      <a:pt x="99629" y="35085"/>
                    </a:lnTo>
                    <a:cubicBezTo>
                      <a:pt x="93650" y="43715"/>
                      <a:pt x="87907" y="45977"/>
                      <a:pt x="84251" y="45977"/>
                    </a:cubicBezTo>
                    <a:cubicBezTo>
                      <a:pt x="81786" y="45977"/>
                      <a:pt x="80270" y="44949"/>
                      <a:pt x="80270" y="44150"/>
                    </a:cubicBezTo>
                    <a:cubicBezTo>
                      <a:pt x="80270" y="42167"/>
                      <a:pt x="89902" y="28002"/>
                      <a:pt x="91791" y="23280"/>
                    </a:cubicBezTo>
                    <a:cubicBezTo>
                      <a:pt x="93207" y="19881"/>
                      <a:pt x="92641" y="11476"/>
                      <a:pt x="92169" y="7132"/>
                    </a:cubicBezTo>
                    <a:cubicBezTo>
                      <a:pt x="92115" y="6645"/>
                      <a:pt x="91720" y="6376"/>
                      <a:pt x="91322" y="6376"/>
                    </a:cubicBezTo>
                    <a:cubicBezTo>
                      <a:pt x="91024" y="6376"/>
                      <a:pt x="90725" y="6526"/>
                      <a:pt x="90563" y="6849"/>
                    </a:cubicBezTo>
                    <a:cubicBezTo>
                      <a:pt x="88580" y="11193"/>
                      <a:pt x="84236" y="21675"/>
                      <a:pt x="77154" y="43678"/>
                    </a:cubicBezTo>
                    <a:cubicBezTo>
                      <a:pt x="67049" y="74747"/>
                      <a:pt x="49201" y="81169"/>
                      <a:pt x="49201" y="81169"/>
                    </a:cubicBezTo>
                    <a:cubicBezTo>
                      <a:pt x="31542" y="74086"/>
                      <a:pt x="22665" y="16198"/>
                      <a:pt x="22948" y="13931"/>
                    </a:cubicBezTo>
                    <a:cubicBezTo>
                      <a:pt x="23137" y="12326"/>
                      <a:pt x="21154" y="4488"/>
                      <a:pt x="20115" y="616"/>
                    </a:cubicBezTo>
                    <a:cubicBezTo>
                      <a:pt x="20015" y="215"/>
                      <a:pt x="19675" y="0"/>
                      <a:pt x="19336" y="0"/>
                    </a:cubicBezTo>
                    <a:close/>
                  </a:path>
                </a:pathLst>
              </a:custGeom>
              <a:solidFill>
                <a:srgbClr val="5B4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1"/>
              <p:cNvSpPr/>
              <p:nvPr/>
            </p:nvSpPr>
            <p:spPr>
              <a:xfrm>
                <a:off x="5427775" y="4370100"/>
                <a:ext cx="221350" cy="204125"/>
              </a:xfrm>
              <a:custGeom>
                <a:avLst/>
                <a:gdLst/>
                <a:ahLst/>
                <a:cxnLst/>
                <a:rect l="l" t="t" r="r" b="b"/>
                <a:pathLst>
                  <a:path w="8854" h="8165" extrusionOk="0">
                    <a:moveTo>
                      <a:pt x="4365" y="0"/>
                    </a:moveTo>
                    <a:cubicBezTo>
                      <a:pt x="2444" y="0"/>
                      <a:pt x="595" y="1345"/>
                      <a:pt x="354" y="3570"/>
                    </a:cubicBezTo>
                    <a:cubicBezTo>
                      <a:pt x="1" y="6184"/>
                      <a:pt x="2080" y="8165"/>
                      <a:pt x="4376" y="8165"/>
                    </a:cubicBezTo>
                    <a:cubicBezTo>
                      <a:pt x="5148" y="8165"/>
                      <a:pt x="5945" y="7941"/>
                      <a:pt x="6681" y="7442"/>
                    </a:cubicBezTo>
                    <a:cubicBezTo>
                      <a:pt x="8570" y="6025"/>
                      <a:pt x="8853" y="3286"/>
                      <a:pt x="7437" y="1398"/>
                    </a:cubicBezTo>
                    <a:cubicBezTo>
                      <a:pt x="6580" y="438"/>
                      <a:pt x="5461" y="0"/>
                      <a:pt x="4365" y="0"/>
                    </a:cubicBezTo>
                    <a:close/>
                  </a:path>
                </a:pathLst>
              </a:custGeom>
              <a:solidFill>
                <a:srgbClr val="E08B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1"/>
              <p:cNvSpPr/>
              <p:nvPr/>
            </p:nvSpPr>
            <p:spPr>
              <a:xfrm>
                <a:off x="5783675" y="4010775"/>
                <a:ext cx="399000" cy="2620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10483" extrusionOk="0">
                    <a:moveTo>
                      <a:pt x="13788" y="0"/>
                    </a:moveTo>
                    <a:cubicBezTo>
                      <a:pt x="3211" y="756"/>
                      <a:pt x="0" y="10482"/>
                      <a:pt x="0" y="10482"/>
                    </a:cubicBezTo>
                    <a:cubicBezTo>
                      <a:pt x="15959" y="7838"/>
                      <a:pt x="13788" y="0"/>
                      <a:pt x="13788" y="0"/>
                    </a:cubicBezTo>
                    <a:close/>
                  </a:path>
                </a:pathLst>
              </a:custGeom>
              <a:solidFill>
                <a:srgbClr val="969F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1"/>
              <p:cNvSpPr/>
              <p:nvPr/>
            </p:nvSpPr>
            <p:spPr>
              <a:xfrm>
                <a:off x="5042350" y="4009100"/>
                <a:ext cx="436800" cy="263750"/>
              </a:xfrm>
              <a:custGeom>
                <a:avLst/>
                <a:gdLst/>
                <a:ahLst/>
                <a:cxnLst/>
                <a:rect l="l" t="t" r="r" b="b"/>
                <a:pathLst>
                  <a:path w="17472" h="10550" extrusionOk="0">
                    <a:moveTo>
                      <a:pt x="6199" y="1"/>
                    </a:moveTo>
                    <a:cubicBezTo>
                      <a:pt x="5784" y="1"/>
                      <a:pt x="5355" y="22"/>
                      <a:pt x="4911" y="67"/>
                    </a:cubicBezTo>
                    <a:lnTo>
                      <a:pt x="1" y="67"/>
                    </a:lnTo>
                    <a:cubicBezTo>
                      <a:pt x="1" y="67"/>
                      <a:pt x="1134" y="10077"/>
                      <a:pt x="17471" y="10549"/>
                    </a:cubicBezTo>
                    <a:cubicBezTo>
                      <a:pt x="17471" y="10549"/>
                      <a:pt x="15396" y="1"/>
                      <a:pt x="6199" y="1"/>
                    </a:cubicBezTo>
                    <a:close/>
                  </a:path>
                </a:pathLst>
              </a:custGeom>
              <a:solidFill>
                <a:srgbClr val="969F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1"/>
              <p:cNvSpPr/>
              <p:nvPr/>
            </p:nvSpPr>
            <p:spPr>
              <a:xfrm>
                <a:off x="5819075" y="5063700"/>
                <a:ext cx="118075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4723" h="5573" extrusionOk="0">
                    <a:moveTo>
                      <a:pt x="1606" y="1"/>
                    </a:moveTo>
                    <a:cubicBezTo>
                      <a:pt x="95" y="1"/>
                      <a:pt x="1" y="2645"/>
                      <a:pt x="1" y="3967"/>
                    </a:cubicBezTo>
                    <a:cubicBezTo>
                      <a:pt x="1" y="5195"/>
                      <a:pt x="1228" y="5573"/>
                      <a:pt x="2739" y="5573"/>
                    </a:cubicBezTo>
                    <a:cubicBezTo>
                      <a:pt x="4250" y="5573"/>
                      <a:pt x="4722" y="5384"/>
                      <a:pt x="4722" y="4156"/>
                    </a:cubicBezTo>
                    <a:cubicBezTo>
                      <a:pt x="4722" y="2834"/>
                      <a:pt x="3117" y="1"/>
                      <a:pt x="160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1"/>
              <p:cNvSpPr/>
              <p:nvPr/>
            </p:nvSpPr>
            <p:spPr>
              <a:xfrm>
                <a:off x="5642025" y="4659550"/>
                <a:ext cx="153475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3136" extrusionOk="0">
                    <a:moveTo>
                      <a:pt x="1748" y="561"/>
                    </a:moveTo>
                    <a:cubicBezTo>
                      <a:pt x="1749" y="573"/>
                      <a:pt x="1755" y="594"/>
                      <a:pt x="1774" y="637"/>
                    </a:cubicBezTo>
                    <a:lnTo>
                      <a:pt x="1774" y="637"/>
                    </a:lnTo>
                    <a:cubicBezTo>
                      <a:pt x="1767" y="610"/>
                      <a:pt x="1759" y="585"/>
                      <a:pt x="1748" y="561"/>
                    </a:cubicBezTo>
                    <a:close/>
                    <a:moveTo>
                      <a:pt x="1774" y="681"/>
                    </a:moveTo>
                    <a:cubicBezTo>
                      <a:pt x="1778" y="689"/>
                      <a:pt x="1782" y="695"/>
                      <a:pt x="1785" y="698"/>
                    </a:cubicBezTo>
                    <a:lnTo>
                      <a:pt x="1785" y="698"/>
                    </a:lnTo>
                    <a:cubicBezTo>
                      <a:pt x="1794" y="763"/>
                      <a:pt x="1794" y="825"/>
                      <a:pt x="1794" y="869"/>
                    </a:cubicBezTo>
                    <a:cubicBezTo>
                      <a:pt x="1794" y="804"/>
                      <a:pt x="1787" y="741"/>
                      <a:pt x="1774" y="681"/>
                    </a:cubicBezTo>
                    <a:close/>
                    <a:moveTo>
                      <a:pt x="5201" y="1"/>
                    </a:moveTo>
                    <a:cubicBezTo>
                      <a:pt x="4795" y="1"/>
                      <a:pt x="4426" y="269"/>
                      <a:pt x="4344" y="680"/>
                    </a:cubicBezTo>
                    <a:cubicBezTo>
                      <a:pt x="4374" y="590"/>
                      <a:pt x="4385" y="557"/>
                      <a:pt x="4386" y="557"/>
                    </a:cubicBezTo>
                    <a:lnTo>
                      <a:pt x="4386" y="557"/>
                    </a:lnTo>
                    <a:cubicBezTo>
                      <a:pt x="4388" y="557"/>
                      <a:pt x="4344" y="710"/>
                      <a:pt x="4344" y="774"/>
                    </a:cubicBezTo>
                    <a:cubicBezTo>
                      <a:pt x="4250" y="774"/>
                      <a:pt x="4250" y="774"/>
                      <a:pt x="4250" y="869"/>
                    </a:cubicBezTo>
                    <a:cubicBezTo>
                      <a:pt x="4250" y="821"/>
                      <a:pt x="4273" y="798"/>
                      <a:pt x="4285" y="798"/>
                    </a:cubicBezTo>
                    <a:cubicBezTo>
                      <a:pt x="4297" y="798"/>
                      <a:pt x="4297" y="821"/>
                      <a:pt x="4250" y="869"/>
                    </a:cubicBezTo>
                    <a:cubicBezTo>
                      <a:pt x="4183" y="935"/>
                      <a:pt x="4117" y="1002"/>
                      <a:pt x="4050" y="1035"/>
                    </a:cubicBezTo>
                    <a:lnTo>
                      <a:pt x="4050" y="1035"/>
                    </a:lnTo>
                    <a:cubicBezTo>
                      <a:pt x="4050" y="1032"/>
                      <a:pt x="4047" y="1030"/>
                      <a:pt x="4041" y="1030"/>
                    </a:cubicBezTo>
                    <a:cubicBezTo>
                      <a:pt x="4029" y="1030"/>
                      <a:pt x="4006" y="1038"/>
                      <a:pt x="3966" y="1057"/>
                    </a:cubicBezTo>
                    <a:lnTo>
                      <a:pt x="3872" y="1152"/>
                    </a:lnTo>
                    <a:lnTo>
                      <a:pt x="3589" y="1341"/>
                    </a:lnTo>
                    <a:lnTo>
                      <a:pt x="2644" y="1341"/>
                    </a:lnTo>
                    <a:lnTo>
                      <a:pt x="2361" y="1152"/>
                    </a:lnTo>
                    <a:cubicBezTo>
                      <a:pt x="2361" y="1152"/>
                      <a:pt x="2277" y="1068"/>
                      <a:pt x="2249" y="1068"/>
                    </a:cubicBezTo>
                    <a:cubicBezTo>
                      <a:pt x="2235" y="1068"/>
                      <a:pt x="2235" y="1089"/>
                      <a:pt x="2267" y="1152"/>
                    </a:cubicBezTo>
                    <a:cubicBezTo>
                      <a:pt x="2078" y="963"/>
                      <a:pt x="1983" y="869"/>
                      <a:pt x="1889" y="774"/>
                    </a:cubicBezTo>
                    <a:lnTo>
                      <a:pt x="1794" y="680"/>
                    </a:lnTo>
                    <a:cubicBezTo>
                      <a:pt x="1786" y="663"/>
                      <a:pt x="1779" y="649"/>
                      <a:pt x="1774" y="637"/>
                    </a:cubicBezTo>
                    <a:lnTo>
                      <a:pt x="1774" y="637"/>
                    </a:lnTo>
                    <a:cubicBezTo>
                      <a:pt x="1774" y="639"/>
                      <a:pt x="1775" y="641"/>
                      <a:pt x="1775" y="643"/>
                    </a:cubicBezTo>
                    <a:lnTo>
                      <a:pt x="1775" y="643"/>
                    </a:lnTo>
                    <a:cubicBezTo>
                      <a:pt x="1766" y="626"/>
                      <a:pt x="1760" y="617"/>
                      <a:pt x="1756" y="614"/>
                    </a:cubicBezTo>
                    <a:lnTo>
                      <a:pt x="1756" y="614"/>
                    </a:lnTo>
                    <a:cubicBezTo>
                      <a:pt x="1745" y="578"/>
                      <a:pt x="1731" y="542"/>
                      <a:pt x="1715" y="508"/>
                    </a:cubicBezTo>
                    <a:lnTo>
                      <a:pt x="1715" y="508"/>
                    </a:lnTo>
                    <a:cubicBezTo>
                      <a:pt x="1728" y="524"/>
                      <a:pt x="1739" y="542"/>
                      <a:pt x="1748" y="561"/>
                    </a:cubicBezTo>
                    <a:lnTo>
                      <a:pt x="1748" y="561"/>
                    </a:lnTo>
                    <a:cubicBezTo>
                      <a:pt x="1745" y="538"/>
                      <a:pt x="1756" y="547"/>
                      <a:pt x="1714" y="505"/>
                    </a:cubicBezTo>
                    <a:lnTo>
                      <a:pt x="1714" y="505"/>
                    </a:lnTo>
                    <a:cubicBezTo>
                      <a:pt x="1578" y="216"/>
                      <a:pt x="1286" y="19"/>
                      <a:pt x="944" y="19"/>
                    </a:cubicBezTo>
                    <a:cubicBezTo>
                      <a:pt x="378" y="19"/>
                      <a:pt x="0" y="396"/>
                      <a:pt x="0" y="869"/>
                    </a:cubicBezTo>
                    <a:lnTo>
                      <a:pt x="95" y="680"/>
                    </a:lnTo>
                    <a:cubicBezTo>
                      <a:pt x="189" y="1246"/>
                      <a:pt x="472" y="1813"/>
                      <a:pt x="1039" y="2191"/>
                    </a:cubicBezTo>
                    <a:cubicBezTo>
                      <a:pt x="1511" y="2663"/>
                      <a:pt x="2267" y="3041"/>
                      <a:pt x="3022" y="3135"/>
                    </a:cubicBezTo>
                    <a:cubicBezTo>
                      <a:pt x="4344" y="3135"/>
                      <a:pt x="5572" y="2380"/>
                      <a:pt x="6044" y="1152"/>
                    </a:cubicBezTo>
                    <a:cubicBezTo>
                      <a:pt x="6138" y="680"/>
                      <a:pt x="5855" y="208"/>
                      <a:pt x="5383" y="19"/>
                    </a:cubicBezTo>
                    <a:cubicBezTo>
                      <a:pt x="5322" y="6"/>
                      <a:pt x="5261" y="1"/>
                      <a:pt x="5201" y="1"/>
                    </a:cubicBezTo>
                    <a:close/>
                  </a:path>
                </a:pathLst>
              </a:custGeom>
              <a:solidFill>
                <a:srgbClr val="5B4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51"/>
              <p:cNvSpPr/>
              <p:nvPr/>
            </p:nvSpPr>
            <p:spPr>
              <a:xfrm>
                <a:off x="1918950" y="1068225"/>
                <a:ext cx="8737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85" extrusionOk="0">
                    <a:moveTo>
                      <a:pt x="1998" y="1"/>
                    </a:moveTo>
                    <a:cubicBezTo>
                      <a:pt x="1206" y="1"/>
                      <a:pt x="542" y="525"/>
                      <a:pt x="378" y="1265"/>
                    </a:cubicBezTo>
                    <a:cubicBezTo>
                      <a:pt x="0" y="2020"/>
                      <a:pt x="283" y="3059"/>
                      <a:pt x="1133" y="3437"/>
                    </a:cubicBezTo>
                    <a:cubicBezTo>
                      <a:pt x="1277" y="3468"/>
                      <a:pt x="1421" y="3484"/>
                      <a:pt x="1562" y="3484"/>
                    </a:cubicBezTo>
                    <a:cubicBezTo>
                      <a:pt x="2254" y="3484"/>
                      <a:pt x="2881" y="3104"/>
                      <a:pt x="3116" y="2398"/>
                    </a:cubicBezTo>
                    <a:cubicBezTo>
                      <a:pt x="3494" y="1548"/>
                      <a:pt x="3116" y="509"/>
                      <a:pt x="2361" y="37"/>
                    </a:cubicBezTo>
                    <a:cubicBezTo>
                      <a:pt x="2238" y="12"/>
                      <a:pt x="2116" y="1"/>
                      <a:pt x="1998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51"/>
              <p:cNvSpPr/>
              <p:nvPr/>
            </p:nvSpPr>
            <p:spPr>
              <a:xfrm>
                <a:off x="2141500" y="1044825"/>
                <a:ext cx="10562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4225" h="3147" extrusionOk="0">
                    <a:moveTo>
                      <a:pt x="2092" y="1"/>
                    </a:moveTo>
                    <a:cubicBezTo>
                      <a:pt x="85" y="1"/>
                      <a:pt x="1" y="3147"/>
                      <a:pt x="2151" y="3147"/>
                    </a:cubicBezTo>
                    <a:cubicBezTo>
                      <a:pt x="2180" y="3147"/>
                      <a:pt x="2211" y="3146"/>
                      <a:pt x="2241" y="3145"/>
                    </a:cubicBezTo>
                    <a:cubicBezTo>
                      <a:pt x="3186" y="3145"/>
                      <a:pt x="4224" y="2389"/>
                      <a:pt x="4224" y="1634"/>
                    </a:cubicBezTo>
                    <a:cubicBezTo>
                      <a:pt x="4130" y="690"/>
                      <a:pt x="3280" y="29"/>
                      <a:pt x="2430" y="29"/>
                    </a:cubicBezTo>
                    <a:cubicBezTo>
                      <a:pt x="2312" y="10"/>
                      <a:pt x="2199" y="1"/>
                      <a:pt x="2092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51"/>
              <p:cNvSpPr/>
              <p:nvPr/>
            </p:nvSpPr>
            <p:spPr>
              <a:xfrm>
                <a:off x="1551275" y="1228975"/>
                <a:ext cx="10562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4225" h="3147" extrusionOk="0">
                    <a:moveTo>
                      <a:pt x="2012" y="1"/>
                    </a:moveTo>
                    <a:cubicBezTo>
                      <a:pt x="84" y="1"/>
                      <a:pt x="1" y="3147"/>
                      <a:pt x="2151" y="3147"/>
                    </a:cubicBezTo>
                    <a:cubicBezTo>
                      <a:pt x="2181" y="3147"/>
                      <a:pt x="2211" y="3146"/>
                      <a:pt x="2242" y="3145"/>
                    </a:cubicBezTo>
                    <a:cubicBezTo>
                      <a:pt x="3186" y="3145"/>
                      <a:pt x="4225" y="2389"/>
                      <a:pt x="4225" y="1634"/>
                    </a:cubicBezTo>
                    <a:cubicBezTo>
                      <a:pt x="4136" y="743"/>
                      <a:pt x="3375" y="20"/>
                      <a:pt x="2496" y="20"/>
                    </a:cubicBezTo>
                    <a:cubicBezTo>
                      <a:pt x="2443" y="20"/>
                      <a:pt x="2390" y="23"/>
                      <a:pt x="2336" y="28"/>
                    </a:cubicBezTo>
                    <a:cubicBezTo>
                      <a:pt x="2223" y="10"/>
                      <a:pt x="2115" y="1"/>
                      <a:pt x="2012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51"/>
              <p:cNvSpPr/>
              <p:nvPr/>
            </p:nvSpPr>
            <p:spPr>
              <a:xfrm>
                <a:off x="1105075" y="1044825"/>
                <a:ext cx="10562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4225" h="3147" extrusionOk="0">
                    <a:moveTo>
                      <a:pt x="2092" y="1"/>
                    </a:moveTo>
                    <a:cubicBezTo>
                      <a:pt x="85" y="1"/>
                      <a:pt x="1" y="3147"/>
                      <a:pt x="2151" y="3147"/>
                    </a:cubicBezTo>
                    <a:cubicBezTo>
                      <a:pt x="2181" y="3147"/>
                      <a:pt x="2211" y="3146"/>
                      <a:pt x="2242" y="3145"/>
                    </a:cubicBezTo>
                    <a:cubicBezTo>
                      <a:pt x="3186" y="3145"/>
                      <a:pt x="4225" y="2389"/>
                      <a:pt x="4225" y="1634"/>
                    </a:cubicBezTo>
                    <a:cubicBezTo>
                      <a:pt x="4130" y="690"/>
                      <a:pt x="3280" y="29"/>
                      <a:pt x="2430" y="29"/>
                    </a:cubicBezTo>
                    <a:cubicBezTo>
                      <a:pt x="2312" y="10"/>
                      <a:pt x="2200" y="1"/>
                      <a:pt x="2092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51"/>
              <p:cNvSpPr/>
              <p:nvPr/>
            </p:nvSpPr>
            <p:spPr>
              <a:xfrm>
                <a:off x="1662250" y="938600"/>
                <a:ext cx="10562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4225" h="3147" extrusionOk="0">
                    <a:moveTo>
                      <a:pt x="2092" y="0"/>
                    </a:moveTo>
                    <a:cubicBezTo>
                      <a:pt x="84" y="0"/>
                      <a:pt x="0" y="3146"/>
                      <a:pt x="2150" y="3146"/>
                    </a:cubicBezTo>
                    <a:cubicBezTo>
                      <a:pt x="2180" y="3146"/>
                      <a:pt x="2210" y="3146"/>
                      <a:pt x="2241" y="3144"/>
                    </a:cubicBezTo>
                    <a:cubicBezTo>
                      <a:pt x="3185" y="3144"/>
                      <a:pt x="4224" y="2483"/>
                      <a:pt x="4224" y="1633"/>
                    </a:cubicBezTo>
                    <a:cubicBezTo>
                      <a:pt x="4130" y="689"/>
                      <a:pt x="3374" y="28"/>
                      <a:pt x="2430" y="28"/>
                    </a:cubicBezTo>
                    <a:cubicBezTo>
                      <a:pt x="2312" y="9"/>
                      <a:pt x="2199" y="0"/>
                      <a:pt x="2092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51"/>
              <p:cNvSpPr/>
              <p:nvPr/>
            </p:nvSpPr>
            <p:spPr>
              <a:xfrm>
                <a:off x="1833950" y="1359300"/>
                <a:ext cx="89725" cy="7815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126" extrusionOk="0">
                    <a:moveTo>
                      <a:pt x="1632" y="0"/>
                    </a:moveTo>
                    <a:cubicBezTo>
                      <a:pt x="839" y="0"/>
                      <a:pt x="89" y="630"/>
                      <a:pt x="0" y="1426"/>
                    </a:cubicBezTo>
                    <a:cubicBezTo>
                      <a:pt x="0" y="2370"/>
                      <a:pt x="661" y="3126"/>
                      <a:pt x="1606" y="3126"/>
                    </a:cubicBezTo>
                    <a:cubicBezTo>
                      <a:pt x="2645" y="3126"/>
                      <a:pt x="3589" y="2370"/>
                      <a:pt x="3589" y="1615"/>
                    </a:cubicBezTo>
                    <a:cubicBezTo>
                      <a:pt x="3494" y="670"/>
                      <a:pt x="2739" y="9"/>
                      <a:pt x="1795" y="9"/>
                    </a:cubicBezTo>
                    <a:cubicBezTo>
                      <a:pt x="1740" y="3"/>
                      <a:pt x="1686" y="0"/>
                      <a:pt x="1632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51"/>
              <p:cNvSpPr/>
              <p:nvPr/>
            </p:nvSpPr>
            <p:spPr>
              <a:xfrm>
                <a:off x="1444225" y="1056750"/>
                <a:ext cx="734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196" extrusionOk="0">
                    <a:moveTo>
                      <a:pt x="1378" y="1"/>
                    </a:moveTo>
                    <a:cubicBezTo>
                      <a:pt x="87" y="1"/>
                      <a:pt x="1" y="2196"/>
                      <a:pt x="1519" y="2196"/>
                    </a:cubicBezTo>
                    <a:cubicBezTo>
                      <a:pt x="2180" y="2196"/>
                      <a:pt x="2935" y="1724"/>
                      <a:pt x="2935" y="1157"/>
                    </a:cubicBezTo>
                    <a:cubicBezTo>
                      <a:pt x="2841" y="496"/>
                      <a:pt x="2274" y="24"/>
                      <a:pt x="1613" y="24"/>
                    </a:cubicBezTo>
                    <a:cubicBezTo>
                      <a:pt x="1531" y="8"/>
                      <a:pt x="1452" y="1"/>
                      <a:pt x="1378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51"/>
              <p:cNvSpPr/>
              <p:nvPr/>
            </p:nvSpPr>
            <p:spPr>
              <a:xfrm>
                <a:off x="2137775" y="1240925"/>
                <a:ext cx="645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2198" extrusionOk="0">
                    <a:moveTo>
                      <a:pt x="1153" y="1"/>
                    </a:moveTo>
                    <a:cubicBezTo>
                      <a:pt x="45" y="1"/>
                      <a:pt x="1" y="2197"/>
                      <a:pt x="1097" y="2197"/>
                    </a:cubicBezTo>
                    <a:cubicBezTo>
                      <a:pt x="1118" y="2197"/>
                      <a:pt x="1140" y="2196"/>
                      <a:pt x="1163" y="2195"/>
                    </a:cubicBezTo>
                    <a:cubicBezTo>
                      <a:pt x="1824" y="2195"/>
                      <a:pt x="2579" y="1722"/>
                      <a:pt x="2579" y="1061"/>
                    </a:cubicBezTo>
                    <a:cubicBezTo>
                      <a:pt x="2485" y="495"/>
                      <a:pt x="1918" y="23"/>
                      <a:pt x="1352" y="23"/>
                    </a:cubicBezTo>
                    <a:cubicBezTo>
                      <a:pt x="1282" y="8"/>
                      <a:pt x="1216" y="1"/>
                      <a:pt x="1153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1"/>
              <p:cNvSpPr/>
              <p:nvPr/>
            </p:nvSpPr>
            <p:spPr>
              <a:xfrm>
                <a:off x="2448525" y="1085350"/>
                <a:ext cx="7010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185" extrusionOk="0">
                    <a:moveTo>
                      <a:pt x="1743" y="1"/>
                    </a:moveTo>
                    <a:cubicBezTo>
                      <a:pt x="1688" y="1"/>
                      <a:pt x="1632" y="5"/>
                      <a:pt x="1576" y="13"/>
                    </a:cubicBezTo>
                    <a:cubicBezTo>
                      <a:pt x="1544" y="11"/>
                      <a:pt x="1512" y="10"/>
                      <a:pt x="1481" y="10"/>
                    </a:cubicBezTo>
                    <a:cubicBezTo>
                      <a:pt x="61" y="10"/>
                      <a:pt x="0" y="2093"/>
                      <a:pt x="1387" y="2185"/>
                    </a:cubicBezTo>
                    <a:cubicBezTo>
                      <a:pt x="2142" y="2185"/>
                      <a:pt x="2803" y="1618"/>
                      <a:pt x="2803" y="1052"/>
                    </a:cubicBezTo>
                    <a:cubicBezTo>
                      <a:pt x="2803" y="447"/>
                      <a:pt x="2330" y="1"/>
                      <a:pt x="1743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1"/>
              <p:cNvSpPr/>
              <p:nvPr/>
            </p:nvSpPr>
            <p:spPr>
              <a:xfrm>
                <a:off x="1318375" y="939025"/>
                <a:ext cx="7175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186" extrusionOk="0">
                    <a:moveTo>
                      <a:pt x="1470" y="1"/>
                    </a:moveTo>
                    <a:cubicBezTo>
                      <a:pt x="60" y="1"/>
                      <a:pt x="0" y="2186"/>
                      <a:pt x="1369" y="2186"/>
                    </a:cubicBezTo>
                    <a:cubicBezTo>
                      <a:pt x="1397" y="2186"/>
                      <a:pt x="1425" y="2185"/>
                      <a:pt x="1453" y="2183"/>
                    </a:cubicBezTo>
                    <a:cubicBezTo>
                      <a:pt x="2209" y="2183"/>
                      <a:pt x="2870" y="1711"/>
                      <a:pt x="2870" y="1144"/>
                    </a:cubicBezTo>
                    <a:cubicBezTo>
                      <a:pt x="2870" y="483"/>
                      <a:pt x="2303" y="11"/>
                      <a:pt x="1642" y="11"/>
                    </a:cubicBezTo>
                    <a:cubicBezTo>
                      <a:pt x="1583" y="4"/>
                      <a:pt x="1525" y="1"/>
                      <a:pt x="1470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51"/>
              <p:cNvSpPr/>
              <p:nvPr/>
            </p:nvSpPr>
            <p:spPr>
              <a:xfrm>
                <a:off x="3548800" y="1004375"/>
                <a:ext cx="10067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3564" extrusionOk="0">
                    <a:moveTo>
                      <a:pt x="2423" y="0"/>
                    </a:moveTo>
                    <a:cubicBezTo>
                      <a:pt x="1687" y="0"/>
                      <a:pt x="963" y="462"/>
                      <a:pt x="721" y="1269"/>
                    </a:cubicBezTo>
                    <a:cubicBezTo>
                      <a:pt x="0" y="2531"/>
                      <a:pt x="1115" y="3563"/>
                      <a:pt x="2191" y="3563"/>
                    </a:cubicBezTo>
                    <a:cubicBezTo>
                      <a:pt x="2806" y="3563"/>
                      <a:pt x="3408" y="3226"/>
                      <a:pt x="3649" y="2402"/>
                    </a:cubicBezTo>
                    <a:cubicBezTo>
                      <a:pt x="4026" y="1552"/>
                      <a:pt x="3649" y="513"/>
                      <a:pt x="2799" y="41"/>
                    </a:cubicBezTo>
                    <a:cubicBezTo>
                      <a:pt x="2675" y="14"/>
                      <a:pt x="2549" y="0"/>
                      <a:pt x="2423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51"/>
              <p:cNvSpPr/>
              <p:nvPr/>
            </p:nvSpPr>
            <p:spPr>
              <a:xfrm>
                <a:off x="3782225" y="978750"/>
                <a:ext cx="10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240" extrusionOk="0">
                    <a:moveTo>
                      <a:pt x="2103" y="0"/>
                    </a:moveTo>
                    <a:cubicBezTo>
                      <a:pt x="87" y="0"/>
                      <a:pt x="1" y="3240"/>
                      <a:pt x="2156" y="3240"/>
                    </a:cubicBezTo>
                    <a:cubicBezTo>
                      <a:pt x="2185" y="3240"/>
                      <a:pt x="2214" y="3239"/>
                      <a:pt x="2244" y="3238"/>
                    </a:cubicBezTo>
                    <a:cubicBezTo>
                      <a:pt x="3189" y="3238"/>
                      <a:pt x="4227" y="2483"/>
                      <a:pt x="4227" y="1633"/>
                    </a:cubicBezTo>
                    <a:cubicBezTo>
                      <a:pt x="4133" y="688"/>
                      <a:pt x="3377" y="27"/>
                      <a:pt x="2433" y="27"/>
                    </a:cubicBezTo>
                    <a:cubicBezTo>
                      <a:pt x="2318" y="9"/>
                      <a:pt x="2208" y="0"/>
                      <a:pt x="2103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1"/>
              <p:cNvSpPr/>
              <p:nvPr/>
            </p:nvSpPr>
            <p:spPr>
              <a:xfrm>
                <a:off x="2745800" y="978750"/>
                <a:ext cx="10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240" extrusionOk="0">
                    <a:moveTo>
                      <a:pt x="2103" y="0"/>
                    </a:moveTo>
                    <a:cubicBezTo>
                      <a:pt x="87" y="0"/>
                      <a:pt x="1" y="3240"/>
                      <a:pt x="2156" y="3240"/>
                    </a:cubicBezTo>
                    <a:cubicBezTo>
                      <a:pt x="2185" y="3240"/>
                      <a:pt x="2215" y="3239"/>
                      <a:pt x="2245" y="3238"/>
                    </a:cubicBezTo>
                    <a:cubicBezTo>
                      <a:pt x="3189" y="3238"/>
                      <a:pt x="4228" y="2483"/>
                      <a:pt x="4228" y="1633"/>
                    </a:cubicBezTo>
                    <a:cubicBezTo>
                      <a:pt x="4133" y="688"/>
                      <a:pt x="3378" y="27"/>
                      <a:pt x="2433" y="27"/>
                    </a:cubicBezTo>
                    <a:cubicBezTo>
                      <a:pt x="2318" y="9"/>
                      <a:pt x="2208" y="0"/>
                      <a:pt x="2103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1"/>
              <p:cNvSpPr/>
              <p:nvPr/>
            </p:nvSpPr>
            <p:spPr>
              <a:xfrm>
                <a:off x="3318925" y="875325"/>
                <a:ext cx="89750" cy="78150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3126" extrusionOk="0">
                    <a:moveTo>
                      <a:pt x="1632" y="0"/>
                    </a:moveTo>
                    <a:cubicBezTo>
                      <a:pt x="839" y="0"/>
                      <a:pt x="89" y="630"/>
                      <a:pt x="1" y="1426"/>
                    </a:cubicBezTo>
                    <a:cubicBezTo>
                      <a:pt x="1" y="2370"/>
                      <a:pt x="662" y="3126"/>
                      <a:pt x="1606" y="3126"/>
                    </a:cubicBezTo>
                    <a:cubicBezTo>
                      <a:pt x="2550" y="3126"/>
                      <a:pt x="3589" y="2370"/>
                      <a:pt x="3589" y="1520"/>
                    </a:cubicBezTo>
                    <a:cubicBezTo>
                      <a:pt x="3500" y="719"/>
                      <a:pt x="2823" y="1"/>
                      <a:pt x="1954" y="1"/>
                    </a:cubicBezTo>
                    <a:cubicBezTo>
                      <a:pt x="1902" y="1"/>
                      <a:pt x="1849" y="4"/>
                      <a:pt x="1795" y="9"/>
                    </a:cubicBezTo>
                    <a:cubicBezTo>
                      <a:pt x="1740" y="3"/>
                      <a:pt x="1686" y="0"/>
                      <a:pt x="1632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1"/>
              <p:cNvSpPr/>
              <p:nvPr/>
            </p:nvSpPr>
            <p:spPr>
              <a:xfrm>
                <a:off x="3087350" y="993000"/>
                <a:ext cx="71075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197" extrusionOk="0">
                    <a:moveTo>
                      <a:pt x="1371" y="0"/>
                    </a:moveTo>
                    <a:cubicBezTo>
                      <a:pt x="88" y="0"/>
                      <a:pt x="0" y="2107"/>
                      <a:pt x="1426" y="2196"/>
                    </a:cubicBezTo>
                    <a:cubicBezTo>
                      <a:pt x="2087" y="2196"/>
                      <a:pt x="2842" y="1629"/>
                      <a:pt x="2842" y="1063"/>
                    </a:cubicBezTo>
                    <a:cubicBezTo>
                      <a:pt x="2755" y="538"/>
                      <a:pt x="2343" y="14"/>
                      <a:pt x="1758" y="14"/>
                    </a:cubicBezTo>
                    <a:cubicBezTo>
                      <a:pt x="1711" y="14"/>
                      <a:pt x="1663" y="17"/>
                      <a:pt x="1614" y="24"/>
                    </a:cubicBezTo>
                    <a:cubicBezTo>
                      <a:pt x="1529" y="8"/>
                      <a:pt x="1448" y="0"/>
                      <a:pt x="1371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51"/>
              <p:cNvSpPr/>
              <p:nvPr/>
            </p:nvSpPr>
            <p:spPr>
              <a:xfrm>
                <a:off x="4087825" y="1019300"/>
                <a:ext cx="7395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2186" extrusionOk="0">
                    <a:moveTo>
                      <a:pt x="1473" y="0"/>
                    </a:moveTo>
                    <a:cubicBezTo>
                      <a:pt x="140" y="0"/>
                      <a:pt x="0" y="2185"/>
                      <a:pt x="1452" y="2185"/>
                    </a:cubicBezTo>
                    <a:cubicBezTo>
                      <a:pt x="1481" y="2185"/>
                      <a:pt x="1511" y="2185"/>
                      <a:pt x="1541" y="2183"/>
                    </a:cubicBezTo>
                    <a:cubicBezTo>
                      <a:pt x="2202" y="2183"/>
                      <a:pt x="2958" y="1711"/>
                      <a:pt x="2958" y="1144"/>
                    </a:cubicBezTo>
                    <a:cubicBezTo>
                      <a:pt x="2863" y="483"/>
                      <a:pt x="2297" y="11"/>
                      <a:pt x="1636" y="11"/>
                    </a:cubicBezTo>
                    <a:cubicBezTo>
                      <a:pt x="1580" y="4"/>
                      <a:pt x="1525" y="0"/>
                      <a:pt x="1473" y="0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51"/>
              <p:cNvSpPr/>
              <p:nvPr/>
            </p:nvSpPr>
            <p:spPr>
              <a:xfrm>
                <a:off x="2959775" y="874975"/>
                <a:ext cx="7115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96" extrusionOk="0">
                    <a:moveTo>
                      <a:pt x="1369" y="1"/>
                    </a:moveTo>
                    <a:cubicBezTo>
                      <a:pt x="7" y="1"/>
                      <a:pt x="1" y="2195"/>
                      <a:pt x="1429" y="2195"/>
                    </a:cubicBezTo>
                    <a:cubicBezTo>
                      <a:pt x="2185" y="2195"/>
                      <a:pt x="2846" y="1629"/>
                      <a:pt x="2846" y="1062"/>
                    </a:cubicBezTo>
                    <a:cubicBezTo>
                      <a:pt x="2846" y="458"/>
                      <a:pt x="2372" y="11"/>
                      <a:pt x="1786" y="11"/>
                    </a:cubicBezTo>
                    <a:cubicBezTo>
                      <a:pt x="1731" y="11"/>
                      <a:pt x="1675" y="15"/>
                      <a:pt x="1618" y="23"/>
                    </a:cubicBezTo>
                    <a:cubicBezTo>
                      <a:pt x="1530" y="8"/>
                      <a:pt x="1447" y="1"/>
                      <a:pt x="1369" y="1"/>
                    </a:cubicBezTo>
                    <a:close/>
                  </a:path>
                </a:pathLst>
              </a:custGeom>
              <a:solidFill>
                <a:srgbClr val="ECE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51"/>
              <p:cNvSpPr/>
              <p:nvPr/>
            </p:nvSpPr>
            <p:spPr>
              <a:xfrm>
                <a:off x="3226850" y="2407750"/>
                <a:ext cx="7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" extrusionOk="0">
                    <a:moveTo>
                      <a:pt x="284" y="0"/>
                    </a:moveTo>
                    <a:lnTo>
                      <a:pt x="28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51"/>
              <p:cNvSpPr/>
              <p:nvPr/>
            </p:nvSpPr>
            <p:spPr>
              <a:xfrm>
                <a:off x="3564450" y="2443150"/>
                <a:ext cx="712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57" extrusionOk="0">
                    <a:moveTo>
                      <a:pt x="1" y="1"/>
                    </a:moveTo>
                    <a:lnTo>
                      <a:pt x="1" y="756"/>
                    </a:lnTo>
                    <a:lnTo>
                      <a:pt x="284" y="378"/>
                    </a:lnTo>
                    <a:lnTo>
                      <a:pt x="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51"/>
              <p:cNvSpPr/>
              <p:nvPr/>
            </p:nvSpPr>
            <p:spPr>
              <a:xfrm>
                <a:off x="353700" y="238375"/>
                <a:ext cx="6905525" cy="5224450"/>
              </a:xfrm>
              <a:custGeom>
                <a:avLst/>
                <a:gdLst/>
                <a:ahLst/>
                <a:cxnLst/>
                <a:rect l="l" t="t" r="r" b="b"/>
                <a:pathLst>
                  <a:path w="276221" h="208978" extrusionOk="0">
                    <a:moveTo>
                      <a:pt x="128620" y="88286"/>
                    </a:moveTo>
                    <a:lnTo>
                      <a:pt x="128809" y="88664"/>
                    </a:lnTo>
                    <a:lnTo>
                      <a:pt x="128525" y="88947"/>
                    </a:lnTo>
                    <a:lnTo>
                      <a:pt x="128525" y="88286"/>
                    </a:lnTo>
                    <a:close/>
                    <a:moveTo>
                      <a:pt x="150340" y="177432"/>
                    </a:moveTo>
                    <a:cubicBezTo>
                      <a:pt x="150340" y="177432"/>
                      <a:pt x="150340" y="177527"/>
                      <a:pt x="150340" y="177527"/>
                    </a:cubicBezTo>
                    <a:lnTo>
                      <a:pt x="143351" y="177716"/>
                    </a:lnTo>
                    <a:lnTo>
                      <a:pt x="142690" y="177716"/>
                    </a:lnTo>
                    <a:lnTo>
                      <a:pt x="142690" y="177621"/>
                    </a:lnTo>
                    <a:lnTo>
                      <a:pt x="143351" y="177621"/>
                    </a:lnTo>
                    <a:lnTo>
                      <a:pt x="150340" y="177432"/>
                    </a:lnTo>
                    <a:close/>
                    <a:moveTo>
                      <a:pt x="16533" y="1"/>
                    </a:moveTo>
                    <a:cubicBezTo>
                      <a:pt x="13182" y="1"/>
                      <a:pt x="9869" y="1182"/>
                      <a:pt x="7271" y="3390"/>
                    </a:cubicBezTo>
                    <a:cubicBezTo>
                      <a:pt x="5005" y="5278"/>
                      <a:pt x="3494" y="7828"/>
                      <a:pt x="3116" y="10756"/>
                    </a:cubicBezTo>
                    <a:lnTo>
                      <a:pt x="3022" y="11511"/>
                    </a:lnTo>
                    <a:lnTo>
                      <a:pt x="3022" y="12550"/>
                    </a:lnTo>
                    <a:lnTo>
                      <a:pt x="3022" y="12928"/>
                    </a:lnTo>
                    <a:lnTo>
                      <a:pt x="3022" y="13494"/>
                    </a:lnTo>
                    <a:lnTo>
                      <a:pt x="3022" y="13872"/>
                    </a:lnTo>
                    <a:lnTo>
                      <a:pt x="3022" y="14061"/>
                    </a:lnTo>
                    <a:lnTo>
                      <a:pt x="3305" y="17177"/>
                    </a:lnTo>
                    <a:cubicBezTo>
                      <a:pt x="3305" y="17838"/>
                      <a:pt x="3400" y="18499"/>
                      <a:pt x="3494" y="19255"/>
                    </a:cubicBezTo>
                    <a:lnTo>
                      <a:pt x="4533" y="27187"/>
                    </a:lnTo>
                    <a:lnTo>
                      <a:pt x="6044" y="37292"/>
                    </a:lnTo>
                    <a:cubicBezTo>
                      <a:pt x="6516" y="40502"/>
                      <a:pt x="6988" y="43902"/>
                      <a:pt x="7460" y="47207"/>
                    </a:cubicBezTo>
                    <a:lnTo>
                      <a:pt x="9632" y="61184"/>
                    </a:lnTo>
                    <a:cubicBezTo>
                      <a:pt x="10577" y="67133"/>
                      <a:pt x="11332" y="72138"/>
                      <a:pt x="11710" y="74782"/>
                    </a:cubicBezTo>
                    <a:lnTo>
                      <a:pt x="283" y="130593"/>
                    </a:lnTo>
                    <a:lnTo>
                      <a:pt x="0" y="183948"/>
                    </a:lnTo>
                    <a:lnTo>
                      <a:pt x="29180" y="186309"/>
                    </a:lnTo>
                    <a:lnTo>
                      <a:pt x="32202" y="135503"/>
                    </a:lnTo>
                    <a:lnTo>
                      <a:pt x="38813" y="124738"/>
                    </a:lnTo>
                    <a:lnTo>
                      <a:pt x="36168" y="136920"/>
                    </a:lnTo>
                    <a:lnTo>
                      <a:pt x="36641" y="139281"/>
                    </a:lnTo>
                    <a:cubicBezTo>
                      <a:pt x="36641" y="139470"/>
                      <a:pt x="40324" y="160529"/>
                      <a:pt x="42590" y="172333"/>
                    </a:cubicBezTo>
                    <a:lnTo>
                      <a:pt x="44101" y="179699"/>
                    </a:lnTo>
                    <a:cubicBezTo>
                      <a:pt x="44101" y="179982"/>
                      <a:pt x="44195" y="180171"/>
                      <a:pt x="44195" y="180265"/>
                    </a:cubicBezTo>
                    <a:lnTo>
                      <a:pt x="44290" y="180738"/>
                    </a:lnTo>
                    <a:cubicBezTo>
                      <a:pt x="44479" y="181210"/>
                      <a:pt x="44667" y="181682"/>
                      <a:pt x="44856" y="182248"/>
                    </a:cubicBezTo>
                    <a:cubicBezTo>
                      <a:pt x="46988" y="187696"/>
                      <a:pt x="52221" y="190833"/>
                      <a:pt x="58625" y="190833"/>
                    </a:cubicBezTo>
                    <a:cubicBezTo>
                      <a:pt x="59882" y="190833"/>
                      <a:pt x="61183" y="190712"/>
                      <a:pt x="62516" y="190464"/>
                    </a:cubicBezTo>
                    <a:lnTo>
                      <a:pt x="72998" y="188576"/>
                    </a:lnTo>
                    <a:lnTo>
                      <a:pt x="69220" y="136353"/>
                    </a:lnTo>
                    <a:lnTo>
                      <a:pt x="76303" y="120016"/>
                    </a:lnTo>
                    <a:lnTo>
                      <a:pt x="78381" y="100374"/>
                    </a:lnTo>
                    <a:lnTo>
                      <a:pt x="104822" y="99146"/>
                    </a:lnTo>
                    <a:lnTo>
                      <a:pt x="110394" y="145702"/>
                    </a:lnTo>
                    <a:cubicBezTo>
                      <a:pt x="108316" y="151180"/>
                      <a:pt x="103595" y="163456"/>
                      <a:pt x="101139" y="170633"/>
                    </a:cubicBezTo>
                    <a:lnTo>
                      <a:pt x="100289" y="172994"/>
                    </a:lnTo>
                    <a:lnTo>
                      <a:pt x="99912" y="174127"/>
                    </a:lnTo>
                    <a:cubicBezTo>
                      <a:pt x="99912" y="174316"/>
                      <a:pt x="99817" y="174599"/>
                      <a:pt x="99723" y="174788"/>
                    </a:cubicBezTo>
                    <a:cubicBezTo>
                      <a:pt x="99723" y="174977"/>
                      <a:pt x="99628" y="175071"/>
                      <a:pt x="99628" y="175071"/>
                    </a:cubicBezTo>
                    <a:cubicBezTo>
                      <a:pt x="99534" y="175355"/>
                      <a:pt x="99534" y="175544"/>
                      <a:pt x="99439" y="175732"/>
                    </a:cubicBezTo>
                    <a:lnTo>
                      <a:pt x="99345" y="176110"/>
                    </a:lnTo>
                    <a:cubicBezTo>
                      <a:pt x="99251" y="176394"/>
                      <a:pt x="99251" y="176677"/>
                      <a:pt x="99156" y="176866"/>
                    </a:cubicBezTo>
                    <a:lnTo>
                      <a:pt x="99062" y="177621"/>
                    </a:lnTo>
                    <a:cubicBezTo>
                      <a:pt x="98967" y="178282"/>
                      <a:pt x="98873" y="178943"/>
                      <a:pt x="98873" y="179510"/>
                    </a:cubicBezTo>
                    <a:cubicBezTo>
                      <a:pt x="98873" y="180360"/>
                      <a:pt x="98967" y="181115"/>
                      <a:pt x="99156" y="181871"/>
                    </a:cubicBezTo>
                    <a:cubicBezTo>
                      <a:pt x="99865" y="185239"/>
                      <a:pt x="102738" y="192352"/>
                      <a:pt x="114961" y="192352"/>
                    </a:cubicBezTo>
                    <a:cubicBezTo>
                      <a:pt x="115759" y="192352"/>
                      <a:pt x="116597" y="192322"/>
                      <a:pt x="117476" y="192259"/>
                    </a:cubicBezTo>
                    <a:lnTo>
                      <a:pt x="124559" y="191786"/>
                    </a:lnTo>
                    <a:lnTo>
                      <a:pt x="128053" y="183854"/>
                    </a:lnTo>
                    <a:cubicBezTo>
                      <a:pt x="128997" y="185837"/>
                      <a:pt x="130508" y="187631"/>
                      <a:pt x="132303" y="188859"/>
                    </a:cubicBezTo>
                    <a:cubicBezTo>
                      <a:pt x="135220" y="190925"/>
                      <a:pt x="138528" y="191505"/>
                      <a:pt x="141296" y="191505"/>
                    </a:cubicBezTo>
                    <a:cubicBezTo>
                      <a:pt x="142829" y="191505"/>
                      <a:pt x="144197" y="191327"/>
                      <a:pt x="145240" y="191125"/>
                    </a:cubicBezTo>
                    <a:lnTo>
                      <a:pt x="153267" y="189614"/>
                    </a:lnTo>
                    <a:lnTo>
                      <a:pt x="160916" y="148441"/>
                    </a:lnTo>
                    <a:lnTo>
                      <a:pt x="161294" y="133804"/>
                    </a:lnTo>
                    <a:cubicBezTo>
                      <a:pt x="164221" y="137487"/>
                      <a:pt x="168660" y="140320"/>
                      <a:pt x="174609" y="142397"/>
                    </a:cubicBezTo>
                    <a:lnTo>
                      <a:pt x="175459" y="150707"/>
                    </a:lnTo>
                    <a:cubicBezTo>
                      <a:pt x="176309" y="158734"/>
                      <a:pt x="181786" y="164117"/>
                      <a:pt x="187169" y="167233"/>
                    </a:cubicBezTo>
                    <a:cubicBezTo>
                      <a:pt x="187263" y="167611"/>
                      <a:pt x="187263" y="167894"/>
                      <a:pt x="187358" y="168178"/>
                    </a:cubicBezTo>
                    <a:lnTo>
                      <a:pt x="187736" y="169972"/>
                    </a:lnTo>
                    <a:cubicBezTo>
                      <a:pt x="187830" y="170539"/>
                      <a:pt x="187925" y="171011"/>
                      <a:pt x="188113" y="171577"/>
                    </a:cubicBezTo>
                    <a:lnTo>
                      <a:pt x="188208" y="172333"/>
                    </a:lnTo>
                    <a:lnTo>
                      <a:pt x="188586" y="173749"/>
                    </a:lnTo>
                    <a:lnTo>
                      <a:pt x="188774" y="174410"/>
                    </a:lnTo>
                    <a:cubicBezTo>
                      <a:pt x="188963" y="174977"/>
                      <a:pt x="189058" y="175638"/>
                      <a:pt x="189247" y="176110"/>
                    </a:cubicBezTo>
                    <a:lnTo>
                      <a:pt x="189435" y="176771"/>
                    </a:lnTo>
                    <a:cubicBezTo>
                      <a:pt x="189624" y="177432"/>
                      <a:pt x="189813" y="178093"/>
                      <a:pt x="190002" y="178660"/>
                    </a:cubicBezTo>
                    <a:lnTo>
                      <a:pt x="190191" y="179227"/>
                    </a:lnTo>
                    <a:cubicBezTo>
                      <a:pt x="190380" y="179793"/>
                      <a:pt x="190569" y="180360"/>
                      <a:pt x="190758" y="180832"/>
                    </a:cubicBezTo>
                    <a:lnTo>
                      <a:pt x="190946" y="181399"/>
                    </a:lnTo>
                    <a:cubicBezTo>
                      <a:pt x="191230" y="182060"/>
                      <a:pt x="191419" y="182721"/>
                      <a:pt x="191702" y="183382"/>
                    </a:cubicBezTo>
                    <a:lnTo>
                      <a:pt x="191985" y="183948"/>
                    </a:lnTo>
                    <a:cubicBezTo>
                      <a:pt x="192268" y="184609"/>
                      <a:pt x="192552" y="185365"/>
                      <a:pt x="192835" y="186026"/>
                    </a:cubicBezTo>
                    <a:lnTo>
                      <a:pt x="193024" y="186309"/>
                    </a:lnTo>
                    <a:cubicBezTo>
                      <a:pt x="193307" y="186970"/>
                      <a:pt x="193685" y="187537"/>
                      <a:pt x="194063" y="188292"/>
                    </a:cubicBezTo>
                    <a:lnTo>
                      <a:pt x="194157" y="188576"/>
                    </a:lnTo>
                    <a:cubicBezTo>
                      <a:pt x="194535" y="189331"/>
                      <a:pt x="195007" y="189992"/>
                      <a:pt x="195385" y="190748"/>
                    </a:cubicBezTo>
                    <a:lnTo>
                      <a:pt x="195574" y="191125"/>
                    </a:lnTo>
                    <a:cubicBezTo>
                      <a:pt x="196046" y="191786"/>
                      <a:pt x="196424" y="192447"/>
                      <a:pt x="196896" y="193108"/>
                    </a:cubicBezTo>
                    <a:lnTo>
                      <a:pt x="196990" y="193203"/>
                    </a:lnTo>
                    <a:cubicBezTo>
                      <a:pt x="197462" y="193864"/>
                      <a:pt x="197935" y="194525"/>
                      <a:pt x="198501" y="195186"/>
                    </a:cubicBezTo>
                    <a:lnTo>
                      <a:pt x="198879" y="195658"/>
                    </a:lnTo>
                    <a:cubicBezTo>
                      <a:pt x="199446" y="196319"/>
                      <a:pt x="200107" y="196980"/>
                      <a:pt x="200673" y="197641"/>
                    </a:cubicBezTo>
                    <a:lnTo>
                      <a:pt x="200956" y="197925"/>
                    </a:lnTo>
                    <a:cubicBezTo>
                      <a:pt x="201523" y="198491"/>
                      <a:pt x="202090" y="199058"/>
                      <a:pt x="202656" y="199530"/>
                    </a:cubicBezTo>
                    <a:lnTo>
                      <a:pt x="202940" y="199813"/>
                    </a:lnTo>
                    <a:cubicBezTo>
                      <a:pt x="203601" y="200380"/>
                      <a:pt x="204356" y="200946"/>
                      <a:pt x="205112" y="201513"/>
                    </a:cubicBezTo>
                    <a:lnTo>
                      <a:pt x="205584" y="201891"/>
                    </a:lnTo>
                    <a:cubicBezTo>
                      <a:pt x="206339" y="202457"/>
                      <a:pt x="207189" y="202930"/>
                      <a:pt x="208039" y="203402"/>
                    </a:cubicBezTo>
                    <a:lnTo>
                      <a:pt x="208322" y="203591"/>
                    </a:lnTo>
                    <a:cubicBezTo>
                      <a:pt x="208795" y="203874"/>
                      <a:pt x="209267" y="204157"/>
                      <a:pt x="209739" y="204441"/>
                    </a:cubicBezTo>
                    <a:cubicBezTo>
                      <a:pt x="212589" y="207291"/>
                      <a:pt x="216513" y="208977"/>
                      <a:pt x="220553" y="208977"/>
                    </a:cubicBezTo>
                    <a:cubicBezTo>
                      <a:pt x="220663" y="208977"/>
                      <a:pt x="220772" y="208976"/>
                      <a:pt x="220882" y="208973"/>
                    </a:cubicBezTo>
                    <a:cubicBezTo>
                      <a:pt x="230326" y="208973"/>
                      <a:pt x="234670" y="202080"/>
                      <a:pt x="234670" y="195658"/>
                    </a:cubicBezTo>
                    <a:cubicBezTo>
                      <a:pt x="234575" y="192259"/>
                      <a:pt x="233442" y="189048"/>
                      <a:pt x="231459" y="186215"/>
                    </a:cubicBezTo>
                    <a:cubicBezTo>
                      <a:pt x="231270" y="182060"/>
                      <a:pt x="231364" y="177904"/>
                      <a:pt x="231742" y="173749"/>
                    </a:cubicBezTo>
                    <a:cubicBezTo>
                      <a:pt x="232025" y="171577"/>
                      <a:pt x="232214" y="169311"/>
                      <a:pt x="232403" y="167045"/>
                    </a:cubicBezTo>
                    <a:cubicBezTo>
                      <a:pt x="235897" y="164967"/>
                      <a:pt x="238825" y="161945"/>
                      <a:pt x="240619" y="158262"/>
                    </a:cubicBezTo>
                    <a:cubicBezTo>
                      <a:pt x="241658" y="156279"/>
                      <a:pt x="242224" y="154013"/>
                      <a:pt x="242413" y="151746"/>
                    </a:cubicBezTo>
                    <a:cubicBezTo>
                      <a:pt x="253934" y="151368"/>
                      <a:pt x="260828" y="150613"/>
                      <a:pt x="265266" y="145702"/>
                    </a:cubicBezTo>
                    <a:cubicBezTo>
                      <a:pt x="267816" y="142964"/>
                      <a:pt x="275465" y="134559"/>
                      <a:pt x="269988" y="125399"/>
                    </a:cubicBezTo>
                    <a:cubicBezTo>
                      <a:pt x="269799" y="125116"/>
                      <a:pt x="269610" y="124927"/>
                      <a:pt x="269421" y="124643"/>
                    </a:cubicBezTo>
                    <a:cubicBezTo>
                      <a:pt x="269705" y="124360"/>
                      <a:pt x="269988" y="124077"/>
                      <a:pt x="270271" y="123699"/>
                    </a:cubicBezTo>
                    <a:cubicBezTo>
                      <a:pt x="274521" y="118600"/>
                      <a:pt x="276221" y="112650"/>
                      <a:pt x="275276" y="106984"/>
                    </a:cubicBezTo>
                    <a:cubicBezTo>
                      <a:pt x="274710" y="103773"/>
                      <a:pt x="273199" y="100752"/>
                      <a:pt x="271027" y="98296"/>
                    </a:cubicBezTo>
                    <a:lnTo>
                      <a:pt x="266872" y="93858"/>
                    </a:lnTo>
                    <a:cubicBezTo>
                      <a:pt x="267344" y="90269"/>
                      <a:pt x="267438" y="85170"/>
                      <a:pt x="266588" y="77237"/>
                    </a:cubicBezTo>
                    <a:cubicBezTo>
                      <a:pt x="265889" y="69922"/>
                      <a:pt x="259951" y="65854"/>
                      <a:pt x="253974" y="65854"/>
                    </a:cubicBezTo>
                    <a:cubicBezTo>
                      <a:pt x="249458" y="65854"/>
                      <a:pt x="244919" y="68177"/>
                      <a:pt x="242602" y="73177"/>
                    </a:cubicBezTo>
                    <a:cubicBezTo>
                      <a:pt x="240524" y="77710"/>
                      <a:pt x="235897" y="88758"/>
                      <a:pt x="228626" y="111234"/>
                    </a:cubicBezTo>
                    <a:cubicBezTo>
                      <a:pt x="227965" y="113217"/>
                      <a:pt x="227304" y="115011"/>
                      <a:pt x="226643" y="116711"/>
                    </a:cubicBezTo>
                    <a:cubicBezTo>
                      <a:pt x="223054" y="104718"/>
                      <a:pt x="218049" y="93197"/>
                      <a:pt x="211628" y="82431"/>
                    </a:cubicBezTo>
                    <a:cubicBezTo>
                      <a:pt x="188491" y="43713"/>
                      <a:pt x="173570" y="28698"/>
                      <a:pt x="168188" y="24071"/>
                    </a:cubicBezTo>
                    <a:cubicBezTo>
                      <a:pt x="167904" y="23882"/>
                      <a:pt x="167432" y="23221"/>
                      <a:pt x="166960" y="22843"/>
                    </a:cubicBezTo>
                    <a:cubicBezTo>
                      <a:pt x="163088" y="18310"/>
                      <a:pt x="154967" y="8961"/>
                      <a:pt x="138158" y="8489"/>
                    </a:cubicBezTo>
                    <a:lnTo>
                      <a:pt x="123520" y="8489"/>
                    </a:lnTo>
                    <a:cubicBezTo>
                      <a:pt x="120026" y="8489"/>
                      <a:pt x="115871" y="8678"/>
                      <a:pt x="111433" y="8772"/>
                    </a:cubicBezTo>
                    <a:lnTo>
                      <a:pt x="106994" y="8867"/>
                    </a:lnTo>
                    <a:lnTo>
                      <a:pt x="92546" y="9150"/>
                    </a:lnTo>
                    <a:cubicBezTo>
                      <a:pt x="69787" y="9811"/>
                      <a:pt x="44290" y="10472"/>
                      <a:pt x="31541" y="10850"/>
                    </a:cubicBezTo>
                    <a:cubicBezTo>
                      <a:pt x="30880" y="9433"/>
                      <a:pt x="30030" y="8111"/>
                      <a:pt x="29086" y="6789"/>
                    </a:cubicBezTo>
                    <a:cubicBezTo>
                      <a:pt x="28708" y="6317"/>
                      <a:pt x="28330" y="5845"/>
                      <a:pt x="27858" y="5467"/>
                    </a:cubicBezTo>
                    <a:lnTo>
                      <a:pt x="27386" y="4901"/>
                    </a:lnTo>
                    <a:cubicBezTo>
                      <a:pt x="26442" y="3956"/>
                      <a:pt x="25403" y="3106"/>
                      <a:pt x="24364" y="2351"/>
                    </a:cubicBezTo>
                    <a:cubicBezTo>
                      <a:pt x="23325" y="1690"/>
                      <a:pt x="22192" y="1123"/>
                      <a:pt x="21059" y="745"/>
                    </a:cubicBezTo>
                    <a:cubicBezTo>
                      <a:pt x="19584" y="244"/>
                      <a:pt x="18055" y="1"/>
                      <a:pt x="16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51"/>
              <p:cNvSpPr/>
              <p:nvPr/>
            </p:nvSpPr>
            <p:spPr>
              <a:xfrm>
                <a:off x="3920950" y="4678900"/>
                <a:ext cx="165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95" extrusionOk="0">
                    <a:moveTo>
                      <a:pt x="0" y="0"/>
                    </a:moveTo>
                    <a:lnTo>
                      <a:pt x="0" y="95"/>
                    </a:lnTo>
                    <a:lnTo>
                      <a:pt x="661" y="95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51"/>
              <p:cNvSpPr/>
              <p:nvPr/>
            </p:nvSpPr>
            <p:spPr>
              <a:xfrm>
                <a:off x="3564450" y="2443150"/>
                <a:ext cx="7125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57" extrusionOk="0">
                    <a:moveTo>
                      <a:pt x="1" y="1"/>
                    </a:moveTo>
                    <a:lnTo>
                      <a:pt x="1" y="756"/>
                    </a:lnTo>
                    <a:lnTo>
                      <a:pt x="284" y="378"/>
                    </a:lnTo>
                    <a:lnTo>
                      <a:pt x="1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7" name="Google Shape;847;p51"/>
            <p:cNvGrpSpPr/>
            <p:nvPr/>
          </p:nvGrpSpPr>
          <p:grpSpPr>
            <a:xfrm>
              <a:off x="81023" y="3494262"/>
              <a:ext cx="2117894" cy="1545396"/>
              <a:chOff x="254100" y="237325"/>
              <a:chExt cx="7111800" cy="5189375"/>
            </a:xfrm>
          </p:grpSpPr>
          <p:sp>
            <p:nvSpPr>
              <p:cNvPr id="848" name="Google Shape;848;p51"/>
              <p:cNvSpPr/>
              <p:nvPr/>
            </p:nvSpPr>
            <p:spPr>
              <a:xfrm>
                <a:off x="254100" y="237325"/>
                <a:ext cx="5962625" cy="5147100"/>
              </a:xfrm>
              <a:custGeom>
                <a:avLst/>
                <a:gdLst/>
                <a:ahLst/>
                <a:cxnLst/>
                <a:rect l="l" t="t" r="r" b="b"/>
                <a:pathLst>
                  <a:path w="238505" h="205884" extrusionOk="0">
                    <a:moveTo>
                      <a:pt x="5158" y="1"/>
                    </a:moveTo>
                    <a:cubicBezTo>
                      <a:pt x="4544" y="1"/>
                      <a:pt x="3914" y="236"/>
                      <a:pt x="3276" y="772"/>
                    </a:cubicBezTo>
                    <a:cubicBezTo>
                      <a:pt x="2325" y="1617"/>
                      <a:pt x="13315" y="70833"/>
                      <a:pt x="13315" y="70833"/>
                    </a:cubicBezTo>
                    <a:lnTo>
                      <a:pt x="211" y="134343"/>
                    </a:lnTo>
                    <a:lnTo>
                      <a:pt x="0" y="180522"/>
                    </a:lnTo>
                    <a:lnTo>
                      <a:pt x="6974" y="181050"/>
                    </a:lnTo>
                    <a:lnTo>
                      <a:pt x="9722" y="134343"/>
                    </a:lnTo>
                    <a:lnTo>
                      <a:pt x="20289" y="117224"/>
                    </a:lnTo>
                    <a:lnTo>
                      <a:pt x="29800" y="78864"/>
                    </a:lnTo>
                    <a:cubicBezTo>
                      <a:pt x="35506" y="79287"/>
                      <a:pt x="40790" y="79710"/>
                      <a:pt x="40790" y="79710"/>
                    </a:cubicBezTo>
                    <a:lnTo>
                      <a:pt x="46813" y="111623"/>
                    </a:lnTo>
                    <a:lnTo>
                      <a:pt x="40790" y="140260"/>
                    </a:lnTo>
                    <a:cubicBezTo>
                      <a:pt x="40790" y="140260"/>
                      <a:pt x="48398" y="183692"/>
                      <a:pt x="49244" y="185594"/>
                    </a:cubicBezTo>
                    <a:cubicBezTo>
                      <a:pt x="49670" y="186750"/>
                      <a:pt x="51322" y="186995"/>
                      <a:pt x="52647" y="186995"/>
                    </a:cubicBezTo>
                    <a:cubicBezTo>
                      <a:pt x="53623" y="186995"/>
                      <a:pt x="54422" y="186862"/>
                      <a:pt x="54422" y="186862"/>
                    </a:cubicBezTo>
                    <a:lnTo>
                      <a:pt x="50829" y="136985"/>
                    </a:lnTo>
                    <a:lnTo>
                      <a:pt x="59177" y="117646"/>
                    </a:lnTo>
                    <a:lnTo>
                      <a:pt x="62981" y="82034"/>
                    </a:lnTo>
                    <a:cubicBezTo>
                      <a:pt x="74328" y="83861"/>
                      <a:pt x="88227" y="84296"/>
                      <a:pt x="98891" y="84296"/>
                    </a:cubicBezTo>
                    <a:cubicBezTo>
                      <a:pt x="108585" y="84296"/>
                      <a:pt x="115606" y="83937"/>
                      <a:pt x="115606" y="83937"/>
                    </a:cubicBezTo>
                    <a:lnTo>
                      <a:pt x="123849" y="151567"/>
                    </a:lnTo>
                    <a:cubicBezTo>
                      <a:pt x="123849" y="151567"/>
                      <a:pt x="110323" y="186334"/>
                      <a:pt x="110640" y="187813"/>
                    </a:cubicBezTo>
                    <a:cubicBezTo>
                      <a:pt x="110841" y="188755"/>
                      <a:pt x="113440" y="188926"/>
                      <a:pt x="115303" y="188926"/>
                    </a:cubicBezTo>
                    <a:cubicBezTo>
                      <a:pt x="116367" y="188926"/>
                      <a:pt x="117191" y="188870"/>
                      <a:pt x="117191" y="188870"/>
                    </a:cubicBezTo>
                    <a:lnTo>
                      <a:pt x="134416" y="149771"/>
                    </a:lnTo>
                    <a:lnTo>
                      <a:pt x="130401" y="85522"/>
                    </a:lnTo>
                    <a:lnTo>
                      <a:pt x="138009" y="86261"/>
                    </a:lnTo>
                    <a:lnTo>
                      <a:pt x="142342" y="151567"/>
                    </a:lnTo>
                    <a:cubicBezTo>
                      <a:pt x="142342" y="151567"/>
                      <a:pt x="141496" y="184643"/>
                      <a:pt x="141813" y="186651"/>
                    </a:cubicBezTo>
                    <a:cubicBezTo>
                      <a:pt x="141985" y="187741"/>
                      <a:pt x="143403" y="187990"/>
                      <a:pt x="144663" y="187990"/>
                    </a:cubicBezTo>
                    <a:cubicBezTo>
                      <a:pt x="145725" y="187990"/>
                      <a:pt x="146674" y="187813"/>
                      <a:pt x="146674" y="187813"/>
                    </a:cubicBezTo>
                    <a:lnTo>
                      <a:pt x="153437" y="151567"/>
                    </a:lnTo>
                    <a:lnTo>
                      <a:pt x="154917" y="87107"/>
                    </a:lnTo>
                    <a:lnTo>
                      <a:pt x="165167" y="85416"/>
                    </a:lnTo>
                    <a:cubicBezTo>
                      <a:pt x="165167" y="85416"/>
                      <a:pt x="194756" y="140366"/>
                      <a:pt x="202681" y="149348"/>
                    </a:cubicBezTo>
                    <a:cubicBezTo>
                      <a:pt x="210501" y="158330"/>
                      <a:pt x="206063" y="199120"/>
                      <a:pt x="232904" y="205883"/>
                    </a:cubicBezTo>
                    <a:cubicBezTo>
                      <a:pt x="232904" y="205883"/>
                      <a:pt x="231847" y="187919"/>
                      <a:pt x="232904" y="179571"/>
                    </a:cubicBezTo>
                    <a:cubicBezTo>
                      <a:pt x="234066" y="171117"/>
                      <a:pt x="238504" y="130221"/>
                      <a:pt x="212192" y="85944"/>
                    </a:cubicBezTo>
                    <a:cubicBezTo>
                      <a:pt x="185879" y="41667"/>
                      <a:pt x="170134" y="27084"/>
                      <a:pt x="166224" y="23808"/>
                    </a:cubicBezTo>
                    <a:cubicBezTo>
                      <a:pt x="162314" y="20533"/>
                      <a:pt x="157242" y="9965"/>
                      <a:pt x="141074" y="9648"/>
                    </a:cubicBezTo>
                    <a:cubicBezTo>
                      <a:pt x="140087" y="9623"/>
                      <a:pt x="138751" y="9611"/>
                      <a:pt x="137112" y="9611"/>
                    </a:cubicBezTo>
                    <a:cubicBezTo>
                      <a:pt x="111696" y="9611"/>
                      <a:pt x="13315" y="12501"/>
                      <a:pt x="13315" y="12501"/>
                    </a:cubicBezTo>
                    <a:cubicBezTo>
                      <a:pt x="13315" y="12501"/>
                      <a:pt x="9638" y="1"/>
                      <a:pt x="5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51"/>
              <p:cNvSpPr/>
              <p:nvPr/>
            </p:nvSpPr>
            <p:spPr>
              <a:xfrm>
                <a:off x="1271200" y="2232700"/>
                <a:ext cx="557450" cy="26806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107224" extrusionOk="0">
                    <a:moveTo>
                      <a:pt x="0" y="0"/>
                    </a:moveTo>
                    <a:lnTo>
                      <a:pt x="6129" y="31808"/>
                    </a:lnTo>
                    <a:lnTo>
                      <a:pt x="0" y="60551"/>
                    </a:lnTo>
                    <a:cubicBezTo>
                      <a:pt x="0" y="60551"/>
                      <a:pt x="7714" y="103877"/>
                      <a:pt x="8454" y="105885"/>
                    </a:cubicBezTo>
                    <a:cubicBezTo>
                      <a:pt x="8913" y="106975"/>
                      <a:pt x="10400" y="107224"/>
                      <a:pt x="11663" y="107224"/>
                    </a:cubicBezTo>
                    <a:cubicBezTo>
                      <a:pt x="12727" y="107224"/>
                      <a:pt x="13632" y="107047"/>
                      <a:pt x="13632" y="107047"/>
                    </a:cubicBezTo>
                    <a:lnTo>
                      <a:pt x="10145" y="57170"/>
                    </a:lnTo>
                    <a:lnTo>
                      <a:pt x="18493" y="37831"/>
                    </a:lnTo>
                    <a:lnTo>
                      <a:pt x="22297" y="2219"/>
                    </a:lnTo>
                    <a:cubicBezTo>
                      <a:pt x="14583" y="7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51"/>
              <p:cNvSpPr/>
              <p:nvPr/>
            </p:nvSpPr>
            <p:spPr>
              <a:xfrm>
                <a:off x="3706950" y="2393850"/>
                <a:ext cx="422725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16909" h="101729" extrusionOk="0">
                    <a:moveTo>
                      <a:pt x="1" y="0"/>
                    </a:moveTo>
                    <a:lnTo>
                      <a:pt x="4228" y="65306"/>
                    </a:lnTo>
                    <a:cubicBezTo>
                      <a:pt x="4228" y="65306"/>
                      <a:pt x="3382" y="98382"/>
                      <a:pt x="3699" y="100390"/>
                    </a:cubicBezTo>
                    <a:cubicBezTo>
                      <a:pt x="3871" y="101480"/>
                      <a:pt x="5320" y="101729"/>
                      <a:pt x="6609" y="101729"/>
                    </a:cubicBezTo>
                    <a:cubicBezTo>
                      <a:pt x="7694" y="101729"/>
                      <a:pt x="8666" y="101552"/>
                      <a:pt x="8666" y="101552"/>
                    </a:cubicBezTo>
                    <a:lnTo>
                      <a:pt x="15429" y="65306"/>
                    </a:lnTo>
                    <a:lnTo>
                      <a:pt x="16908" y="846"/>
                    </a:lnTo>
                    <a:lnTo>
                      <a:pt x="16908" y="846"/>
                    </a:lnTo>
                    <a:cubicBezTo>
                      <a:pt x="16226" y="871"/>
                      <a:pt x="15542" y="883"/>
                      <a:pt x="14857" y="883"/>
                    </a:cubicBezTo>
                    <a:cubicBezTo>
                      <a:pt x="9919" y="883"/>
                      <a:pt x="4919" y="279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51"/>
              <p:cNvSpPr/>
              <p:nvPr/>
            </p:nvSpPr>
            <p:spPr>
              <a:xfrm>
                <a:off x="254100" y="237325"/>
                <a:ext cx="5962625" cy="5147100"/>
              </a:xfrm>
              <a:custGeom>
                <a:avLst/>
                <a:gdLst/>
                <a:ahLst/>
                <a:cxnLst/>
                <a:rect l="l" t="t" r="r" b="b"/>
                <a:pathLst>
                  <a:path w="238505" h="205884" extrusionOk="0">
                    <a:moveTo>
                      <a:pt x="5158" y="1"/>
                    </a:moveTo>
                    <a:cubicBezTo>
                      <a:pt x="4544" y="1"/>
                      <a:pt x="3914" y="236"/>
                      <a:pt x="3276" y="772"/>
                    </a:cubicBezTo>
                    <a:cubicBezTo>
                      <a:pt x="2325" y="1617"/>
                      <a:pt x="13315" y="70833"/>
                      <a:pt x="13315" y="70833"/>
                    </a:cubicBezTo>
                    <a:lnTo>
                      <a:pt x="211" y="134343"/>
                    </a:lnTo>
                    <a:lnTo>
                      <a:pt x="0" y="180522"/>
                    </a:lnTo>
                    <a:lnTo>
                      <a:pt x="6974" y="181050"/>
                    </a:lnTo>
                    <a:lnTo>
                      <a:pt x="9722" y="134343"/>
                    </a:lnTo>
                    <a:lnTo>
                      <a:pt x="20289" y="117224"/>
                    </a:lnTo>
                    <a:lnTo>
                      <a:pt x="29800" y="78864"/>
                    </a:lnTo>
                    <a:cubicBezTo>
                      <a:pt x="29483" y="77807"/>
                      <a:pt x="30962" y="73898"/>
                      <a:pt x="31596" y="72735"/>
                    </a:cubicBezTo>
                    <a:lnTo>
                      <a:pt x="31596" y="72630"/>
                    </a:lnTo>
                    <a:cubicBezTo>
                      <a:pt x="33446" y="68667"/>
                      <a:pt x="37350" y="66318"/>
                      <a:pt x="41535" y="66318"/>
                    </a:cubicBezTo>
                    <a:cubicBezTo>
                      <a:pt x="42372" y="66318"/>
                      <a:pt x="43220" y="66412"/>
                      <a:pt x="44066" y="66606"/>
                    </a:cubicBezTo>
                    <a:cubicBezTo>
                      <a:pt x="54527" y="69248"/>
                      <a:pt x="70061" y="72735"/>
                      <a:pt x="77458" y="73052"/>
                    </a:cubicBezTo>
                    <a:cubicBezTo>
                      <a:pt x="86124" y="73475"/>
                      <a:pt x="112013" y="73581"/>
                      <a:pt x="115395" y="79604"/>
                    </a:cubicBezTo>
                    <a:cubicBezTo>
                      <a:pt x="115712" y="80344"/>
                      <a:pt x="115395" y="83303"/>
                      <a:pt x="115606" y="84042"/>
                    </a:cubicBezTo>
                    <a:lnTo>
                      <a:pt x="123849" y="151567"/>
                    </a:lnTo>
                    <a:cubicBezTo>
                      <a:pt x="123849" y="151567"/>
                      <a:pt x="110323" y="186334"/>
                      <a:pt x="110640" y="187813"/>
                    </a:cubicBezTo>
                    <a:cubicBezTo>
                      <a:pt x="110841" y="188755"/>
                      <a:pt x="113440" y="188926"/>
                      <a:pt x="115303" y="188926"/>
                    </a:cubicBezTo>
                    <a:cubicBezTo>
                      <a:pt x="116367" y="188926"/>
                      <a:pt x="117191" y="188870"/>
                      <a:pt x="117191" y="188870"/>
                    </a:cubicBezTo>
                    <a:lnTo>
                      <a:pt x="134416" y="149771"/>
                    </a:lnTo>
                    <a:lnTo>
                      <a:pt x="130401" y="85522"/>
                    </a:lnTo>
                    <a:cubicBezTo>
                      <a:pt x="130401" y="81601"/>
                      <a:pt x="129731" y="77777"/>
                      <a:pt x="133668" y="77777"/>
                    </a:cubicBezTo>
                    <a:cubicBezTo>
                      <a:pt x="133870" y="77777"/>
                      <a:pt x="134084" y="77787"/>
                      <a:pt x="134311" y="77807"/>
                    </a:cubicBezTo>
                    <a:cubicBezTo>
                      <a:pt x="136250" y="77965"/>
                      <a:pt x="138199" y="78037"/>
                      <a:pt x="140152" y="78037"/>
                    </a:cubicBezTo>
                    <a:cubicBezTo>
                      <a:pt x="147349" y="78037"/>
                      <a:pt x="154592" y="77069"/>
                      <a:pt x="161574" y="75905"/>
                    </a:cubicBezTo>
                    <a:cubicBezTo>
                      <a:pt x="162930" y="75694"/>
                      <a:pt x="164226" y="75552"/>
                      <a:pt x="165449" y="75552"/>
                    </a:cubicBezTo>
                    <a:cubicBezTo>
                      <a:pt x="168516" y="75552"/>
                      <a:pt x="171128" y="76446"/>
                      <a:pt x="173093" y="79393"/>
                    </a:cubicBezTo>
                    <a:cubicBezTo>
                      <a:pt x="176791" y="84782"/>
                      <a:pt x="180173" y="90383"/>
                      <a:pt x="183131" y="96195"/>
                    </a:cubicBezTo>
                    <a:cubicBezTo>
                      <a:pt x="186513" y="102958"/>
                      <a:pt x="189261" y="109192"/>
                      <a:pt x="192325" y="115744"/>
                    </a:cubicBezTo>
                    <a:cubicBezTo>
                      <a:pt x="198771" y="129482"/>
                      <a:pt x="205851" y="139521"/>
                      <a:pt x="205746" y="154104"/>
                    </a:cubicBezTo>
                    <a:cubicBezTo>
                      <a:pt x="205746" y="159493"/>
                      <a:pt x="207542" y="164671"/>
                      <a:pt x="208704" y="170060"/>
                    </a:cubicBezTo>
                    <a:cubicBezTo>
                      <a:pt x="211663" y="184643"/>
                      <a:pt x="216313" y="201762"/>
                      <a:pt x="232904" y="205883"/>
                    </a:cubicBezTo>
                    <a:cubicBezTo>
                      <a:pt x="232904" y="205883"/>
                      <a:pt x="231741" y="187919"/>
                      <a:pt x="232904" y="179465"/>
                    </a:cubicBezTo>
                    <a:cubicBezTo>
                      <a:pt x="233960" y="171117"/>
                      <a:pt x="238504" y="130221"/>
                      <a:pt x="212192" y="85944"/>
                    </a:cubicBezTo>
                    <a:cubicBezTo>
                      <a:pt x="185879" y="41667"/>
                      <a:pt x="170134" y="27084"/>
                      <a:pt x="166224" y="23808"/>
                    </a:cubicBezTo>
                    <a:cubicBezTo>
                      <a:pt x="162314" y="20533"/>
                      <a:pt x="157242" y="9965"/>
                      <a:pt x="141074" y="9648"/>
                    </a:cubicBezTo>
                    <a:cubicBezTo>
                      <a:pt x="140087" y="9623"/>
                      <a:pt x="138751" y="9611"/>
                      <a:pt x="137112" y="9611"/>
                    </a:cubicBezTo>
                    <a:cubicBezTo>
                      <a:pt x="111696" y="9611"/>
                      <a:pt x="13315" y="12501"/>
                      <a:pt x="13315" y="12501"/>
                    </a:cubicBezTo>
                    <a:cubicBezTo>
                      <a:pt x="13315" y="12501"/>
                      <a:pt x="9638" y="1"/>
                      <a:pt x="51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51"/>
              <p:cNvSpPr/>
              <p:nvPr/>
            </p:nvSpPr>
            <p:spPr>
              <a:xfrm>
                <a:off x="328050" y="256600"/>
                <a:ext cx="179675" cy="4121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16486" extrusionOk="0">
                    <a:moveTo>
                      <a:pt x="318" y="1"/>
                    </a:moveTo>
                    <a:lnTo>
                      <a:pt x="318" y="1"/>
                    </a:lnTo>
                    <a:cubicBezTo>
                      <a:pt x="1" y="318"/>
                      <a:pt x="846" y="7186"/>
                      <a:pt x="2220" y="16486"/>
                    </a:cubicBezTo>
                    <a:cubicBezTo>
                      <a:pt x="2748" y="16274"/>
                      <a:pt x="3277" y="16063"/>
                      <a:pt x="3805" y="15852"/>
                    </a:cubicBezTo>
                    <a:cubicBezTo>
                      <a:pt x="7187" y="14055"/>
                      <a:pt x="6975" y="11519"/>
                      <a:pt x="5496" y="8243"/>
                    </a:cubicBezTo>
                    <a:cubicBezTo>
                      <a:pt x="4545" y="6130"/>
                      <a:pt x="3382" y="3805"/>
                      <a:pt x="2114" y="1586"/>
                    </a:cubicBezTo>
                    <a:cubicBezTo>
                      <a:pt x="1375" y="1269"/>
                      <a:pt x="741" y="740"/>
                      <a:pt x="3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51"/>
              <p:cNvSpPr/>
              <p:nvPr/>
            </p:nvSpPr>
            <p:spPr>
              <a:xfrm>
                <a:off x="254100" y="4549575"/>
                <a:ext cx="187575" cy="214025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8561" extrusionOk="0">
                    <a:moveTo>
                      <a:pt x="7503" y="1"/>
                    </a:moveTo>
                    <a:lnTo>
                      <a:pt x="7503" y="1"/>
                    </a:lnTo>
                    <a:cubicBezTo>
                      <a:pt x="4967" y="106"/>
                      <a:pt x="2536" y="106"/>
                      <a:pt x="0" y="106"/>
                    </a:cubicBezTo>
                    <a:lnTo>
                      <a:pt x="0" y="8032"/>
                    </a:lnTo>
                    <a:lnTo>
                      <a:pt x="6974" y="8560"/>
                    </a:lnTo>
                    <a:lnTo>
                      <a:pt x="75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51"/>
              <p:cNvSpPr/>
              <p:nvPr/>
            </p:nvSpPr>
            <p:spPr>
              <a:xfrm>
                <a:off x="1440275" y="4671100"/>
                <a:ext cx="171725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9688" extrusionOk="0">
                    <a:moveTo>
                      <a:pt x="0" y="1"/>
                    </a:moveTo>
                    <a:cubicBezTo>
                      <a:pt x="846" y="4545"/>
                      <a:pt x="1480" y="7926"/>
                      <a:pt x="1691" y="8349"/>
                    </a:cubicBezTo>
                    <a:cubicBezTo>
                      <a:pt x="2150" y="9439"/>
                      <a:pt x="3637" y="9688"/>
                      <a:pt x="4900" y="9688"/>
                    </a:cubicBezTo>
                    <a:cubicBezTo>
                      <a:pt x="5964" y="9688"/>
                      <a:pt x="6869" y="9511"/>
                      <a:pt x="6869" y="9511"/>
                    </a:cubicBezTo>
                    <a:lnTo>
                      <a:pt x="6235" y="423"/>
                    </a:lnTo>
                    <a:cubicBezTo>
                      <a:pt x="4121" y="318"/>
                      <a:pt x="2114" y="106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51"/>
              <p:cNvSpPr/>
              <p:nvPr/>
            </p:nvSpPr>
            <p:spPr>
              <a:xfrm>
                <a:off x="3799425" y="4779425"/>
                <a:ext cx="150600" cy="157650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6306" extrusionOk="0">
                    <a:moveTo>
                      <a:pt x="6024" y="0"/>
                    </a:moveTo>
                    <a:cubicBezTo>
                      <a:pt x="4016" y="106"/>
                      <a:pt x="2008" y="106"/>
                      <a:pt x="0" y="106"/>
                    </a:cubicBezTo>
                    <a:lnTo>
                      <a:pt x="0" y="4967"/>
                    </a:lnTo>
                    <a:cubicBezTo>
                      <a:pt x="172" y="6057"/>
                      <a:pt x="1590" y="6306"/>
                      <a:pt x="2850" y="6306"/>
                    </a:cubicBezTo>
                    <a:cubicBezTo>
                      <a:pt x="3912" y="6306"/>
                      <a:pt x="4861" y="6129"/>
                      <a:pt x="4861" y="6129"/>
                    </a:cubicBezTo>
                    <a:lnTo>
                      <a:pt x="60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51"/>
              <p:cNvSpPr/>
              <p:nvPr/>
            </p:nvSpPr>
            <p:spPr>
              <a:xfrm>
                <a:off x="3020075" y="4755650"/>
                <a:ext cx="248375" cy="205550"/>
              </a:xfrm>
              <a:custGeom>
                <a:avLst/>
                <a:gdLst/>
                <a:ahLst/>
                <a:cxnLst/>
                <a:rect l="l" t="t" r="r" b="b"/>
                <a:pathLst>
                  <a:path w="9935" h="8222" extrusionOk="0">
                    <a:moveTo>
                      <a:pt x="2114" y="0"/>
                    </a:moveTo>
                    <a:cubicBezTo>
                      <a:pt x="1163" y="2325"/>
                      <a:pt x="529" y="4650"/>
                      <a:pt x="1" y="7080"/>
                    </a:cubicBezTo>
                    <a:cubicBezTo>
                      <a:pt x="128" y="8031"/>
                      <a:pt x="2461" y="8222"/>
                      <a:pt x="4307" y="8222"/>
                    </a:cubicBezTo>
                    <a:cubicBezTo>
                      <a:pt x="5538" y="8222"/>
                      <a:pt x="6552" y="8137"/>
                      <a:pt x="6552" y="8137"/>
                    </a:cubicBezTo>
                    <a:lnTo>
                      <a:pt x="9934" y="423"/>
                    </a:lnTo>
                    <a:cubicBezTo>
                      <a:pt x="7398" y="317"/>
                      <a:pt x="4756" y="106"/>
                      <a:pt x="2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51"/>
              <p:cNvSpPr/>
              <p:nvPr/>
            </p:nvSpPr>
            <p:spPr>
              <a:xfrm>
                <a:off x="4473075" y="1903725"/>
                <a:ext cx="2892825" cy="2379125"/>
              </a:xfrm>
              <a:custGeom>
                <a:avLst/>
                <a:gdLst/>
                <a:ahLst/>
                <a:cxnLst/>
                <a:rect l="l" t="t" r="r" b="b"/>
                <a:pathLst>
                  <a:path w="115713" h="95165" extrusionOk="0">
                    <a:moveTo>
                      <a:pt x="21685" y="1"/>
                    </a:moveTo>
                    <a:cubicBezTo>
                      <a:pt x="21325" y="1"/>
                      <a:pt x="20967" y="188"/>
                      <a:pt x="20819" y="584"/>
                    </a:cubicBezTo>
                    <a:cubicBezTo>
                      <a:pt x="13210" y="18337"/>
                      <a:pt x="26736" y="34188"/>
                      <a:pt x="23566" y="39472"/>
                    </a:cubicBezTo>
                    <a:cubicBezTo>
                      <a:pt x="23069" y="40306"/>
                      <a:pt x="22307" y="40658"/>
                      <a:pt x="21362" y="40658"/>
                    </a:cubicBezTo>
                    <a:cubicBezTo>
                      <a:pt x="16225" y="40658"/>
                      <a:pt x="5684" y="30253"/>
                      <a:pt x="2962" y="30253"/>
                    </a:cubicBezTo>
                    <a:cubicBezTo>
                      <a:pt x="2884" y="30253"/>
                      <a:pt x="2813" y="30261"/>
                      <a:pt x="2748" y="30278"/>
                    </a:cubicBezTo>
                    <a:cubicBezTo>
                      <a:pt x="1" y="31018"/>
                      <a:pt x="8032" y="39895"/>
                      <a:pt x="14795" y="44967"/>
                    </a:cubicBezTo>
                    <a:cubicBezTo>
                      <a:pt x="21453" y="49934"/>
                      <a:pt x="31069" y="59444"/>
                      <a:pt x="26948" y="61346"/>
                    </a:cubicBezTo>
                    <a:cubicBezTo>
                      <a:pt x="26698" y="61458"/>
                      <a:pt x="26392" y="61509"/>
                      <a:pt x="26040" y="61509"/>
                    </a:cubicBezTo>
                    <a:cubicBezTo>
                      <a:pt x="22195" y="61509"/>
                      <a:pt x="12762" y="55400"/>
                      <a:pt x="8733" y="55400"/>
                    </a:cubicBezTo>
                    <a:cubicBezTo>
                      <a:pt x="7205" y="55400"/>
                      <a:pt x="6454" y="56279"/>
                      <a:pt x="7081" y="58704"/>
                    </a:cubicBezTo>
                    <a:cubicBezTo>
                      <a:pt x="9617" y="68004"/>
                      <a:pt x="30752" y="69906"/>
                      <a:pt x="30752" y="69906"/>
                    </a:cubicBezTo>
                    <a:cubicBezTo>
                      <a:pt x="30752" y="69906"/>
                      <a:pt x="47765" y="95165"/>
                      <a:pt x="54925" y="95165"/>
                    </a:cubicBezTo>
                    <a:cubicBezTo>
                      <a:pt x="54969" y="95165"/>
                      <a:pt x="55013" y="95164"/>
                      <a:pt x="55057" y="95162"/>
                    </a:cubicBezTo>
                    <a:cubicBezTo>
                      <a:pt x="62242" y="94950"/>
                      <a:pt x="76191" y="78148"/>
                      <a:pt x="79256" y="77409"/>
                    </a:cubicBezTo>
                    <a:cubicBezTo>
                      <a:pt x="82215" y="76563"/>
                      <a:pt x="102398" y="77303"/>
                      <a:pt x="105146" y="74344"/>
                    </a:cubicBezTo>
                    <a:cubicBezTo>
                      <a:pt x="107332" y="71906"/>
                      <a:pt x="112460" y="66191"/>
                      <a:pt x="105473" y="66191"/>
                    </a:cubicBezTo>
                    <a:cubicBezTo>
                      <a:pt x="103678" y="66191"/>
                      <a:pt x="101082" y="66568"/>
                      <a:pt x="97432" y="67475"/>
                    </a:cubicBezTo>
                    <a:cubicBezTo>
                      <a:pt x="94364" y="68220"/>
                      <a:pt x="91882" y="68530"/>
                      <a:pt x="89907" y="68530"/>
                    </a:cubicBezTo>
                    <a:cubicBezTo>
                      <a:pt x="80387" y="68530"/>
                      <a:pt x="82652" y="61307"/>
                      <a:pt x="87815" y="60607"/>
                    </a:cubicBezTo>
                    <a:cubicBezTo>
                      <a:pt x="94050" y="59761"/>
                      <a:pt x="104829" y="56802"/>
                      <a:pt x="110324" y="50145"/>
                    </a:cubicBezTo>
                    <a:cubicBezTo>
                      <a:pt x="115713" y="43593"/>
                      <a:pt x="111592" y="39155"/>
                      <a:pt x="111592" y="39155"/>
                    </a:cubicBezTo>
                    <a:lnTo>
                      <a:pt x="111592" y="39155"/>
                    </a:lnTo>
                    <a:cubicBezTo>
                      <a:pt x="104898" y="48880"/>
                      <a:pt x="98468" y="51397"/>
                      <a:pt x="94377" y="51397"/>
                    </a:cubicBezTo>
                    <a:cubicBezTo>
                      <a:pt x="91623" y="51397"/>
                      <a:pt x="89929" y="50256"/>
                      <a:pt x="89929" y="49405"/>
                    </a:cubicBezTo>
                    <a:cubicBezTo>
                      <a:pt x="89929" y="47186"/>
                      <a:pt x="100602" y="31335"/>
                      <a:pt x="102821" y="26051"/>
                    </a:cubicBezTo>
                    <a:cubicBezTo>
                      <a:pt x="104406" y="22247"/>
                      <a:pt x="103666" y="12842"/>
                      <a:pt x="103138" y="7981"/>
                    </a:cubicBezTo>
                    <a:cubicBezTo>
                      <a:pt x="103077" y="7437"/>
                      <a:pt x="102670" y="7135"/>
                      <a:pt x="102254" y="7135"/>
                    </a:cubicBezTo>
                    <a:cubicBezTo>
                      <a:pt x="101944" y="7135"/>
                      <a:pt x="101628" y="7303"/>
                      <a:pt x="101447" y="7664"/>
                    </a:cubicBezTo>
                    <a:cubicBezTo>
                      <a:pt x="99228" y="12525"/>
                      <a:pt x="94261" y="24255"/>
                      <a:pt x="86336" y="48771"/>
                    </a:cubicBezTo>
                    <a:cubicBezTo>
                      <a:pt x="75135" y="83643"/>
                      <a:pt x="55057" y="90829"/>
                      <a:pt x="55057" y="90829"/>
                    </a:cubicBezTo>
                    <a:cubicBezTo>
                      <a:pt x="35296" y="82798"/>
                      <a:pt x="25468" y="18126"/>
                      <a:pt x="25785" y="15590"/>
                    </a:cubicBezTo>
                    <a:cubicBezTo>
                      <a:pt x="25997" y="13688"/>
                      <a:pt x="23777" y="5022"/>
                      <a:pt x="22615" y="690"/>
                    </a:cubicBezTo>
                    <a:cubicBezTo>
                      <a:pt x="22503" y="241"/>
                      <a:pt x="22092" y="1"/>
                      <a:pt x="216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51"/>
              <p:cNvSpPr/>
              <p:nvPr/>
            </p:nvSpPr>
            <p:spPr>
              <a:xfrm>
                <a:off x="5986850" y="4092550"/>
                <a:ext cx="446500" cy="293250"/>
              </a:xfrm>
              <a:custGeom>
                <a:avLst/>
                <a:gdLst/>
                <a:ahLst/>
                <a:cxnLst/>
                <a:rect l="l" t="t" r="r" b="b"/>
                <a:pathLst>
                  <a:path w="17860" h="11730" extrusionOk="0">
                    <a:moveTo>
                      <a:pt x="15429" y="0"/>
                    </a:moveTo>
                    <a:lnTo>
                      <a:pt x="15429" y="0"/>
                    </a:lnTo>
                    <a:cubicBezTo>
                      <a:pt x="3594" y="740"/>
                      <a:pt x="1" y="11730"/>
                      <a:pt x="1" y="11730"/>
                    </a:cubicBezTo>
                    <a:cubicBezTo>
                      <a:pt x="17859" y="8771"/>
                      <a:pt x="15429" y="0"/>
                      <a:pt x="15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51"/>
              <p:cNvSpPr/>
              <p:nvPr/>
            </p:nvSpPr>
            <p:spPr>
              <a:xfrm>
                <a:off x="5157325" y="4090700"/>
                <a:ext cx="486125" cy="295100"/>
              </a:xfrm>
              <a:custGeom>
                <a:avLst/>
                <a:gdLst/>
                <a:ahLst/>
                <a:cxnLst/>
                <a:rect l="l" t="t" r="r" b="b"/>
                <a:pathLst>
                  <a:path w="19445" h="11804" extrusionOk="0">
                    <a:moveTo>
                      <a:pt x="6936" y="0"/>
                    </a:moveTo>
                    <a:cubicBezTo>
                      <a:pt x="6472" y="0"/>
                      <a:pt x="5992" y="24"/>
                      <a:pt x="5495" y="74"/>
                    </a:cubicBezTo>
                    <a:lnTo>
                      <a:pt x="0" y="74"/>
                    </a:lnTo>
                    <a:cubicBezTo>
                      <a:pt x="0" y="74"/>
                      <a:pt x="1163" y="11276"/>
                      <a:pt x="19444" y="11804"/>
                    </a:cubicBezTo>
                    <a:cubicBezTo>
                      <a:pt x="19444" y="11804"/>
                      <a:pt x="17219" y="0"/>
                      <a:pt x="6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51"/>
              <p:cNvSpPr/>
              <p:nvPr/>
            </p:nvSpPr>
            <p:spPr>
              <a:xfrm>
                <a:off x="6026475" y="5270800"/>
                <a:ext cx="132125" cy="1559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6236" extrusionOk="0">
                    <a:moveTo>
                      <a:pt x="1797" y="0"/>
                    </a:moveTo>
                    <a:cubicBezTo>
                      <a:pt x="106" y="0"/>
                      <a:pt x="1" y="2959"/>
                      <a:pt x="1" y="4333"/>
                    </a:cubicBezTo>
                    <a:cubicBezTo>
                      <a:pt x="1" y="5707"/>
                      <a:pt x="1374" y="6235"/>
                      <a:pt x="3065" y="6235"/>
                    </a:cubicBezTo>
                    <a:cubicBezTo>
                      <a:pt x="4756" y="6235"/>
                      <a:pt x="5284" y="5918"/>
                      <a:pt x="5284" y="4544"/>
                    </a:cubicBezTo>
                    <a:cubicBezTo>
                      <a:pt x="5284" y="3171"/>
                      <a:pt x="3488" y="0"/>
                      <a:pt x="17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51"/>
              <p:cNvSpPr/>
              <p:nvPr/>
            </p:nvSpPr>
            <p:spPr>
              <a:xfrm>
                <a:off x="5828350" y="4816400"/>
                <a:ext cx="171725" cy="87425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3497" extrusionOk="0">
                    <a:moveTo>
                      <a:pt x="1890" y="797"/>
                    </a:moveTo>
                    <a:lnTo>
                      <a:pt x="1890" y="797"/>
                    </a:lnTo>
                    <a:cubicBezTo>
                      <a:pt x="1902" y="848"/>
                      <a:pt x="1902" y="900"/>
                      <a:pt x="1902" y="952"/>
                    </a:cubicBezTo>
                    <a:cubicBezTo>
                      <a:pt x="1902" y="899"/>
                      <a:pt x="1898" y="847"/>
                      <a:pt x="1890" y="797"/>
                    </a:cubicBezTo>
                    <a:close/>
                    <a:moveTo>
                      <a:pt x="4650" y="1018"/>
                    </a:moveTo>
                    <a:lnTo>
                      <a:pt x="4650" y="1018"/>
                    </a:lnTo>
                    <a:cubicBezTo>
                      <a:pt x="4624" y="1031"/>
                      <a:pt x="4597" y="1057"/>
                      <a:pt x="4650" y="1057"/>
                    </a:cubicBezTo>
                    <a:cubicBezTo>
                      <a:pt x="4650" y="1042"/>
                      <a:pt x="4650" y="1029"/>
                      <a:pt x="4650" y="1018"/>
                    </a:cubicBezTo>
                    <a:close/>
                    <a:moveTo>
                      <a:pt x="951" y="1"/>
                    </a:moveTo>
                    <a:cubicBezTo>
                      <a:pt x="423" y="1"/>
                      <a:pt x="0" y="423"/>
                      <a:pt x="0" y="952"/>
                    </a:cubicBezTo>
                    <a:lnTo>
                      <a:pt x="106" y="846"/>
                    </a:lnTo>
                    <a:cubicBezTo>
                      <a:pt x="212" y="1480"/>
                      <a:pt x="529" y="2114"/>
                      <a:pt x="1057" y="2431"/>
                    </a:cubicBezTo>
                    <a:cubicBezTo>
                      <a:pt x="1691" y="3065"/>
                      <a:pt x="2431" y="3382"/>
                      <a:pt x="3276" y="3488"/>
                    </a:cubicBezTo>
                    <a:cubicBezTo>
                      <a:pt x="3359" y="3494"/>
                      <a:pt x="3442" y="3497"/>
                      <a:pt x="3524" y="3497"/>
                    </a:cubicBezTo>
                    <a:cubicBezTo>
                      <a:pt x="4907" y="3497"/>
                      <a:pt x="6159" y="2665"/>
                      <a:pt x="6658" y="1269"/>
                    </a:cubicBezTo>
                    <a:cubicBezTo>
                      <a:pt x="6869" y="740"/>
                      <a:pt x="6552" y="212"/>
                      <a:pt x="6024" y="106"/>
                    </a:cubicBezTo>
                    <a:cubicBezTo>
                      <a:pt x="5936" y="89"/>
                      <a:pt x="5848" y="80"/>
                      <a:pt x="5761" y="80"/>
                    </a:cubicBezTo>
                    <a:cubicBezTo>
                      <a:pt x="5328" y="80"/>
                      <a:pt x="4932" y="300"/>
                      <a:pt x="4756" y="740"/>
                    </a:cubicBezTo>
                    <a:cubicBezTo>
                      <a:pt x="4788" y="675"/>
                      <a:pt x="4801" y="650"/>
                      <a:pt x="4802" y="650"/>
                    </a:cubicBezTo>
                    <a:lnTo>
                      <a:pt x="4802" y="650"/>
                    </a:lnTo>
                    <a:cubicBezTo>
                      <a:pt x="4806" y="650"/>
                      <a:pt x="4756" y="773"/>
                      <a:pt x="4756" y="846"/>
                    </a:cubicBezTo>
                    <a:cubicBezTo>
                      <a:pt x="4665" y="937"/>
                      <a:pt x="4652" y="950"/>
                      <a:pt x="4650" y="1018"/>
                    </a:cubicBezTo>
                    <a:lnTo>
                      <a:pt x="4650" y="1018"/>
                    </a:lnTo>
                    <a:cubicBezTo>
                      <a:pt x="4659" y="1013"/>
                      <a:pt x="4668" y="1010"/>
                      <a:pt x="4673" y="1010"/>
                    </a:cubicBezTo>
                    <a:cubicBezTo>
                      <a:pt x="4685" y="1010"/>
                      <a:pt x="4685" y="1022"/>
                      <a:pt x="4650" y="1057"/>
                    </a:cubicBezTo>
                    <a:lnTo>
                      <a:pt x="4333" y="1269"/>
                    </a:lnTo>
                    <a:lnTo>
                      <a:pt x="4227" y="1374"/>
                    </a:lnTo>
                    <a:cubicBezTo>
                      <a:pt x="4122" y="1374"/>
                      <a:pt x="4016" y="1480"/>
                      <a:pt x="3910" y="1480"/>
                    </a:cubicBezTo>
                    <a:lnTo>
                      <a:pt x="2959" y="1480"/>
                    </a:lnTo>
                    <a:lnTo>
                      <a:pt x="2536" y="1269"/>
                    </a:lnTo>
                    <a:lnTo>
                      <a:pt x="2431" y="1269"/>
                    </a:lnTo>
                    <a:lnTo>
                      <a:pt x="2008" y="846"/>
                    </a:lnTo>
                    <a:lnTo>
                      <a:pt x="1902" y="741"/>
                    </a:lnTo>
                    <a:lnTo>
                      <a:pt x="1902" y="741"/>
                    </a:lnTo>
                    <a:cubicBezTo>
                      <a:pt x="1918" y="756"/>
                      <a:pt x="1927" y="763"/>
                      <a:pt x="1931" y="763"/>
                    </a:cubicBezTo>
                    <a:cubicBezTo>
                      <a:pt x="1939" y="763"/>
                      <a:pt x="1921" y="728"/>
                      <a:pt x="1902" y="700"/>
                    </a:cubicBezTo>
                    <a:lnTo>
                      <a:pt x="1902" y="700"/>
                    </a:lnTo>
                    <a:cubicBezTo>
                      <a:pt x="1902" y="712"/>
                      <a:pt x="1902" y="725"/>
                      <a:pt x="1902" y="740"/>
                    </a:cubicBezTo>
                    <a:cubicBezTo>
                      <a:pt x="1875" y="685"/>
                      <a:pt x="1869" y="666"/>
                      <a:pt x="1873" y="666"/>
                    </a:cubicBezTo>
                    <a:lnTo>
                      <a:pt x="1873" y="666"/>
                    </a:lnTo>
                    <a:cubicBezTo>
                      <a:pt x="1877" y="666"/>
                      <a:pt x="1890" y="682"/>
                      <a:pt x="1902" y="700"/>
                    </a:cubicBezTo>
                    <a:lnTo>
                      <a:pt x="1902" y="700"/>
                    </a:lnTo>
                    <a:cubicBezTo>
                      <a:pt x="1901" y="651"/>
                      <a:pt x="1893" y="639"/>
                      <a:pt x="1849" y="636"/>
                    </a:cubicBezTo>
                    <a:lnTo>
                      <a:pt x="1849" y="636"/>
                    </a:lnTo>
                    <a:cubicBezTo>
                      <a:pt x="1720" y="264"/>
                      <a:pt x="1369" y="1"/>
                      <a:pt x="9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2" name="Google Shape;862;p51"/>
          <p:cNvGrpSpPr/>
          <p:nvPr/>
        </p:nvGrpSpPr>
        <p:grpSpPr>
          <a:xfrm rot="900145" flipH="1">
            <a:off x="4132816" y="-154662"/>
            <a:ext cx="887015" cy="1018567"/>
            <a:chOff x="629598" y="2189616"/>
            <a:chExt cx="1689569" cy="1940148"/>
          </a:xfrm>
        </p:grpSpPr>
        <p:grpSp>
          <p:nvGrpSpPr>
            <p:cNvPr id="863" name="Google Shape;863;p51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864" name="Google Shape;864;p51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51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51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7" name="Google Shape;867;p51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868" name="Google Shape;868;p51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51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51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51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51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51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51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51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51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51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51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51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51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51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51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51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3" name="Tiêu đề 1">
            <a:extLst>
              <a:ext uri="{FF2B5EF4-FFF2-40B4-BE49-F238E27FC236}">
                <a16:creationId xmlns:a16="http://schemas.microsoft.com/office/drawing/2014/main" id="{53A768D2-C07C-B826-A0D7-2CE43112E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457" y="1119541"/>
            <a:ext cx="7472366" cy="218111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</a:t>
            </a:r>
          </a:p>
        </p:txBody>
      </p:sp>
      <p:grpSp>
        <p:nvGrpSpPr>
          <p:cNvPr id="224" name="Google Shape;3662;p80">
            <a:extLst>
              <a:ext uri="{FF2B5EF4-FFF2-40B4-BE49-F238E27FC236}">
                <a16:creationId xmlns:a16="http://schemas.microsoft.com/office/drawing/2014/main" id="{7DD38C75-BE01-04E7-28A3-77E62DF69F2B}"/>
              </a:ext>
            </a:extLst>
          </p:cNvPr>
          <p:cNvGrpSpPr/>
          <p:nvPr/>
        </p:nvGrpSpPr>
        <p:grpSpPr>
          <a:xfrm>
            <a:off x="6398061" y="3740530"/>
            <a:ext cx="580068" cy="573983"/>
            <a:chOff x="2400625" y="-357325"/>
            <a:chExt cx="953275" cy="943275"/>
          </a:xfrm>
        </p:grpSpPr>
        <p:sp>
          <p:nvSpPr>
            <p:cNvPr id="225" name="Google Shape;3663;p80">
              <a:extLst>
                <a:ext uri="{FF2B5EF4-FFF2-40B4-BE49-F238E27FC236}">
                  <a16:creationId xmlns:a16="http://schemas.microsoft.com/office/drawing/2014/main" id="{F7FD23A3-5A0A-58B2-6389-A17357C34F05}"/>
                </a:ext>
              </a:extLst>
            </p:cNvPr>
            <p:cNvSpPr/>
            <p:nvPr/>
          </p:nvSpPr>
          <p:spPr>
            <a:xfrm>
              <a:off x="2400625" y="-357325"/>
              <a:ext cx="953275" cy="943275"/>
            </a:xfrm>
            <a:custGeom>
              <a:avLst/>
              <a:gdLst/>
              <a:ahLst/>
              <a:cxnLst/>
              <a:rect l="l" t="t" r="r" b="b"/>
              <a:pathLst>
                <a:path w="38131" h="37731" extrusionOk="0">
                  <a:moveTo>
                    <a:pt x="17328" y="0"/>
                  </a:moveTo>
                  <a:cubicBezTo>
                    <a:pt x="16344" y="0"/>
                    <a:pt x="15293" y="194"/>
                    <a:pt x="14203" y="666"/>
                  </a:cubicBezTo>
                  <a:cubicBezTo>
                    <a:pt x="13030" y="1146"/>
                    <a:pt x="11991" y="1892"/>
                    <a:pt x="11139" y="2824"/>
                  </a:cubicBezTo>
                  <a:cubicBezTo>
                    <a:pt x="10614" y="2643"/>
                    <a:pt x="10089" y="2549"/>
                    <a:pt x="9580" y="2549"/>
                  </a:cubicBezTo>
                  <a:cubicBezTo>
                    <a:pt x="8745" y="2549"/>
                    <a:pt x="7954" y="2801"/>
                    <a:pt x="7275" y="3331"/>
                  </a:cubicBezTo>
                  <a:cubicBezTo>
                    <a:pt x="6795" y="3677"/>
                    <a:pt x="6396" y="4103"/>
                    <a:pt x="6102" y="4583"/>
                  </a:cubicBezTo>
                  <a:cubicBezTo>
                    <a:pt x="6075" y="4583"/>
                    <a:pt x="6047" y="4583"/>
                    <a:pt x="6019" y="4583"/>
                  </a:cubicBezTo>
                  <a:cubicBezTo>
                    <a:pt x="3850" y="4583"/>
                    <a:pt x="2228" y="5613"/>
                    <a:pt x="1413" y="6954"/>
                  </a:cubicBezTo>
                  <a:cubicBezTo>
                    <a:pt x="1" y="9299"/>
                    <a:pt x="933" y="11751"/>
                    <a:pt x="1866" y="13296"/>
                  </a:cubicBezTo>
                  <a:cubicBezTo>
                    <a:pt x="1306" y="14948"/>
                    <a:pt x="1253" y="17293"/>
                    <a:pt x="2718" y="19851"/>
                  </a:cubicBezTo>
                  <a:cubicBezTo>
                    <a:pt x="3544" y="21423"/>
                    <a:pt x="4983" y="22569"/>
                    <a:pt x="6689" y="23075"/>
                  </a:cubicBezTo>
                  <a:cubicBezTo>
                    <a:pt x="6795" y="24354"/>
                    <a:pt x="6849" y="25420"/>
                    <a:pt x="6875" y="26193"/>
                  </a:cubicBezTo>
                  <a:cubicBezTo>
                    <a:pt x="6875" y="27711"/>
                    <a:pt x="6316" y="29523"/>
                    <a:pt x="5916" y="30829"/>
                  </a:cubicBezTo>
                  <a:cubicBezTo>
                    <a:pt x="5543" y="32134"/>
                    <a:pt x="5250" y="33067"/>
                    <a:pt x="5410" y="34000"/>
                  </a:cubicBezTo>
                  <a:cubicBezTo>
                    <a:pt x="5809" y="36371"/>
                    <a:pt x="8208" y="37037"/>
                    <a:pt x="9620" y="37437"/>
                  </a:cubicBezTo>
                  <a:lnTo>
                    <a:pt x="10126" y="37597"/>
                  </a:lnTo>
                  <a:cubicBezTo>
                    <a:pt x="10419" y="37677"/>
                    <a:pt x="10739" y="37730"/>
                    <a:pt x="11059" y="37730"/>
                  </a:cubicBezTo>
                  <a:cubicBezTo>
                    <a:pt x="12844" y="37730"/>
                    <a:pt x="14176" y="36078"/>
                    <a:pt x="15429" y="34426"/>
                  </a:cubicBezTo>
                  <a:cubicBezTo>
                    <a:pt x="15961" y="33760"/>
                    <a:pt x="16947" y="32508"/>
                    <a:pt x="17400" y="32214"/>
                  </a:cubicBezTo>
                  <a:lnTo>
                    <a:pt x="20411" y="30989"/>
                  </a:lnTo>
                  <a:cubicBezTo>
                    <a:pt x="21321" y="31521"/>
                    <a:pt x="22359" y="31795"/>
                    <a:pt x="23404" y="31795"/>
                  </a:cubicBezTo>
                  <a:cubicBezTo>
                    <a:pt x="23615" y="31795"/>
                    <a:pt x="23825" y="31784"/>
                    <a:pt x="24035" y="31761"/>
                  </a:cubicBezTo>
                  <a:cubicBezTo>
                    <a:pt x="25501" y="32827"/>
                    <a:pt x="27233" y="33413"/>
                    <a:pt x="29045" y="33440"/>
                  </a:cubicBezTo>
                  <a:cubicBezTo>
                    <a:pt x="30563" y="33440"/>
                    <a:pt x="32855" y="32960"/>
                    <a:pt x="35093" y="30669"/>
                  </a:cubicBezTo>
                  <a:cubicBezTo>
                    <a:pt x="37172" y="28591"/>
                    <a:pt x="38131" y="26406"/>
                    <a:pt x="37998" y="24194"/>
                  </a:cubicBezTo>
                  <a:cubicBezTo>
                    <a:pt x="37944" y="23182"/>
                    <a:pt x="37651" y="22196"/>
                    <a:pt x="37172" y="21316"/>
                  </a:cubicBezTo>
                  <a:cubicBezTo>
                    <a:pt x="37598" y="20171"/>
                    <a:pt x="37944" y="18599"/>
                    <a:pt x="37411" y="17106"/>
                  </a:cubicBezTo>
                  <a:cubicBezTo>
                    <a:pt x="37198" y="16520"/>
                    <a:pt x="36852" y="15961"/>
                    <a:pt x="36425" y="15508"/>
                  </a:cubicBezTo>
                  <a:cubicBezTo>
                    <a:pt x="36745" y="13376"/>
                    <a:pt x="36745" y="10099"/>
                    <a:pt x="34347" y="7701"/>
                  </a:cubicBezTo>
                  <a:cubicBezTo>
                    <a:pt x="32961" y="6315"/>
                    <a:pt x="31629" y="5649"/>
                    <a:pt x="30510" y="5356"/>
                  </a:cubicBezTo>
                  <a:cubicBezTo>
                    <a:pt x="30084" y="3810"/>
                    <a:pt x="29098" y="2478"/>
                    <a:pt x="27712" y="1679"/>
                  </a:cubicBezTo>
                  <a:cubicBezTo>
                    <a:pt x="26655" y="1071"/>
                    <a:pt x="25558" y="856"/>
                    <a:pt x="24532" y="856"/>
                  </a:cubicBezTo>
                  <a:cubicBezTo>
                    <a:pt x="23490" y="856"/>
                    <a:pt x="22522" y="1077"/>
                    <a:pt x="21744" y="1332"/>
                  </a:cubicBezTo>
                  <a:cubicBezTo>
                    <a:pt x="20587" y="601"/>
                    <a:pt x="19062" y="0"/>
                    <a:pt x="17328" y="0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64;p80">
              <a:extLst>
                <a:ext uri="{FF2B5EF4-FFF2-40B4-BE49-F238E27FC236}">
                  <a16:creationId xmlns:a16="http://schemas.microsoft.com/office/drawing/2014/main" id="{1F3AA50C-C764-252B-2EC2-062879A9AA48}"/>
                </a:ext>
              </a:extLst>
            </p:cNvPr>
            <p:cNvSpPr/>
            <p:nvPr/>
          </p:nvSpPr>
          <p:spPr>
            <a:xfrm>
              <a:off x="2597800" y="76325"/>
              <a:ext cx="365750" cy="443375"/>
            </a:xfrm>
            <a:custGeom>
              <a:avLst/>
              <a:gdLst/>
              <a:ahLst/>
              <a:cxnLst/>
              <a:rect l="l" t="t" r="r" b="b"/>
              <a:pathLst>
                <a:path w="14630" h="17735" extrusionOk="0">
                  <a:moveTo>
                    <a:pt x="853" y="0"/>
                  </a:moveTo>
                  <a:lnTo>
                    <a:pt x="853" y="107"/>
                  </a:lnTo>
                  <a:cubicBezTo>
                    <a:pt x="960" y="933"/>
                    <a:pt x="1626" y="5969"/>
                    <a:pt x="1626" y="8847"/>
                  </a:cubicBezTo>
                  <a:cubicBezTo>
                    <a:pt x="1626" y="11991"/>
                    <a:pt x="1" y="15401"/>
                    <a:pt x="134" y="16227"/>
                  </a:cubicBezTo>
                  <a:cubicBezTo>
                    <a:pt x="267" y="17053"/>
                    <a:pt x="1973" y="17373"/>
                    <a:pt x="3012" y="17719"/>
                  </a:cubicBezTo>
                  <a:cubicBezTo>
                    <a:pt x="3046" y="17730"/>
                    <a:pt x="3081" y="17735"/>
                    <a:pt x="3118" y="17735"/>
                  </a:cubicBezTo>
                  <a:cubicBezTo>
                    <a:pt x="4236" y="17735"/>
                    <a:pt x="6617" y="13192"/>
                    <a:pt x="8474" y="12444"/>
                  </a:cubicBezTo>
                  <a:cubicBezTo>
                    <a:pt x="10366" y="11644"/>
                    <a:pt x="14629" y="9912"/>
                    <a:pt x="14629" y="9912"/>
                  </a:cubicBezTo>
                  <a:lnTo>
                    <a:pt x="12338" y="8740"/>
                  </a:lnTo>
                  <a:cubicBezTo>
                    <a:pt x="12338" y="8740"/>
                    <a:pt x="8021" y="10046"/>
                    <a:pt x="7621" y="10099"/>
                  </a:cubicBezTo>
                  <a:cubicBezTo>
                    <a:pt x="7617" y="10100"/>
                    <a:pt x="7613" y="10100"/>
                    <a:pt x="7609" y="10100"/>
                  </a:cubicBezTo>
                  <a:cubicBezTo>
                    <a:pt x="7250" y="10100"/>
                    <a:pt x="8501" y="6662"/>
                    <a:pt x="8501" y="6662"/>
                  </a:cubicBezTo>
                  <a:lnTo>
                    <a:pt x="6636" y="3438"/>
                  </a:lnTo>
                  <a:lnTo>
                    <a:pt x="4637" y="8021"/>
                  </a:lnTo>
                  <a:cubicBezTo>
                    <a:pt x="4637" y="8021"/>
                    <a:pt x="3305" y="2905"/>
                    <a:pt x="3118" y="2159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65;p80">
              <a:extLst>
                <a:ext uri="{FF2B5EF4-FFF2-40B4-BE49-F238E27FC236}">
                  <a16:creationId xmlns:a16="http://schemas.microsoft.com/office/drawing/2014/main" id="{C7DFF25C-FB87-C8FC-A0C5-DF3207A8FDD2}"/>
                </a:ext>
              </a:extLst>
            </p:cNvPr>
            <p:cNvSpPr/>
            <p:nvPr/>
          </p:nvSpPr>
          <p:spPr>
            <a:xfrm>
              <a:off x="2462575" y="-290350"/>
              <a:ext cx="874675" cy="702575"/>
            </a:xfrm>
            <a:custGeom>
              <a:avLst/>
              <a:gdLst/>
              <a:ahLst/>
              <a:cxnLst/>
              <a:rect l="l" t="t" r="r" b="b"/>
              <a:pathLst>
                <a:path w="34987" h="28103" extrusionOk="0">
                  <a:moveTo>
                    <a:pt x="14828" y="0"/>
                  </a:moveTo>
                  <a:cubicBezTo>
                    <a:pt x="14194" y="0"/>
                    <a:pt x="13509" y="124"/>
                    <a:pt x="12791" y="439"/>
                  </a:cubicBezTo>
                  <a:cubicBezTo>
                    <a:pt x="9407" y="1931"/>
                    <a:pt x="9860" y="4249"/>
                    <a:pt x="9860" y="4249"/>
                  </a:cubicBezTo>
                  <a:cubicBezTo>
                    <a:pt x="9860" y="4249"/>
                    <a:pt x="8345" y="2550"/>
                    <a:pt x="7100" y="2550"/>
                  </a:cubicBezTo>
                  <a:cubicBezTo>
                    <a:pt x="6849" y="2550"/>
                    <a:pt x="6610" y="2618"/>
                    <a:pt x="6396" y="2783"/>
                  </a:cubicBezTo>
                  <a:cubicBezTo>
                    <a:pt x="5676" y="3290"/>
                    <a:pt x="5356" y="4249"/>
                    <a:pt x="5676" y="5102"/>
                  </a:cubicBezTo>
                  <a:cubicBezTo>
                    <a:pt x="5676" y="5102"/>
                    <a:pt x="4557" y="4629"/>
                    <a:pt x="3388" y="4629"/>
                  </a:cubicBezTo>
                  <a:cubicBezTo>
                    <a:pt x="2556" y="4629"/>
                    <a:pt x="1698" y="4868"/>
                    <a:pt x="1200" y="5688"/>
                  </a:cubicBezTo>
                  <a:cubicBezTo>
                    <a:pt x="1" y="7659"/>
                    <a:pt x="2505" y="10377"/>
                    <a:pt x="2505" y="10377"/>
                  </a:cubicBezTo>
                  <a:cubicBezTo>
                    <a:pt x="2505" y="10377"/>
                    <a:pt x="640" y="12536"/>
                    <a:pt x="2559" y="15866"/>
                  </a:cubicBezTo>
                  <a:cubicBezTo>
                    <a:pt x="3522" y="17538"/>
                    <a:pt x="4868" y="17955"/>
                    <a:pt x="5969" y="17955"/>
                  </a:cubicBezTo>
                  <a:cubicBezTo>
                    <a:pt x="7062" y="17955"/>
                    <a:pt x="7914" y="17545"/>
                    <a:pt x="7914" y="17545"/>
                  </a:cubicBezTo>
                  <a:lnTo>
                    <a:pt x="7914" y="17545"/>
                  </a:lnTo>
                  <a:cubicBezTo>
                    <a:pt x="7914" y="17545"/>
                    <a:pt x="7447" y="19900"/>
                    <a:pt x="10144" y="19900"/>
                  </a:cubicBezTo>
                  <a:cubicBezTo>
                    <a:pt x="10731" y="19900"/>
                    <a:pt x="11467" y="19788"/>
                    <a:pt x="12391" y="19517"/>
                  </a:cubicBezTo>
                  <a:cubicBezTo>
                    <a:pt x="12391" y="19517"/>
                    <a:pt x="12391" y="24577"/>
                    <a:pt x="17067" y="24577"/>
                  </a:cubicBezTo>
                  <a:cubicBezTo>
                    <a:pt x="17332" y="24577"/>
                    <a:pt x="17611" y="24560"/>
                    <a:pt x="17907" y="24526"/>
                  </a:cubicBezTo>
                  <a:cubicBezTo>
                    <a:pt x="17907" y="24526"/>
                    <a:pt x="18713" y="26465"/>
                    <a:pt x="20928" y="26465"/>
                  </a:cubicBezTo>
                  <a:cubicBezTo>
                    <a:pt x="21323" y="26465"/>
                    <a:pt x="21762" y="26403"/>
                    <a:pt x="22250" y="26258"/>
                  </a:cubicBezTo>
                  <a:cubicBezTo>
                    <a:pt x="22250" y="26258"/>
                    <a:pt x="24071" y="28102"/>
                    <a:pt x="26542" y="28102"/>
                  </a:cubicBezTo>
                  <a:cubicBezTo>
                    <a:pt x="27816" y="28102"/>
                    <a:pt x="29264" y="27612"/>
                    <a:pt x="30723" y="26125"/>
                  </a:cubicBezTo>
                  <a:cubicBezTo>
                    <a:pt x="34987" y="21782"/>
                    <a:pt x="31549" y="18957"/>
                    <a:pt x="31549" y="18957"/>
                  </a:cubicBezTo>
                  <a:cubicBezTo>
                    <a:pt x="31549" y="18957"/>
                    <a:pt x="34134" y="15067"/>
                    <a:pt x="30910" y="14054"/>
                  </a:cubicBezTo>
                  <a:cubicBezTo>
                    <a:pt x="30910" y="14054"/>
                    <a:pt x="32535" y="9471"/>
                    <a:pt x="30004" y="6913"/>
                  </a:cubicBezTo>
                  <a:cubicBezTo>
                    <a:pt x="28566" y="5490"/>
                    <a:pt x="27347" y="5179"/>
                    <a:pt x="26555" y="5179"/>
                  </a:cubicBezTo>
                  <a:cubicBezTo>
                    <a:pt x="25938" y="5179"/>
                    <a:pt x="25581" y="5368"/>
                    <a:pt x="25581" y="5368"/>
                  </a:cubicBezTo>
                  <a:cubicBezTo>
                    <a:pt x="25581" y="5368"/>
                    <a:pt x="26060" y="2570"/>
                    <a:pt x="23902" y="1318"/>
                  </a:cubicBezTo>
                  <a:cubicBezTo>
                    <a:pt x="23316" y="978"/>
                    <a:pt x="22676" y="854"/>
                    <a:pt x="22056" y="854"/>
                  </a:cubicBezTo>
                  <a:cubicBezTo>
                    <a:pt x="20392" y="854"/>
                    <a:pt x="18866" y="1744"/>
                    <a:pt x="18866" y="1744"/>
                  </a:cubicBezTo>
                  <a:cubicBezTo>
                    <a:pt x="18866" y="1744"/>
                    <a:pt x="17205" y="0"/>
                    <a:pt x="14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66;p80">
              <a:extLst>
                <a:ext uri="{FF2B5EF4-FFF2-40B4-BE49-F238E27FC236}">
                  <a16:creationId xmlns:a16="http://schemas.microsoft.com/office/drawing/2014/main" id="{18ED8659-13F3-F968-7A3E-60100E0D1CDF}"/>
                </a:ext>
              </a:extLst>
            </p:cNvPr>
            <p:cNvSpPr/>
            <p:nvPr/>
          </p:nvSpPr>
          <p:spPr>
            <a:xfrm>
              <a:off x="2575150" y="-38825"/>
              <a:ext cx="168575" cy="113625"/>
            </a:xfrm>
            <a:custGeom>
              <a:avLst/>
              <a:gdLst/>
              <a:ahLst/>
              <a:cxnLst/>
              <a:rect l="l" t="t" r="r" b="b"/>
              <a:pathLst>
                <a:path w="6743" h="4545" extrusionOk="0">
                  <a:moveTo>
                    <a:pt x="1403" y="1"/>
                  </a:moveTo>
                  <a:cubicBezTo>
                    <a:pt x="1324" y="1"/>
                    <a:pt x="1245" y="16"/>
                    <a:pt x="1173" y="50"/>
                  </a:cubicBezTo>
                  <a:cubicBezTo>
                    <a:pt x="1" y="583"/>
                    <a:pt x="81" y="2421"/>
                    <a:pt x="827" y="3301"/>
                  </a:cubicBezTo>
                  <a:cubicBezTo>
                    <a:pt x="1372" y="3881"/>
                    <a:pt x="2115" y="4183"/>
                    <a:pt x="2871" y="4183"/>
                  </a:cubicBezTo>
                  <a:cubicBezTo>
                    <a:pt x="3260" y="4183"/>
                    <a:pt x="3653" y="4103"/>
                    <a:pt x="4024" y="3940"/>
                  </a:cubicBezTo>
                  <a:cubicBezTo>
                    <a:pt x="4372" y="4326"/>
                    <a:pt x="4859" y="4544"/>
                    <a:pt x="5364" y="4544"/>
                  </a:cubicBezTo>
                  <a:cubicBezTo>
                    <a:pt x="5556" y="4544"/>
                    <a:pt x="5752" y="4513"/>
                    <a:pt x="5943" y="4446"/>
                  </a:cubicBezTo>
                  <a:cubicBezTo>
                    <a:pt x="6742" y="4153"/>
                    <a:pt x="6556" y="2981"/>
                    <a:pt x="5703" y="2981"/>
                  </a:cubicBezTo>
                  <a:cubicBezTo>
                    <a:pt x="5588" y="2981"/>
                    <a:pt x="5469" y="2987"/>
                    <a:pt x="5351" y="2987"/>
                  </a:cubicBezTo>
                  <a:cubicBezTo>
                    <a:pt x="5114" y="2987"/>
                    <a:pt x="4877" y="2963"/>
                    <a:pt x="4664" y="2821"/>
                  </a:cubicBezTo>
                  <a:cubicBezTo>
                    <a:pt x="4371" y="2581"/>
                    <a:pt x="4211" y="2182"/>
                    <a:pt x="4291" y="1782"/>
                  </a:cubicBezTo>
                  <a:cubicBezTo>
                    <a:pt x="4304" y="1538"/>
                    <a:pt x="4132" y="1425"/>
                    <a:pt x="3943" y="1425"/>
                  </a:cubicBezTo>
                  <a:cubicBezTo>
                    <a:pt x="3758" y="1425"/>
                    <a:pt x="3557" y="1532"/>
                    <a:pt x="3491" y="1729"/>
                  </a:cubicBezTo>
                  <a:cubicBezTo>
                    <a:pt x="3385" y="2048"/>
                    <a:pt x="3358" y="2395"/>
                    <a:pt x="3411" y="2741"/>
                  </a:cubicBezTo>
                  <a:cubicBezTo>
                    <a:pt x="3188" y="2800"/>
                    <a:pt x="2958" y="2843"/>
                    <a:pt x="2733" y="2843"/>
                  </a:cubicBezTo>
                  <a:cubicBezTo>
                    <a:pt x="2449" y="2843"/>
                    <a:pt x="2172" y="2774"/>
                    <a:pt x="1919" y="2581"/>
                  </a:cubicBezTo>
                  <a:cubicBezTo>
                    <a:pt x="1253" y="2048"/>
                    <a:pt x="1520" y="1302"/>
                    <a:pt x="1893" y="716"/>
                  </a:cubicBezTo>
                  <a:cubicBezTo>
                    <a:pt x="2133" y="323"/>
                    <a:pt x="1764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67;p80">
              <a:extLst>
                <a:ext uri="{FF2B5EF4-FFF2-40B4-BE49-F238E27FC236}">
                  <a16:creationId xmlns:a16="http://schemas.microsoft.com/office/drawing/2014/main" id="{A3D19102-AD3D-56F3-057B-7E849DD4A336}"/>
                </a:ext>
              </a:extLst>
            </p:cNvPr>
            <p:cNvSpPr/>
            <p:nvPr/>
          </p:nvSpPr>
          <p:spPr>
            <a:xfrm>
              <a:off x="2776325" y="120950"/>
              <a:ext cx="67975" cy="54850"/>
            </a:xfrm>
            <a:custGeom>
              <a:avLst/>
              <a:gdLst/>
              <a:ahLst/>
              <a:cxnLst/>
              <a:rect l="l" t="t" r="r" b="b"/>
              <a:pathLst>
                <a:path w="2719" h="2194" extrusionOk="0">
                  <a:moveTo>
                    <a:pt x="607" y="0"/>
                  </a:moveTo>
                  <a:cubicBezTo>
                    <a:pt x="435" y="0"/>
                    <a:pt x="252" y="100"/>
                    <a:pt x="187" y="294"/>
                  </a:cubicBezTo>
                  <a:cubicBezTo>
                    <a:pt x="1" y="826"/>
                    <a:pt x="161" y="1439"/>
                    <a:pt x="587" y="1812"/>
                  </a:cubicBezTo>
                  <a:cubicBezTo>
                    <a:pt x="841" y="2066"/>
                    <a:pt x="1170" y="2193"/>
                    <a:pt x="1498" y="2193"/>
                  </a:cubicBezTo>
                  <a:cubicBezTo>
                    <a:pt x="1789" y="2193"/>
                    <a:pt x="2081" y="2093"/>
                    <a:pt x="2319" y="1892"/>
                  </a:cubicBezTo>
                  <a:cubicBezTo>
                    <a:pt x="2719" y="1519"/>
                    <a:pt x="2346" y="960"/>
                    <a:pt x="1893" y="933"/>
                  </a:cubicBezTo>
                  <a:cubicBezTo>
                    <a:pt x="1868" y="930"/>
                    <a:pt x="1842" y="929"/>
                    <a:pt x="1815" y="929"/>
                  </a:cubicBezTo>
                  <a:cubicBezTo>
                    <a:pt x="1696" y="929"/>
                    <a:pt x="1566" y="955"/>
                    <a:pt x="1445" y="955"/>
                  </a:cubicBezTo>
                  <a:cubicBezTo>
                    <a:pt x="1366" y="955"/>
                    <a:pt x="1292" y="944"/>
                    <a:pt x="1227" y="906"/>
                  </a:cubicBezTo>
                  <a:cubicBezTo>
                    <a:pt x="1013" y="800"/>
                    <a:pt x="933" y="587"/>
                    <a:pt x="960" y="347"/>
                  </a:cubicBezTo>
                  <a:cubicBezTo>
                    <a:pt x="960" y="113"/>
                    <a:pt x="790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0" name="Picture 12">
            <a:extLst>
              <a:ext uri="{FF2B5EF4-FFF2-40B4-BE49-F238E27FC236}">
                <a16:creationId xmlns:a16="http://schemas.microsoft.com/office/drawing/2014/main" id="{250AF2CC-393F-B10C-F652-95C648107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2641522" y="3584033"/>
            <a:ext cx="579464" cy="326607"/>
          </a:xfrm>
          <a:prstGeom prst="rect">
            <a:avLst/>
          </a:prstGeom>
        </p:spPr>
      </p:pic>
      <p:pic>
        <p:nvPicPr>
          <p:cNvPr id="231" name="Picture 12">
            <a:extLst>
              <a:ext uri="{FF2B5EF4-FFF2-40B4-BE49-F238E27FC236}">
                <a16:creationId xmlns:a16="http://schemas.microsoft.com/office/drawing/2014/main" id="{7A06E6B4-FD18-7F3F-6B18-3046B155B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063710" y="553956"/>
            <a:ext cx="579464" cy="326607"/>
          </a:xfrm>
          <a:prstGeom prst="rect">
            <a:avLst/>
          </a:prstGeom>
        </p:spPr>
      </p:pic>
      <p:pic>
        <p:nvPicPr>
          <p:cNvPr id="232" name="Picture 12">
            <a:extLst>
              <a:ext uri="{FF2B5EF4-FFF2-40B4-BE49-F238E27FC236}">
                <a16:creationId xmlns:a16="http://schemas.microsoft.com/office/drawing/2014/main" id="{FF7374DA-40CE-D509-2BEC-B31B4E372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360213" y="4604276"/>
            <a:ext cx="579464" cy="326607"/>
          </a:xfrm>
          <a:prstGeom prst="rect">
            <a:avLst/>
          </a:prstGeom>
        </p:spPr>
      </p:pic>
      <p:pic>
        <p:nvPicPr>
          <p:cNvPr id="234" name="Picture 12">
            <a:extLst>
              <a:ext uri="{FF2B5EF4-FFF2-40B4-BE49-F238E27FC236}">
                <a16:creationId xmlns:a16="http://schemas.microsoft.com/office/drawing/2014/main" id="{6BED1E09-B3AC-7A16-A4C7-5F387DFD5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922621" y="756191"/>
            <a:ext cx="579464" cy="326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59"/>
          <p:cNvGrpSpPr/>
          <p:nvPr/>
        </p:nvGrpSpPr>
        <p:grpSpPr>
          <a:xfrm rot="3600132">
            <a:off x="106409" y="4303472"/>
            <a:ext cx="760866" cy="792242"/>
            <a:chOff x="8193550" y="2213726"/>
            <a:chExt cx="933746" cy="972250"/>
          </a:xfrm>
        </p:grpSpPr>
        <p:sp>
          <p:nvSpPr>
            <p:cNvPr id="1258" name="Google Shape;1258;p59"/>
            <p:cNvSpPr/>
            <p:nvPr/>
          </p:nvSpPr>
          <p:spPr>
            <a:xfrm rot="5400000">
              <a:off x="8174298" y="2232978"/>
              <a:ext cx="972250" cy="933746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9" name="Google Shape;1259;p59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1260" name="Google Shape;1260;p59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59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59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59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59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59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4" name="Google Shape;1284;p59"/>
          <p:cNvGrpSpPr/>
          <p:nvPr/>
        </p:nvGrpSpPr>
        <p:grpSpPr>
          <a:xfrm rot="2700000">
            <a:off x="37011" y="139250"/>
            <a:ext cx="562108" cy="855126"/>
            <a:chOff x="1407847" y="1004648"/>
            <a:chExt cx="696096" cy="1058958"/>
          </a:xfrm>
        </p:grpSpPr>
        <p:sp>
          <p:nvSpPr>
            <p:cNvPr id="1285" name="Google Shape;1285;p59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6" name="Google Shape;1286;p59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287" name="Google Shape;1287;p59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59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59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9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59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59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9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4" name="Google Shape;1294;p59"/>
          <p:cNvGrpSpPr/>
          <p:nvPr/>
        </p:nvGrpSpPr>
        <p:grpSpPr>
          <a:xfrm rot="-2700000" flipH="1">
            <a:off x="8099246" y="309542"/>
            <a:ext cx="562108" cy="855126"/>
            <a:chOff x="1407847" y="1004648"/>
            <a:chExt cx="696096" cy="1058958"/>
          </a:xfrm>
        </p:grpSpPr>
        <p:sp>
          <p:nvSpPr>
            <p:cNvPr id="1295" name="Google Shape;1295;p59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6" name="Google Shape;1296;p59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297" name="Google Shape;1297;p59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9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9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9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9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9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9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Bong bóng Ý nghĩ: Hình đám mây 15">
            <a:extLst>
              <a:ext uri="{FF2B5EF4-FFF2-40B4-BE49-F238E27FC236}">
                <a16:creationId xmlns:a16="http://schemas.microsoft.com/office/drawing/2014/main" id="{67AA9B6A-FBFB-FD86-C6F5-47A71D68E99D}"/>
              </a:ext>
            </a:extLst>
          </p:cNvPr>
          <p:cNvSpPr/>
          <p:nvPr/>
        </p:nvSpPr>
        <p:spPr>
          <a:xfrm>
            <a:off x="732694" y="65745"/>
            <a:ext cx="4461018" cy="1836165"/>
          </a:xfrm>
          <a:prstGeom prst="cloudCallout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2"/>
                </a:solidFill>
              </a:rPr>
              <a:t>Túi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nào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nặng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nhất</a:t>
            </a:r>
            <a:r>
              <a:rPr lang="en-US" sz="2400" dirty="0">
                <a:solidFill>
                  <a:schemeClr val="accent2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8339F5-EBC5-7BE0-89D3-23E53ED2DE8B}"/>
                  </a:ext>
                </a:extLst>
              </p:cNvPr>
              <p:cNvSpPr txBox="1"/>
              <p:nvPr/>
            </p:nvSpPr>
            <p:spPr>
              <a:xfrm>
                <a:off x="318065" y="2916094"/>
                <a:ext cx="27079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 err="1"/>
                  <a:t>Vì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130&lt;450&lt;820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8339F5-EBC5-7BE0-89D3-23E53ED2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65" y="2916094"/>
                <a:ext cx="2707921" cy="369332"/>
              </a:xfrm>
              <a:prstGeom prst="rect">
                <a:avLst/>
              </a:prstGeom>
              <a:blipFill>
                <a:blip r:embed="rId3"/>
                <a:stretch>
                  <a:fillRect l="-6757" t="-22951" r="-3378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BC388452-AF0C-CDEA-A59B-F848138173C6}"/>
              </a:ext>
            </a:extLst>
          </p:cNvPr>
          <p:cNvSpPr/>
          <p:nvPr/>
        </p:nvSpPr>
        <p:spPr>
          <a:xfrm>
            <a:off x="209395" y="3743825"/>
            <a:ext cx="747014" cy="369333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0C3C2C8-F785-1107-1AB3-0D0D680D35BC}"/>
              </a:ext>
            </a:extLst>
          </p:cNvPr>
          <p:cNvSpPr txBox="1"/>
          <p:nvPr/>
        </p:nvSpPr>
        <p:spPr>
          <a:xfrm>
            <a:off x="1072945" y="3715973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</a:t>
            </a:r>
            <a:r>
              <a:rPr lang="en-US" sz="2400" dirty="0" err="1"/>
              <a:t>chua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AAFE638F-FBB1-DAE7-AEE3-E511DE294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784" y="1339160"/>
            <a:ext cx="3267249" cy="32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04" name="Google Shape;1304;p59"/>
          <p:cNvGrpSpPr/>
          <p:nvPr/>
        </p:nvGrpSpPr>
        <p:grpSpPr>
          <a:xfrm>
            <a:off x="4999591" y="3888198"/>
            <a:ext cx="772347" cy="1173461"/>
            <a:chOff x="2773825" y="236112"/>
            <a:chExt cx="942232" cy="1431574"/>
          </a:xfrm>
        </p:grpSpPr>
        <p:sp>
          <p:nvSpPr>
            <p:cNvPr id="1305" name="Google Shape;1305;p59"/>
            <p:cNvSpPr/>
            <p:nvPr/>
          </p:nvSpPr>
          <p:spPr>
            <a:xfrm>
              <a:off x="2804730" y="236112"/>
              <a:ext cx="911327" cy="1431574"/>
            </a:xfrm>
            <a:custGeom>
              <a:avLst/>
              <a:gdLst/>
              <a:ahLst/>
              <a:cxnLst/>
              <a:rect l="l" t="t" r="r" b="b"/>
              <a:pathLst>
                <a:path w="35166" h="57326" extrusionOk="0">
                  <a:moveTo>
                    <a:pt x="9447" y="0"/>
                  </a:moveTo>
                  <a:cubicBezTo>
                    <a:pt x="8618" y="0"/>
                    <a:pt x="7642" y="218"/>
                    <a:pt x="6519" y="811"/>
                  </a:cubicBezTo>
                  <a:cubicBezTo>
                    <a:pt x="4825" y="1691"/>
                    <a:pt x="4013" y="3384"/>
                    <a:pt x="4402" y="5196"/>
                  </a:cubicBezTo>
                  <a:cubicBezTo>
                    <a:pt x="4690" y="6465"/>
                    <a:pt x="5418" y="7566"/>
                    <a:pt x="6451" y="8328"/>
                  </a:cubicBezTo>
                  <a:cubicBezTo>
                    <a:pt x="4910" y="10410"/>
                    <a:pt x="4165" y="12781"/>
                    <a:pt x="4334" y="15236"/>
                  </a:cubicBezTo>
                  <a:cubicBezTo>
                    <a:pt x="4453" y="17352"/>
                    <a:pt x="5164" y="19400"/>
                    <a:pt x="6383" y="21144"/>
                  </a:cubicBezTo>
                  <a:cubicBezTo>
                    <a:pt x="4504" y="23447"/>
                    <a:pt x="3031" y="26037"/>
                    <a:pt x="1998" y="28814"/>
                  </a:cubicBezTo>
                  <a:cubicBezTo>
                    <a:pt x="0" y="34316"/>
                    <a:pt x="440" y="39870"/>
                    <a:pt x="3234" y="44864"/>
                  </a:cubicBezTo>
                  <a:cubicBezTo>
                    <a:pt x="4301" y="46777"/>
                    <a:pt x="5824" y="48403"/>
                    <a:pt x="7670" y="49588"/>
                  </a:cubicBezTo>
                  <a:cubicBezTo>
                    <a:pt x="7484" y="50350"/>
                    <a:pt x="7517" y="50925"/>
                    <a:pt x="7738" y="51467"/>
                  </a:cubicBezTo>
                  <a:cubicBezTo>
                    <a:pt x="7788" y="51586"/>
                    <a:pt x="7856" y="51704"/>
                    <a:pt x="7924" y="51823"/>
                  </a:cubicBezTo>
                  <a:cubicBezTo>
                    <a:pt x="6722" y="52110"/>
                    <a:pt x="5570" y="52551"/>
                    <a:pt x="4470" y="53143"/>
                  </a:cubicBezTo>
                  <a:cubicBezTo>
                    <a:pt x="2658" y="54142"/>
                    <a:pt x="3234" y="56885"/>
                    <a:pt x="5300" y="57088"/>
                  </a:cubicBezTo>
                  <a:cubicBezTo>
                    <a:pt x="7043" y="57257"/>
                    <a:pt x="8855" y="57325"/>
                    <a:pt x="10565" y="57325"/>
                  </a:cubicBezTo>
                  <a:cubicBezTo>
                    <a:pt x="14848" y="57325"/>
                    <a:pt x="18455" y="56936"/>
                    <a:pt x="18675" y="56919"/>
                  </a:cubicBezTo>
                  <a:lnTo>
                    <a:pt x="18709" y="56919"/>
                  </a:lnTo>
                  <a:cubicBezTo>
                    <a:pt x="18929" y="56986"/>
                    <a:pt x="19149" y="57037"/>
                    <a:pt x="19386" y="57037"/>
                  </a:cubicBezTo>
                  <a:lnTo>
                    <a:pt x="31559" y="57308"/>
                  </a:lnTo>
                  <a:lnTo>
                    <a:pt x="31610" y="57308"/>
                  </a:lnTo>
                  <a:cubicBezTo>
                    <a:pt x="33235" y="57308"/>
                    <a:pt x="34251" y="55547"/>
                    <a:pt x="33455" y="54142"/>
                  </a:cubicBezTo>
                  <a:cubicBezTo>
                    <a:pt x="33286" y="53871"/>
                    <a:pt x="31982" y="51721"/>
                    <a:pt x="28613" y="50688"/>
                  </a:cubicBezTo>
                  <a:cubicBezTo>
                    <a:pt x="28613" y="50553"/>
                    <a:pt x="28596" y="50417"/>
                    <a:pt x="28596" y="50265"/>
                  </a:cubicBezTo>
                  <a:cubicBezTo>
                    <a:pt x="29967" y="49452"/>
                    <a:pt x="31051" y="48453"/>
                    <a:pt x="31728" y="47353"/>
                  </a:cubicBezTo>
                  <a:cubicBezTo>
                    <a:pt x="33760" y="44068"/>
                    <a:pt x="34522" y="38414"/>
                    <a:pt x="33726" y="32911"/>
                  </a:cubicBezTo>
                  <a:cubicBezTo>
                    <a:pt x="33929" y="32589"/>
                    <a:pt x="34048" y="32234"/>
                    <a:pt x="34082" y="31861"/>
                  </a:cubicBezTo>
                  <a:cubicBezTo>
                    <a:pt x="34183" y="31743"/>
                    <a:pt x="34251" y="31624"/>
                    <a:pt x="34319" y="31489"/>
                  </a:cubicBezTo>
                  <a:cubicBezTo>
                    <a:pt x="35165" y="29711"/>
                    <a:pt x="33607" y="28187"/>
                    <a:pt x="32270" y="27104"/>
                  </a:cubicBezTo>
                  <a:cubicBezTo>
                    <a:pt x="31440" y="24869"/>
                    <a:pt x="30204" y="22804"/>
                    <a:pt x="28613" y="21026"/>
                  </a:cubicBezTo>
                  <a:cubicBezTo>
                    <a:pt x="29561" y="19604"/>
                    <a:pt x="30255" y="17606"/>
                    <a:pt x="29984" y="14880"/>
                  </a:cubicBezTo>
                  <a:cubicBezTo>
                    <a:pt x="29764" y="12357"/>
                    <a:pt x="28833" y="9953"/>
                    <a:pt x="27309" y="7922"/>
                  </a:cubicBezTo>
                  <a:cubicBezTo>
                    <a:pt x="27834" y="7312"/>
                    <a:pt x="28156" y="6567"/>
                    <a:pt x="28257" y="5771"/>
                  </a:cubicBezTo>
                  <a:cubicBezTo>
                    <a:pt x="28444" y="4112"/>
                    <a:pt x="27953" y="2656"/>
                    <a:pt x="26886" y="1674"/>
                  </a:cubicBezTo>
                  <a:cubicBezTo>
                    <a:pt x="26075" y="939"/>
                    <a:pt x="25055" y="565"/>
                    <a:pt x="23948" y="565"/>
                  </a:cubicBezTo>
                  <a:cubicBezTo>
                    <a:pt x="23576" y="565"/>
                    <a:pt x="23193" y="607"/>
                    <a:pt x="22806" y="692"/>
                  </a:cubicBezTo>
                  <a:cubicBezTo>
                    <a:pt x="21688" y="946"/>
                    <a:pt x="20740" y="1640"/>
                    <a:pt x="20182" y="2622"/>
                  </a:cubicBezTo>
                  <a:cubicBezTo>
                    <a:pt x="20114" y="2724"/>
                    <a:pt x="20063" y="2842"/>
                    <a:pt x="20012" y="2927"/>
                  </a:cubicBezTo>
                  <a:lnTo>
                    <a:pt x="19961" y="2910"/>
                  </a:lnTo>
                  <a:cubicBezTo>
                    <a:pt x="19758" y="1776"/>
                    <a:pt x="19216" y="523"/>
                    <a:pt x="17744" y="252"/>
                  </a:cubicBezTo>
                  <a:cubicBezTo>
                    <a:pt x="17600" y="225"/>
                    <a:pt x="17456" y="212"/>
                    <a:pt x="17313" y="212"/>
                  </a:cubicBezTo>
                  <a:cubicBezTo>
                    <a:pt x="16647" y="212"/>
                    <a:pt x="16006" y="498"/>
                    <a:pt x="15559" y="1014"/>
                  </a:cubicBezTo>
                  <a:lnTo>
                    <a:pt x="15526" y="1048"/>
                  </a:lnTo>
                  <a:cubicBezTo>
                    <a:pt x="14933" y="1268"/>
                    <a:pt x="14476" y="1742"/>
                    <a:pt x="14239" y="2334"/>
                  </a:cubicBezTo>
                  <a:cubicBezTo>
                    <a:pt x="14154" y="2555"/>
                    <a:pt x="14103" y="2808"/>
                    <a:pt x="14087" y="3046"/>
                  </a:cubicBezTo>
                  <a:lnTo>
                    <a:pt x="13799" y="3147"/>
                  </a:lnTo>
                  <a:cubicBezTo>
                    <a:pt x="13409" y="2131"/>
                    <a:pt x="12715" y="1268"/>
                    <a:pt x="11801" y="675"/>
                  </a:cubicBezTo>
                  <a:cubicBezTo>
                    <a:pt x="11228" y="315"/>
                    <a:pt x="10444" y="0"/>
                    <a:pt x="9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9"/>
            <p:cNvSpPr/>
            <p:nvPr/>
          </p:nvSpPr>
          <p:spPr>
            <a:xfrm>
              <a:off x="2973200" y="353675"/>
              <a:ext cx="564225" cy="472375"/>
            </a:xfrm>
            <a:custGeom>
              <a:avLst/>
              <a:gdLst/>
              <a:ahLst/>
              <a:cxnLst/>
              <a:rect l="l" t="t" r="r" b="b"/>
              <a:pathLst>
                <a:path w="22569" h="18895" extrusionOk="0">
                  <a:moveTo>
                    <a:pt x="11022" y="0"/>
                  </a:moveTo>
                  <a:cubicBezTo>
                    <a:pt x="10463" y="34"/>
                    <a:pt x="9905" y="119"/>
                    <a:pt x="9363" y="254"/>
                  </a:cubicBezTo>
                  <a:cubicBezTo>
                    <a:pt x="5232" y="1270"/>
                    <a:pt x="0" y="5079"/>
                    <a:pt x="390" y="10463"/>
                  </a:cubicBezTo>
                  <a:cubicBezTo>
                    <a:pt x="881" y="17591"/>
                    <a:pt x="7399" y="18895"/>
                    <a:pt x="7399" y="18895"/>
                  </a:cubicBezTo>
                  <a:lnTo>
                    <a:pt x="10971" y="18776"/>
                  </a:lnTo>
                  <a:lnTo>
                    <a:pt x="13900" y="18675"/>
                  </a:lnTo>
                  <a:cubicBezTo>
                    <a:pt x="13900" y="18675"/>
                    <a:pt x="22569" y="18302"/>
                    <a:pt x="21790" y="10463"/>
                  </a:cubicBezTo>
                  <a:cubicBezTo>
                    <a:pt x="21451" y="6975"/>
                    <a:pt x="19860" y="4521"/>
                    <a:pt x="17947" y="2878"/>
                  </a:cubicBezTo>
                  <a:cubicBezTo>
                    <a:pt x="17269" y="2286"/>
                    <a:pt x="16541" y="1761"/>
                    <a:pt x="15746" y="1338"/>
                  </a:cubicBezTo>
                  <a:cubicBezTo>
                    <a:pt x="14544" y="660"/>
                    <a:pt x="13240" y="220"/>
                    <a:pt x="11869" y="34"/>
                  </a:cubicBezTo>
                  <a:cubicBezTo>
                    <a:pt x="11767" y="0"/>
                    <a:pt x="11682" y="0"/>
                    <a:pt x="11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9"/>
            <p:cNvSpPr/>
            <p:nvPr/>
          </p:nvSpPr>
          <p:spPr>
            <a:xfrm>
              <a:off x="3087050" y="483175"/>
              <a:ext cx="63100" cy="75050"/>
            </a:xfrm>
            <a:custGeom>
              <a:avLst/>
              <a:gdLst/>
              <a:ahLst/>
              <a:cxnLst/>
              <a:rect l="l" t="t" r="r" b="b"/>
              <a:pathLst>
                <a:path w="2524" h="3002" extrusionOk="0">
                  <a:moveTo>
                    <a:pt x="2456" y="1"/>
                  </a:moveTo>
                  <a:cubicBezTo>
                    <a:pt x="2320" y="509"/>
                    <a:pt x="2151" y="1017"/>
                    <a:pt x="1948" y="1508"/>
                  </a:cubicBezTo>
                  <a:cubicBezTo>
                    <a:pt x="1846" y="1745"/>
                    <a:pt x="1728" y="1948"/>
                    <a:pt x="1592" y="2151"/>
                  </a:cubicBezTo>
                  <a:cubicBezTo>
                    <a:pt x="1474" y="2303"/>
                    <a:pt x="1304" y="2422"/>
                    <a:pt x="1118" y="2456"/>
                  </a:cubicBezTo>
                  <a:cubicBezTo>
                    <a:pt x="1104" y="2457"/>
                    <a:pt x="1089" y="2458"/>
                    <a:pt x="1075" y="2458"/>
                  </a:cubicBezTo>
                  <a:cubicBezTo>
                    <a:pt x="921" y="2458"/>
                    <a:pt x="772" y="2375"/>
                    <a:pt x="695" y="2236"/>
                  </a:cubicBezTo>
                  <a:cubicBezTo>
                    <a:pt x="576" y="2032"/>
                    <a:pt x="492" y="1812"/>
                    <a:pt x="441" y="1592"/>
                  </a:cubicBezTo>
                  <a:cubicBezTo>
                    <a:pt x="339" y="1067"/>
                    <a:pt x="271" y="543"/>
                    <a:pt x="238" y="18"/>
                  </a:cubicBezTo>
                  <a:cubicBezTo>
                    <a:pt x="68" y="543"/>
                    <a:pt x="1" y="1084"/>
                    <a:pt x="34" y="1643"/>
                  </a:cubicBezTo>
                  <a:cubicBezTo>
                    <a:pt x="51" y="1948"/>
                    <a:pt x="136" y="2236"/>
                    <a:pt x="271" y="2507"/>
                  </a:cubicBezTo>
                  <a:cubicBezTo>
                    <a:pt x="356" y="2659"/>
                    <a:pt x="475" y="2794"/>
                    <a:pt x="627" y="2896"/>
                  </a:cubicBezTo>
                  <a:cubicBezTo>
                    <a:pt x="768" y="2966"/>
                    <a:pt x="921" y="3002"/>
                    <a:pt x="1076" y="3002"/>
                  </a:cubicBezTo>
                  <a:cubicBezTo>
                    <a:pt x="1107" y="3002"/>
                    <a:pt x="1138" y="3000"/>
                    <a:pt x="1169" y="2998"/>
                  </a:cubicBezTo>
                  <a:cubicBezTo>
                    <a:pt x="1355" y="2964"/>
                    <a:pt x="1524" y="2913"/>
                    <a:pt x="1660" y="2794"/>
                  </a:cubicBezTo>
                  <a:cubicBezTo>
                    <a:pt x="1795" y="2693"/>
                    <a:pt x="1914" y="2574"/>
                    <a:pt x="1998" y="2456"/>
                  </a:cubicBezTo>
                  <a:cubicBezTo>
                    <a:pt x="2151" y="2202"/>
                    <a:pt x="2269" y="1931"/>
                    <a:pt x="2337" y="1643"/>
                  </a:cubicBezTo>
                  <a:cubicBezTo>
                    <a:pt x="2489" y="1118"/>
                    <a:pt x="2523" y="560"/>
                    <a:pt x="2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9"/>
            <p:cNvSpPr/>
            <p:nvPr/>
          </p:nvSpPr>
          <p:spPr>
            <a:xfrm>
              <a:off x="3334250" y="483600"/>
              <a:ext cx="84250" cy="86000"/>
            </a:xfrm>
            <a:custGeom>
              <a:avLst/>
              <a:gdLst/>
              <a:ahLst/>
              <a:cxnLst/>
              <a:rect l="l" t="t" r="r" b="b"/>
              <a:pathLst>
                <a:path w="3370" h="3440" extrusionOk="0">
                  <a:moveTo>
                    <a:pt x="2540" y="1"/>
                  </a:moveTo>
                  <a:lnTo>
                    <a:pt x="2540" y="1"/>
                  </a:lnTo>
                  <a:cubicBezTo>
                    <a:pt x="2726" y="610"/>
                    <a:pt x="2827" y="1237"/>
                    <a:pt x="2878" y="1880"/>
                  </a:cubicBezTo>
                  <a:cubicBezTo>
                    <a:pt x="2895" y="2151"/>
                    <a:pt x="2827" y="2422"/>
                    <a:pt x="2692" y="2659"/>
                  </a:cubicBezTo>
                  <a:cubicBezTo>
                    <a:pt x="2537" y="2830"/>
                    <a:pt x="2325" y="2915"/>
                    <a:pt x="2095" y="2915"/>
                  </a:cubicBezTo>
                  <a:cubicBezTo>
                    <a:pt x="2074" y="2915"/>
                    <a:pt x="2053" y="2914"/>
                    <a:pt x="2032" y="2913"/>
                  </a:cubicBezTo>
                  <a:cubicBezTo>
                    <a:pt x="1761" y="2913"/>
                    <a:pt x="1490" y="2845"/>
                    <a:pt x="1270" y="2710"/>
                  </a:cubicBezTo>
                  <a:cubicBezTo>
                    <a:pt x="1033" y="2540"/>
                    <a:pt x="830" y="2320"/>
                    <a:pt x="711" y="2066"/>
                  </a:cubicBezTo>
                  <a:cubicBezTo>
                    <a:pt x="406" y="1508"/>
                    <a:pt x="220" y="898"/>
                    <a:pt x="119" y="272"/>
                  </a:cubicBezTo>
                  <a:lnTo>
                    <a:pt x="119" y="272"/>
                  </a:lnTo>
                  <a:cubicBezTo>
                    <a:pt x="0" y="932"/>
                    <a:pt x="85" y="1609"/>
                    <a:pt x="339" y="2253"/>
                  </a:cubicBezTo>
                  <a:cubicBezTo>
                    <a:pt x="457" y="2591"/>
                    <a:pt x="677" y="2896"/>
                    <a:pt x="965" y="3116"/>
                  </a:cubicBezTo>
                  <a:cubicBezTo>
                    <a:pt x="1267" y="3322"/>
                    <a:pt x="1613" y="3439"/>
                    <a:pt x="1975" y="3439"/>
                  </a:cubicBezTo>
                  <a:cubicBezTo>
                    <a:pt x="2000" y="3439"/>
                    <a:pt x="2024" y="3439"/>
                    <a:pt x="2049" y="3438"/>
                  </a:cubicBezTo>
                  <a:cubicBezTo>
                    <a:pt x="2235" y="3438"/>
                    <a:pt x="2438" y="3404"/>
                    <a:pt x="2607" y="3336"/>
                  </a:cubicBezTo>
                  <a:cubicBezTo>
                    <a:pt x="2811" y="3251"/>
                    <a:pt x="2980" y="3116"/>
                    <a:pt x="3098" y="2947"/>
                  </a:cubicBezTo>
                  <a:cubicBezTo>
                    <a:pt x="3302" y="2608"/>
                    <a:pt x="3369" y="2219"/>
                    <a:pt x="3302" y="1846"/>
                  </a:cubicBezTo>
                  <a:cubicBezTo>
                    <a:pt x="3183" y="1169"/>
                    <a:pt x="2912" y="543"/>
                    <a:pt x="2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9"/>
            <p:cNvSpPr/>
            <p:nvPr/>
          </p:nvSpPr>
          <p:spPr>
            <a:xfrm>
              <a:off x="3355400" y="304875"/>
              <a:ext cx="124900" cy="125000"/>
            </a:xfrm>
            <a:custGeom>
              <a:avLst/>
              <a:gdLst/>
              <a:ahLst/>
              <a:cxnLst/>
              <a:rect l="l" t="t" r="r" b="b"/>
              <a:pathLst>
                <a:path w="4996" h="5000" extrusionOk="0">
                  <a:moveTo>
                    <a:pt x="2544" y="0"/>
                  </a:moveTo>
                  <a:cubicBezTo>
                    <a:pt x="2330" y="0"/>
                    <a:pt x="2108" y="24"/>
                    <a:pt x="1880" y="73"/>
                  </a:cubicBezTo>
                  <a:cubicBezTo>
                    <a:pt x="627" y="361"/>
                    <a:pt x="1" y="1800"/>
                    <a:pt x="458" y="3290"/>
                  </a:cubicBezTo>
                  <a:cubicBezTo>
                    <a:pt x="661" y="3933"/>
                    <a:pt x="1033" y="4526"/>
                    <a:pt x="1541" y="5000"/>
                  </a:cubicBezTo>
                  <a:cubicBezTo>
                    <a:pt x="1914" y="4966"/>
                    <a:pt x="2286" y="4915"/>
                    <a:pt x="2659" y="4813"/>
                  </a:cubicBezTo>
                  <a:cubicBezTo>
                    <a:pt x="3539" y="4576"/>
                    <a:pt x="4640" y="4051"/>
                    <a:pt x="4775" y="2832"/>
                  </a:cubicBezTo>
                  <a:cubicBezTo>
                    <a:pt x="4996" y="1052"/>
                    <a:pt x="3963" y="0"/>
                    <a:pt x="2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9"/>
            <p:cNvSpPr/>
            <p:nvPr/>
          </p:nvSpPr>
          <p:spPr>
            <a:xfrm>
              <a:off x="2946900" y="291100"/>
              <a:ext cx="181225" cy="136025"/>
            </a:xfrm>
            <a:custGeom>
              <a:avLst/>
              <a:gdLst/>
              <a:ahLst/>
              <a:cxnLst/>
              <a:rect l="l" t="t" r="r" b="b"/>
              <a:pathLst>
                <a:path w="7249" h="5441" extrusionOk="0">
                  <a:moveTo>
                    <a:pt x="4395" y="0"/>
                  </a:moveTo>
                  <a:cubicBezTo>
                    <a:pt x="3845" y="0"/>
                    <a:pt x="3203" y="166"/>
                    <a:pt x="2458" y="556"/>
                  </a:cubicBezTo>
                  <a:cubicBezTo>
                    <a:pt x="1" y="1848"/>
                    <a:pt x="2114" y="5440"/>
                    <a:pt x="5425" y="5440"/>
                  </a:cubicBezTo>
                  <a:cubicBezTo>
                    <a:pt x="5628" y="5440"/>
                    <a:pt x="5836" y="5427"/>
                    <a:pt x="6047" y="5398"/>
                  </a:cubicBezTo>
                  <a:cubicBezTo>
                    <a:pt x="6047" y="5398"/>
                    <a:pt x="7147" y="4907"/>
                    <a:pt x="7181" y="4044"/>
                  </a:cubicBezTo>
                  <a:cubicBezTo>
                    <a:pt x="7248" y="2470"/>
                    <a:pt x="6515" y="0"/>
                    <a:pt x="4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9"/>
            <p:cNvSpPr/>
            <p:nvPr/>
          </p:nvSpPr>
          <p:spPr>
            <a:xfrm>
              <a:off x="3360700" y="354100"/>
              <a:ext cx="103925" cy="75775"/>
            </a:xfrm>
            <a:custGeom>
              <a:avLst/>
              <a:gdLst/>
              <a:ahLst/>
              <a:cxnLst/>
              <a:rect l="l" t="t" r="r" b="b"/>
              <a:pathLst>
                <a:path w="4157" h="3031" extrusionOk="0">
                  <a:moveTo>
                    <a:pt x="1503" y="0"/>
                  </a:moveTo>
                  <a:cubicBezTo>
                    <a:pt x="1" y="0"/>
                    <a:pt x="1312" y="3031"/>
                    <a:pt x="1312" y="3031"/>
                  </a:cubicBezTo>
                  <a:cubicBezTo>
                    <a:pt x="1312" y="3031"/>
                    <a:pt x="4157" y="542"/>
                    <a:pt x="1803" y="34"/>
                  </a:cubicBezTo>
                  <a:cubicBezTo>
                    <a:pt x="1693" y="11"/>
                    <a:pt x="1593" y="0"/>
                    <a:pt x="1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9"/>
            <p:cNvSpPr/>
            <p:nvPr/>
          </p:nvSpPr>
          <p:spPr>
            <a:xfrm>
              <a:off x="3013400" y="354075"/>
              <a:ext cx="99500" cy="65225"/>
            </a:xfrm>
            <a:custGeom>
              <a:avLst/>
              <a:gdLst/>
              <a:ahLst/>
              <a:cxnLst/>
              <a:rect l="l" t="t" r="r" b="b"/>
              <a:pathLst>
                <a:path w="3980" h="2609" extrusionOk="0">
                  <a:moveTo>
                    <a:pt x="1998" y="1"/>
                  </a:moveTo>
                  <a:cubicBezTo>
                    <a:pt x="1" y="1"/>
                    <a:pt x="1948" y="2558"/>
                    <a:pt x="3624" y="2608"/>
                  </a:cubicBezTo>
                  <a:cubicBezTo>
                    <a:pt x="3624" y="2608"/>
                    <a:pt x="3979" y="1"/>
                    <a:pt x="19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9"/>
            <p:cNvSpPr/>
            <p:nvPr/>
          </p:nvSpPr>
          <p:spPr>
            <a:xfrm>
              <a:off x="3220800" y="296375"/>
              <a:ext cx="49125" cy="78900"/>
            </a:xfrm>
            <a:custGeom>
              <a:avLst/>
              <a:gdLst/>
              <a:ahLst/>
              <a:cxnLst/>
              <a:rect l="l" t="t" r="r" b="b"/>
              <a:pathLst>
                <a:path w="1965" h="3156" extrusionOk="0">
                  <a:moveTo>
                    <a:pt x="1311" y="0"/>
                  </a:moveTo>
                  <a:cubicBezTo>
                    <a:pt x="741" y="0"/>
                    <a:pt x="1677" y="1932"/>
                    <a:pt x="1677" y="2309"/>
                  </a:cubicBezTo>
                  <a:cubicBezTo>
                    <a:pt x="1677" y="2326"/>
                    <a:pt x="1694" y="2343"/>
                    <a:pt x="1677" y="2360"/>
                  </a:cubicBezTo>
                  <a:cubicBezTo>
                    <a:pt x="1671" y="2363"/>
                    <a:pt x="1665" y="2364"/>
                    <a:pt x="1659" y="2364"/>
                  </a:cubicBezTo>
                  <a:cubicBezTo>
                    <a:pt x="1631" y="2364"/>
                    <a:pt x="1603" y="2334"/>
                    <a:pt x="1575" y="2292"/>
                  </a:cubicBezTo>
                  <a:cubicBezTo>
                    <a:pt x="1329" y="1980"/>
                    <a:pt x="780" y="697"/>
                    <a:pt x="346" y="697"/>
                  </a:cubicBezTo>
                  <a:cubicBezTo>
                    <a:pt x="332" y="697"/>
                    <a:pt x="319" y="698"/>
                    <a:pt x="305" y="701"/>
                  </a:cubicBezTo>
                  <a:cubicBezTo>
                    <a:pt x="1" y="751"/>
                    <a:pt x="593" y="1615"/>
                    <a:pt x="1118" y="2309"/>
                  </a:cubicBezTo>
                  <a:cubicBezTo>
                    <a:pt x="1474" y="2766"/>
                    <a:pt x="1795" y="3156"/>
                    <a:pt x="1795" y="3156"/>
                  </a:cubicBezTo>
                  <a:lnTo>
                    <a:pt x="1931" y="2851"/>
                  </a:lnTo>
                  <a:cubicBezTo>
                    <a:pt x="1931" y="2851"/>
                    <a:pt x="1965" y="2648"/>
                    <a:pt x="1965" y="2326"/>
                  </a:cubicBezTo>
                  <a:cubicBezTo>
                    <a:pt x="1965" y="1530"/>
                    <a:pt x="1914" y="91"/>
                    <a:pt x="1372" y="6"/>
                  </a:cubicBezTo>
                  <a:cubicBezTo>
                    <a:pt x="1350" y="2"/>
                    <a:pt x="1329" y="0"/>
                    <a:pt x="1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9"/>
            <p:cNvSpPr/>
            <p:nvPr/>
          </p:nvSpPr>
          <p:spPr>
            <a:xfrm>
              <a:off x="2980825" y="977025"/>
              <a:ext cx="5350" cy="23425"/>
            </a:xfrm>
            <a:custGeom>
              <a:avLst/>
              <a:gdLst/>
              <a:ahLst/>
              <a:cxnLst/>
              <a:rect l="l" t="t" r="r" b="b"/>
              <a:pathLst>
                <a:path w="214" h="937" extrusionOk="0">
                  <a:moveTo>
                    <a:pt x="102" y="1"/>
                  </a:moveTo>
                  <a:cubicBezTo>
                    <a:pt x="59" y="1"/>
                    <a:pt x="17" y="30"/>
                    <a:pt x="17" y="89"/>
                  </a:cubicBezTo>
                  <a:cubicBezTo>
                    <a:pt x="0" y="343"/>
                    <a:pt x="0" y="614"/>
                    <a:pt x="51" y="868"/>
                  </a:cubicBezTo>
                  <a:cubicBezTo>
                    <a:pt x="51" y="917"/>
                    <a:pt x="79" y="937"/>
                    <a:pt x="111" y="937"/>
                  </a:cubicBezTo>
                  <a:cubicBezTo>
                    <a:pt x="158" y="937"/>
                    <a:pt x="213" y="895"/>
                    <a:pt x="203" y="834"/>
                  </a:cubicBezTo>
                  <a:cubicBezTo>
                    <a:pt x="169" y="580"/>
                    <a:pt x="169" y="327"/>
                    <a:pt x="186" y="89"/>
                  </a:cubicBezTo>
                  <a:cubicBezTo>
                    <a:pt x="186" y="30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9"/>
            <p:cNvSpPr/>
            <p:nvPr/>
          </p:nvSpPr>
          <p:spPr>
            <a:xfrm>
              <a:off x="2773825" y="704050"/>
              <a:ext cx="859275" cy="914125"/>
            </a:xfrm>
            <a:custGeom>
              <a:avLst/>
              <a:gdLst/>
              <a:ahLst/>
              <a:cxnLst/>
              <a:rect l="l" t="t" r="r" b="b"/>
              <a:pathLst>
                <a:path w="34371" h="36565" extrusionOk="0">
                  <a:moveTo>
                    <a:pt x="19152" y="0"/>
                  </a:moveTo>
                  <a:cubicBezTo>
                    <a:pt x="18689" y="0"/>
                    <a:pt x="18225" y="18"/>
                    <a:pt x="17761" y="54"/>
                  </a:cubicBezTo>
                  <a:cubicBezTo>
                    <a:pt x="14070" y="359"/>
                    <a:pt x="11802" y="1747"/>
                    <a:pt x="11802" y="1747"/>
                  </a:cubicBezTo>
                  <a:cubicBezTo>
                    <a:pt x="11802" y="1747"/>
                    <a:pt x="1" y="12685"/>
                    <a:pt x="6976" y="25196"/>
                  </a:cubicBezTo>
                  <a:cubicBezTo>
                    <a:pt x="8212" y="27414"/>
                    <a:pt x="10109" y="29006"/>
                    <a:pt x="12310" y="30089"/>
                  </a:cubicBezTo>
                  <a:lnTo>
                    <a:pt x="12970" y="34728"/>
                  </a:lnTo>
                  <a:cubicBezTo>
                    <a:pt x="12970" y="34728"/>
                    <a:pt x="9584" y="35135"/>
                    <a:pt x="7400" y="36354"/>
                  </a:cubicBezTo>
                  <a:cubicBezTo>
                    <a:pt x="9057" y="36509"/>
                    <a:pt x="10790" y="36565"/>
                    <a:pt x="12429" y="36565"/>
                  </a:cubicBezTo>
                  <a:cubicBezTo>
                    <a:pt x="16700" y="36565"/>
                    <a:pt x="20335" y="36184"/>
                    <a:pt x="20335" y="36184"/>
                  </a:cubicBezTo>
                  <a:lnTo>
                    <a:pt x="20335" y="31867"/>
                  </a:lnTo>
                  <a:cubicBezTo>
                    <a:pt x="20656" y="31867"/>
                    <a:pt x="20995" y="31867"/>
                    <a:pt x="21317" y="31850"/>
                  </a:cubicBezTo>
                  <a:lnTo>
                    <a:pt x="21317" y="36286"/>
                  </a:lnTo>
                  <a:lnTo>
                    <a:pt x="33490" y="36540"/>
                  </a:lnTo>
                  <a:cubicBezTo>
                    <a:pt x="33490" y="36540"/>
                    <a:pt x="32254" y="34373"/>
                    <a:pt x="28563" y="33763"/>
                  </a:cubicBezTo>
                  <a:cubicBezTo>
                    <a:pt x="28410" y="32629"/>
                    <a:pt x="28343" y="31494"/>
                    <a:pt x="28343" y="30343"/>
                  </a:cubicBezTo>
                  <a:cubicBezTo>
                    <a:pt x="29917" y="29632"/>
                    <a:pt x="31136" y="28701"/>
                    <a:pt x="31814" y="27600"/>
                  </a:cubicBezTo>
                  <a:cubicBezTo>
                    <a:pt x="33727" y="24519"/>
                    <a:pt x="34370" y="18644"/>
                    <a:pt x="33286" y="13125"/>
                  </a:cubicBezTo>
                  <a:cubicBezTo>
                    <a:pt x="33185" y="12566"/>
                    <a:pt x="33049" y="12024"/>
                    <a:pt x="32914" y="11499"/>
                  </a:cubicBezTo>
                  <a:cubicBezTo>
                    <a:pt x="32897" y="11415"/>
                    <a:pt x="32880" y="11347"/>
                    <a:pt x="32846" y="11279"/>
                  </a:cubicBezTo>
                  <a:cubicBezTo>
                    <a:pt x="32711" y="10755"/>
                    <a:pt x="32558" y="10247"/>
                    <a:pt x="32372" y="9739"/>
                  </a:cubicBezTo>
                  <a:cubicBezTo>
                    <a:pt x="30832" y="5337"/>
                    <a:pt x="27987" y="1646"/>
                    <a:pt x="23534" y="545"/>
                  </a:cubicBezTo>
                  <a:cubicBezTo>
                    <a:pt x="22103" y="184"/>
                    <a:pt x="20632" y="0"/>
                    <a:pt x="19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9"/>
            <p:cNvSpPr/>
            <p:nvPr/>
          </p:nvSpPr>
          <p:spPr>
            <a:xfrm>
              <a:off x="2962250" y="894525"/>
              <a:ext cx="637400" cy="554750"/>
            </a:xfrm>
            <a:custGeom>
              <a:avLst/>
              <a:gdLst/>
              <a:ahLst/>
              <a:cxnLst/>
              <a:rect l="l" t="t" r="r" b="b"/>
              <a:pathLst>
                <a:path w="25496" h="22190" extrusionOk="0">
                  <a:moveTo>
                    <a:pt x="12560" y="1"/>
                  </a:moveTo>
                  <a:cubicBezTo>
                    <a:pt x="3818" y="1"/>
                    <a:pt x="0" y="9481"/>
                    <a:pt x="1962" y="16121"/>
                  </a:cubicBezTo>
                  <a:cubicBezTo>
                    <a:pt x="2859" y="19050"/>
                    <a:pt x="5331" y="21251"/>
                    <a:pt x="8345" y="21793"/>
                  </a:cubicBezTo>
                  <a:cubicBezTo>
                    <a:pt x="9493" y="22010"/>
                    <a:pt x="10902" y="22190"/>
                    <a:pt x="12421" y="22190"/>
                  </a:cubicBezTo>
                  <a:cubicBezTo>
                    <a:pt x="14686" y="22190"/>
                    <a:pt x="17194" y="21790"/>
                    <a:pt x="19434" y="20523"/>
                  </a:cubicBezTo>
                  <a:cubicBezTo>
                    <a:pt x="25496" y="17120"/>
                    <a:pt x="24446" y="257"/>
                    <a:pt x="12815" y="3"/>
                  </a:cubicBezTo>
                  <a:cubicBezTo>
                    <a:pt x="12729" y="2"/>
                    <a:pt x="12644" y="1"/>
                    <a:pt x="12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9"/>
            <p:cNvSpPr/>
            <p:nvPr/>
          </p:nvSpPr>
          <p:spPr>
            <a:xfrm>
              <a:off x="3054450" y="1449075"/>
              <a:ext cx="53475" cy="84375"/>
            </a:xfrm>
            <a:custGeom>
              <a:avLst/>
              <a:gdLst/>
              <a:ahLst/>
              <a:cxnLst/>
              <a:rect l="l" t="t" r="r" b="b"/>
              <a:pathLst>
                <a:path w="2139" h="3375" extrusionOk="0">
                  <a:moveTo>
                    <a:pt x="1051" y="0"/>
                  </a:moveTo>
                  <a:cubicBezTo>
                    <a:pt x="1051" y="0"/>
                    <a:pt x="1" y="2134"/>
                    <a:pt x="441" y="2286"/>
                  </a:cubicBezTo>
                  <a:cubicBezTo>
                    <a:pt x="466" y="2295"/>
                    <a:pt x="490" y="2300"/>
                    <a:pt x="513" y="2300"/>
                  </a:cubicBezTo>
                  <a:cubicBezTo>
                    <a:pt x="914" y="2300"/>
                    <a:pt x="1186" y="1017"/>
                    <a:pt x="1186" y="1016"/>
                  </a:cubicBezTo>
                  <a:lnTo>
                    <a:pt x="1186" y="1016"/>
                  </a:lnTo>
                  <a:cubicBezTo>
                    <a:pt x="1186" y="1017"/>
                    <a:pt x="1152" y="3234"/>
                    <a:pt x="1525" y="3370"/>
                  </a:cubicBezTo>
                  <a:cubicBezTo>
                    <a:pt x="1535" y="3373"/>
                    <a:pt x="1544" y="3375"/>
                    <a:pt x="1554" y="3375"/>
                  </a:cubicBezTo>
                  <a:cubicBezTo>
                    <a:pt x="1911" y="3375"/>
                    <a:pt x="2138" y="1006"/>
                    <a:pt x="1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9"/>
            <p:cNvSpPr/>
            <p:nvPr/>
          </p:nvSpPr>
          <p:spPr>
            <a:xfrm>
              <a:off x="3547150" y="940300"/>
              <a:ext cx="89325" cy="95175"/>
            </a:xfrm>
            <a:custGeom>
              <a:avLst/>
              <a:gdLst/>
              <a:ahLst/>
              <a:cxnLst/>
              <a:rect l="l" t="t" r="r" b="b"/>
              <a:pathLst>
                <a:path w="3573" h="3807" extrusionOk="0">
                  <a:moveTo>
                    <a:pt x="1033" y="1"/>
                  </a:moveTo>
                  <a:cubicBezTo>
                    <a:pt x="0" y="1880"/>
                    <a:pt x="1575" y="2811"/>
                    <a:pt x="1575" y="2811"/>
                  </a:cubicBezTo>
                  <a:cubicBezTo>
                    <a:pt x="1778" y="3133"/>
                    <a:pt x="2049" y="3438"/>
                    <a:pt x="2337" y="3692"/>
                  </a:cubicBezTo>
                  <a:cubicBezTo>
                    <a:pt x="2454" y="3761"/>
                    <a:pt x="2567" y="3806"/>
                    <a:pt x="2670" y="3806"/>
                  </a:cubicBezTo>
                  <a:cubicBezTo>
                    <a:pt x="2744" y="3806"/>
                    <a:pt x="2814" y="3782"/>
                    <a:pt x="2878" y="3726"/>
                  </a:cubicBezTo>
                  <a:cubicBezTo>
                    <a:pt x="3115" y="3472"/>
                    <a:pt x="2540" y="2710"/>
                    <a:pt x="1964" y="2066"/>
                  </a:cubicBezTo>
                  <a:cubicBezTo>
                    <a:pt x="1592" y="1626"/>
                    <a:pt x="1202" y="1237"/>
                    <a:pt x="1067" y="1118"/>
                  </a:cubicBezTo>
                  <a:lnTo>
                    <a:pt x="1067" y="1118"/>
                  </a:lnTo>
                  <a:cubicBezTo>
                    <a:pt x="1202" y="1220"/>
                    <a:pt x="1541" y="1542"/>
                    <a:pt x="1913" y="1846"/>
                  </a:cubicBezTo>
                  <a:cubicBezTo>
                    <a:pt x="2384" y="2212"/>
                    <a:pt x="2905" y="2578"/>
                    <a:pt x="3188" y="2578"/>
                  </a:cubicBezTo>
                  <a:cubicBezTo>
                    <a:pt x="3272" y="2578"/>
                    <a:pt x="3335" y="2546"/>
                    <a:pt x="3369" y="2473"/>
                  </a:cubicBezTo>
                  <a:cubicBezTo>
                    <a:pt x="3572" y="2066"/>
                    <a:pt x="2167" y="881"/>
                    <a:pt x="1456" y="306"/>
                  </a:cubicBezTo>
                  <a:cubicBezTo>
                    <a:pt x="1202" y="119"/>
                    <a:pt x="1033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9"/>
            <p:cNvSpPr/>
            <p:nvPr/>
          </p:nvSpPr>
          <p:spPr>
            <a:xfrm>
              <a:off x="3383800" y="774600"/>
              <a:ext cx="248450" cy="581475"/>
            </a:xfrm>
            <a:custGeom>
              <a:avLst/>
              <a:gdLst/>
              <a:ahLst/>
              <a:cxnLst/>
              <a:rect l="l" t="t" r="r" b="b"/>
              <a:pathLst>
                <a:path w="9938" h="23259" extrusionOk="0">
                  <a:moveTo>
                    <a:pt x="1836" y="0"/>
                  </a:moveTo>
                  <a:cubicBezTo>
                    <a:pt x="1" y="0"/>
                    <a:pt x="1421" y="3310"/>
                    <a:pt x="1421" y="3310"/>
                  </a:cubicBezTo>
                  <a:cubicBezTo>
                    <a:pt x="1421" y="3310"/>
                    <a:pt x="3656" y="8525"/>
                    <a:pt x="3724" y="14231"/>
                  </a:cubicBezTo>
                  <a:cubicBezTo>
                    <a:pt x="3758" y="15213"/>
                    <a:pt x="3690" y="16178"/>
                    <a:pt x="3520" y="17126"/>
                  </a:cubicBezTo>
                  <a:cubicBezTo>
                    <a:pt x="3334" y="18023"/>
                    <a:pt x="3216" y="19242"/>
                    <a:pt x="2945" y="19699"/>
                  </a:cubicBezTo>
                  <a:cubicBezTo>
                    <a:pt x="2721" y="20097"/>
                    <a:pt x="2854" y="20373"/>
                    <a:pt x="3143" y="20373"/>
                  </a:cubicBezTo>
                  <a:cubicBezTo>
                    <a:pt x="3445" y="20373"/>
                    <a:pt x="3918" y="20071"/>
                    <a:pt x="4333" y="19293"/>
                  </a:cubicBezTo>
                  <a:lnTo>
                    <a:pt x="4333" y="19293"/>
                  </a:lnTo>
                  <a:cubicBezTo>
                    <a:pt x="3978" y="20952"/>
                    <a:pt x="2623" y="22476"/>
                    <a:pt x="3267" y="22561"/>
                  </a:cubicBezTo>
                  <a:cubicBezTo>
                    <a:pt x="3284" y="22562"/>
                    <a:pt x="3301" y="22563"/>
                    <a:pt x="3319" y="22563"/>
                  </a:cubicBezTo>
                  <a:cubicBezTo>
                    <a:pt x="3784" y="22563"/>
                    <a:pt x="4344" y="21937"/>
                    <a:pt x="4621" y="21579"/>
                  </a:cubicBezTo>
                  <a:lnTo>
                    <a:pt x="4621" y="21579"/>
                  </a:lnTo>
                  <a:cubicBezTo>
                    <a:pt x="4316" y="22002"/>
                    <a:pt x="3808" y="22848"/>
                    <a:pt x="4299" y="23001"/>
                  </a:cubicBezTo>
                  <a:cubicBezTo>
                    <a:pt x="4346" y="23014"/>
                    <a:pt x="4393" y="23020"/>
                    <a:pt x="4440" y="23020"/>
                  </a:cubicBezTo>
                  <a:cubicBezTo>
                    <a:pt x="4995" y="23020"/>
                    <a:pt x="5584" y="22168"/>
                    <a:pt x="5755" y="21934"/>
                  </a:cubicBezTo>
                  <a:lnTo>
                    <a:pt x="5755" y="21934"/>
                  </a:lnTo>
                  <a:cubicBezTo>
                    <a:pt x="5586" y="22205"/>
                    <a:pt x="5027" y="23136"/>
                    <a:pt x="5417" y="23255"/>
                  </a:cubicBezTo>
                  <a:cubicBezTo>
                    <a:pt x="5424" y="23257"/>
                    <a:pt x="5433" y="23258"/>
                    <a:pt x="5441" y="23258"/>
                  </a:cubicBezTo>
                  <a:cubicBezTo>
                    <a:pt x="5966" y="23258"/>
                    <a:pt x="8673" y="19350"/>
                    <a:pt x="9023" y="16686"/>
                  </a:cubicBezTo>
                  <a:cubicBezTo>
                    <a:pt x="9937" y="11590"/>
                    <a:pt x="6788" y="1702"/>
                    <a:pt x="2809" y="212"/>
                  </a:cubicBezTo>
                  <a:cubicBezTo>
                    <a:pt x="2413" y="65"/>
                    <a:pt x="2093" y="0"/>
                    <a:pt x="1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9"/>
            <p:cNvSpPr/>
            <p:nvPr/>
          </p:nvSpPr>
          <p:spPr>
            <a:xfrm>
              <a:off x="3427775" y="875550"/>
              <a:ext cx="188800" cy="486350"/>
            </a:xfrm>
            <a:custGeom>
              <a:avLst/>
              <a:gdLst/>
              <a:ahLst/>
              <a:cxnLst/>
              <a:rect l="l" t="t" r="r" b="b"/>
              <a:pathLst>
                <a:path w="7552" h="19454" extrusionOk="0">
                  <a:moveTo>
                    <a:pt x="1" y="0"/>
                  </a:moveTo>
                  <a:cubicBezTo>
                    <a:pt x="475" y="1253"/>
                    <a:pt x="864" y="2540"/>
                    <a:pt x="1169" y="3844"/>
                  </a:cubicBezTo>
                  <a:cubicBezTo>
                    <a:pt x="1474" y="5147"/>
                    <a:pt x="1677" y="6468"/>
                    <a:pt x="1812" y="7805"/>
                  </a:cubicBezTo>
                  <a:cubicBezTo>
                    <a:pt x="1948" y="9126"/>
                    <a:pt x="1965" y="10464"/>
                    <a:pt x="1863" y="11801"/>
                  </a:cubicBezTo>
                  <a:cubicBezTo>
                    <a:pt x="1795" y="12461"/>
                    <a:pt x="1711" y="13122"/>
                    <a:pt x="1592" y="13782"/>
                  </a:cubicBezTo>
                  <a:cubicBezTo>
                    <a:pt x="1457" y="14425"/>
                    <a:pt x="1287" y="15069"/>
                    <a:pt x="1084" y="15712"/>
                  </a:cubicBezTo>
                  <a:lnTo>
                    <a:pt x="1084" y="15729"/>
                  </a:lnTo>
                  <a:cubicBezTo>
                    <a:pt x="1067" y="15814"/>
                    <a:pt x="1050" y="15915"/>
                    <a:pt x="1067" y="16000"/>
                  </a:cubicBezTo>
                  <a:cubicBezTo>
                    <a:pt x="1067" y="16118"/>
                    <a:pt x="1101" y="16220"/>
                    <a:pt x="1169" y="16305"/>
                  </a:cubicBezTo>
                  <a:cubicBezTo>
                    <a:pt x="1203" y="16355"/>
                    <a:pt x="1271" y="16389"/>
                    <a:pt x="1321" y="16389"/>
                  </a:cubicBezTo>
                  <a:cubicBezTo>
                    <a:pt x="1355" y="16398"/>
                    <a:pt x="1385" y="16402"/>
                    <a:pt x="1412" y="16402"/>
                  </a:cubicBezTo>
                  <a:cubicBezTo>
                    <a:pt x="1440" y="16402"/>
                    <a:pt x="1465" y="16398"/>
                    <a:pt x="1491" y="16389"/>
                  </a:cubicBezTo>
                  <a:cubicBezTo>
                    <a:pt x="1592" y="16372"/>
                    <a:pt x="1677" y="16339"/>
                    <a:pt x="1761" y="16288"/>
                  </a:cubicBezTo>
                  <a:cubicBezTo>
                    <a:pt x="1925" y="16179"/>
                    <a:pt x="2078" y="16056"/>
                    <a:pt x="2219" y="15920"/>
                  </a:cubicBezTo>
                  <a:lnTo>
                    <a:pt x="2219" y="15920"/>
                  </a:lnTo>
                  <a:cubicBezTo>
                    <a:pt x="2129" y="16156"/>
                    <a:pt x="2033" y="16391"/>
                    <a:pt x="1931" y="16626"/>
                  </a:cubicBezTo>
                  <a:cubicBezTo>
                    <a:pt x="1761" y="16999"/>
                    <a:pt x="1558" y="17371"/>
                    <a:pt x="1355" y="17744"/>
                  </a:cubicBezTo>
                  <a:cubicBezTo>
                    <a:pt x="1237" y="17930"/>
                    <a:pt x="1152" y="18133"/>
                    <a:pt x="1101" y="18353"/>
                  </a:cubicBezTo>
                  <a:cubicBezTo>
                    <a:pt x="1101" y="18421"/>
                    <a:pt x="1101" y="18506"/>
                    <a:pt x="1135" y="18573"/>
                  </a:cubicBezTo>
                  <a:cubicBezTo>
                    <a:pt x="1186" y="18624"/>
                    <a:pt x="1237" y="18675"/>
                    <a:pt x="1304" y="18709"/>
                  </a:cubicBezTo>
                  <a:cubicBezTo>
                    <a:pt x="1372" y="18726"/>
                    <a:pt x="1436" y="18734"/>
                    <a:pt x="1497" y="18734"/>
                  </a:cubicBezTo>
                  <a:cubicBezTo>
                    <a:pt x="1558" y="18734"/>
                    <a:pt x="1618" y="18726"/>
                    <a:pt x="1677" y="18709"/>
                  </a:cubicBezTo>
                  <a:cubicBezTo>
                    <a:pt x="1897" y="18624"/>
                    <a:pt x="2100" y="18523"/>
                    <a:pt x="2269" y="18387"/>
                  </a:cubicBezTo>
                  <a:cubicBezTo>
                    <a:pt x="2315" y="18355"/>
                    <a:pt x="2361" y="18320"/>
                    <a:pt x="2407" y="18284"/>
                  </a:cubicBezTo>
                  <a:lnTo>
                    <a:pt x="2407" y="18284"/>
                  </a:lnTo>
                  <a:cubicBezTo>
                    <a:pt x="2386" y="18345"/>
                    <a:pt x="2369" y="18408"/>
                    <a:pt x="2354" y="18472"/>
                  </a:cubicBezTo>
                  <a:cubicBezTo>
                    <a:pt x="2320" y="18607"/>
                    <a:pt x="2320" y="18726"/>
                    <a:pt x="2354" y="18861"/>
                  </a:cubicBezTo>
                  <a:cubicBezTo>
                    <a:pt x="2405" y="18980"/>
                    <a:pt x="2506" y="19098"/>
                    <a:pt x="2625" y="19149"/>
                  </a:cubicBezTo>
                  <a:cubicBezTo>
                    <a:pt x="2712" y="19182"/>
                    <a:pt x="2800" y="19200"/>
                    <a:pt x="2883" y="19200"/>
                  </a:cubicBezTo>
                  <a:cubicBezTo>
                    <a:pt x="2928" y="19200"/>
                    <a:pt x="2972" y="19195"/>
                    <a:pt x="3014" y="19183"/>
                  </a:cubicBezTo>
                  <a:cubicBezTo>
                    <a:pt x="3133" y="19132"/>
                    <a:pt x="3251" y="19081"/>
                    <a:pt x="3336" y="18997"/>
                  </a:cubicBezTo>
                  <a:cubicBezTo>
                    <a:pt x="3412" y="18935"/>
                    <a:pt x="3479" y="18867"/>
                    <a:pt x="3539" y="18795"/>
                  </a:cubicBezTo>
                  <a:lnTo>
                    <a:pt x="3539" y="18795"/>
                  </a:lnTo>
                  <a:cubicBezTo>
                    <a:pt x="3539" y="18817"/>
                    <a:pt x="3539" y="18839"/>
                    <a:pt x="3539" y="18861"/>
                  </a:cubicBezTo>
                  <a:cubicBezTo>
                    <a:pt x="3539" y="19047"/>
                    <a:pt x="3607" y="19217"/>
                    <a:pt x="3725" y="19352"/>
                  </a:cubicBezTo>
                  <a:cubicBezTo>
                    <a:pt x="3810" y="19420"/>
                    <a:pt x="3912" y="19454"/>
                    <a:pt x="4013" y="19454"/>
                  </a:cubicBezTo>
                  <a:cubicBezTo>
                    <a:pt x="4064" y="19437"/>
                    <a:pt x="4115" y="19437"/>
                    <a:pt x="4166" y="19403"/>
                  </a:cubicBezTo>
                  <a:cubicBezTo>
                    <a:pt x="4199" y="19386"/>
                    <a:pt x="4233" y="19352"/>
                    <a:pt x="4267" y="19335"/>
                  </a:cubicBezTo>
                  <a:cubicBezTo>
                    <a:pt x="4403" y="19234"/>
                    <a:pt x="4521" y="19132"/>
                    <a:pt x="4623" y="19014"/>
                  </a:cubicBezTo>
                  <a:cubicBezTo>
                    <a:pt x="5046" y="18556"/>
                    <a:pt x="5402" y="18065"/>
                    <a:pt x="5723" y="17524"/>
                  </a:cubicBezTo>
                  <a:cubicBezTo>
                    <a:pt x="6350" y="16474"/>
                    <a:pt x="6824" y="15323"/>
                    <a:pt x="7128" y="14121"/>
                  </a:cubicBezTo>
                  <a:cubicBezTo>
                    <a:pt x="7416" y="12919"/>
                    <a:pt x="7552" y="11700"/>
                    <a:pt x="7518" y="10464"/>
                  </a:cubicBezTo>
                  <a:cubicBezTo>
                    <a:pt x="7484" y="9245"/>
                    <a:pt x="7315" y="8026"/>
                    <a:pt x="7027" y="6840"/>
                  </a:cubicBezTo>
                  <a:lnTo>
                    <a:pt x="7027" y="6840"/>
                  </a:lnTo>
                  <a:cubicBezTo>
                    <a:pt x="7281" y="8026"/>
                    <a:pt x="7416" y="9245"/>
                    <a:pt x="7416" y="10464"/>
                  </a:cubicBezTo>
                  <a:cubicBezTo>
                    <a:pt x="7416" y="11683"/>
                    <a:pt x="7264" y="12902"/>
                    <a:pt x="6959" y="14087"/>
                  </a:cubicBezTo>
                  <a:cubicBezTo>
                    <a:pt x="6654" y="15255"/>
                    <a:pt x="6180" y="16389"/>
                    <a:pt x="5554" y="17422"/>
                  </a:cubicBezTo>
                  <a:cubicBezTo>
                    <a:pt x="5249" y="17947"/>
                    <a:pt x="4877" y="18438"/>
                    <a:pt x="4470" y="18878"/>
                  </a:cubicBezTo>
                  <a:cubicBezTo>
                    <a:pt x="4369" y="18980"/>
                    <a:pt x="4267" y="19081"/>
                    <a:pt x="4149" y="19183"/>
                  </a:cubicBezTo>
                  <a:cubicBezTo>
                    <a:pt x="4115" y="19200"/>
                    <a:pt x="4081" y="19217"/>
                    <a:pt x="4064" y="19234"/>
                  </a:cubicBezTo>
                  <a:cubicBezTo>
                    <a:pt x="4047" y="19234"/>
                    <a:pt x="4013" y="19251"/>
                    <a:pt x="3996" y="19251"/>
                  </a:cubicBezTo>
                  <a:cubicBezTo>
                    <a:pt x="3946" y="19251"/>
                    <a:pt x="3895" y="19234"/>
                    <a:pt x="3861" y="19217"/>
                  </a:cubicBezTo>
                  <a:cubicBezTo>
                    <a:pt x="3776" y="19115"/>
                    <a:pt x="3742" y="18980"/>
                    <a:pt x="3742" y="18861"/>
                  </a:cubicBezTo>
                  <a:cubicBezTo>
                    <a:pt x="3742" y="18723"/>
                    <a:pt x="3742" y="18599"/>
                    <a:pt x="3755" y="18463"/>
                  </a:cubicBezTo>
                  <a:lnTo>
                    <a:pt x="3755" y="18463"/>
                  </a:lnTo>
                  <a:cubicBezTo>
                    <a:pt x="3756" y="18461"/>
                    <a:pt x="3758" y="18458"/>
                    <a:pt x="3759" y="18455"/>
                  </a:cubicBezTo>
                  <a:lnTo>
                    <a:pt x="3756" y="18454"/>
                  </a:lnTo>
                  <a:lnTo>
                    <a:pt x="3756" y="18454"/>
                  </a:lnTo>
                  <a:cubicBezTo>
                    <a:pt x="3757" y="18443"/>
                    <a:pt x="3758" y="18432"/>
                    <a:pt x="3759" y="18421"/>
                  </a:cubicBezTo>
                  <a:lnTo>
                    <a:pt x="3861" y="17828"/>
                  </a:lnTo>
                  <a:lnTo>
                    <a:pt x="3573" y="18353"/>
                  </a:lnTo>
                  <a:cubicBezTo>
                    <a:pt x="3471" y="18539"/>
                    <a:pt x="3336" y="18709"/>
                    <a:pt x="3184" y="18844"/>
                  </a:cubicBezTo>
                  <a:cubicBezTo>
                    <a:pt x="3101" y="18939"/>
                    <a:pt x="2984" y="18993"/>
                    <a:pt x="2858" y="18993"/>
                  </a:cubicBezTo>
                  <a:cubicBezTo>
                    <a:pt x="2804" y="18993"/>
                    <a:pt x="2748" y="18983"/>
                    <a:pt x="2693" y="18963"/>
                  </a:cubicBezTo>
                  <a:cubicBezTo>
                    <a:pt x="2625" y="18946"/>
                    <a:pt x="2557" y="18878"/>
                    <a:pt x="2540" y="18793"/>
                  </a:cubicBezTo>
                  <a:cubicBezTo>
                    <a:pt x="2523" y="18709"/>
                    <a:pt x="2523" y="18607"/>
                    <a:pt x="2540" y="18523"/>
                  </a:cubicBezTo>
                  <a:cubicBezTo>
                    <a:pt x="2570" y="18342"/>
                    <a:pt x="2641" y="18174"/>
                    <a:pt x="2716" y="18008"/>
                  </a:cubicBezTo>
                  <a:lnTo>
                    <a:pt x="2716" y="18008"/>
                  </a:lnTo>
                  <a:cubicBezTo>
                    <a:pt x="2731" y="17993"/>
                    <a:pt x="2746" y="17979"/>
                    <a:pt x="2760" y="17964"/>
                  </a:cubicBezTo>
                  <a:lnTo>
                    <a:pt x="2742" y="17950"/>
                  </a:lnTo>
                  <a:lnTo>
                    <a:pt x="2742" y="17950"/>
                  </a:lnTo>
                  <a:cubicBezTo>
                    <a:pt x="2743" y="17949"/>
                    <a:pt x="2743" y="17948"/>
                    <a:pt x="2743" y="17947"/>
                  </a:cubicBezTo>
                  <a:lnTo>
                    <a:pt x="3099" y="17337"/>
                  </a:lnTo>
                  <a:lnTo>
                    <a:pt x="2591" y="17828"/>
                  </a:lnTo>
                  <a:cubicBezTo>
                    <a:pt x="2439" y="17964"/>
                    <a:pt x="2286" y="18099"/>
                    <a:pt x="2117" y="18218"/>
                  </a:cubicBezTo>
                  <a:cubicBezTo>
                    <a:pt x="1965" y="18336"/>
                    <a:pt x="1795" y="18438"/>
                    <a:pt x="1592" y="18506"/>
                  </a:cubicBezTo>
                  <a:cubicBezTo>
                    <a:pt x="1549" y="18519"/>
                    <a:pt x="1505" y="18525"/>
                    <a:pt x="1463" y="18525"/>
                  </a:cubicBezTo>
                  <a:cubicBezTo>
                    <a:pt x="1342" y="18525"/>
                    <a:pt x="1245" y="18471"/>
                    <a:pt x="1271" y="18370"/>
                  </a:cubicBezTo>
                  <a:cubicBezTo>
                    <a:pt x="1321" y="18167"/>
                    <a:pt x="1406" y="17998"/>
                    <a:pt x="1508" y="17811"/>
                  </a:cubicBezTo>
                  <a:cubicBezTo>
                    <a:pt x="1694" y="17456"/>
                    <a:pt x="1897" y="17067"/>
                    <a:pt x="2083" y="16694"/>
                  </a:cubicBezTo>
                  <a:cubicBezTo>
                    <a:pt x="2239" y="16336"/>
                    <a:pt x="2380" y="15978"/>
                    <a:pt x="2507" y="15606"/>
                  </a:cubicBezTo>
                  <a:lnTo>
                    <a:pt x="2507" y="15606"/>
                  </a:lnTo>
                  <a:cubicBezTo>
                    <a:pt x="2524" y="15585"/>
                    <a:pt x="2541" y="15564"/>
                    <a:pt x="2557" y="15543"/>
                  </a:cubicBezTo>
                  <a:lnTo>
                    <a:pt x="2533" y="15531"/>
                  </a:lnTo>
                  <a:lnTo>
                    <a:pt x="2533" y="15531"/>
                  </a:lnTo>
                  <a:cubicBezTo>
                    <a:pt x="2535" y="15523"/>
                    <a:pt x="2538" y="15516"/>
                    <a:pt x="2540" y="15509"/>
                  </a:cubicBezTo>
                  <a:lnTo>
                    <a:pt x="2710" y="15018"/>
                  </a:lnTo>
                  <a:lnTo>
                    <a:pt x="2371" y="15424"/>
                  </a:lnTo>
                  <a:cubicBezTo>
                    <a:pt x="2168" y="15695"/>
                    <a:pt x="1914" y="15915"/>
                    <a:pt x="1643" y="16101"/>
                  </a:cubicBezTo>
                  <a:cubicBezTo>
                    <a:pt x="1546" y="16162"/>
                    <a:pt x="1424" y="16214"/>
                    <a:pt x="1343" y="16214"/>
                  </a:cubicBezTo>
                  <a:cubicBezTo>
                    <a:pt x="1311" y="16214"/>
                    <a:pt x="1285" y="16205"/>
                    <a:pt x="1271" y="16186"/>
                  </a:cubicBezTo>
                  <a:cubicBezTo>
                    <a:pt x="1237" y="16118"/>
                    <a:pt x="1220" y="16051"/>
                    <a:pt x="1220" y="15983"/>
                  </a:cubicBezTo>
                  <a:cubicBezTo>
                    <a:pt x="1220" y="15920"/>
                    <a:pt x="1220" y="15842"/>
                    <a:pt x="1220" y="15763"/>
                  </a:cubicBezTo>
                  <a:cubicBezTo>
                    <a:pt x="1440" y="15120"/>
                    <a:pt x="1609" y="14476"/>
                    <a:pt x="1728" y="13799"/>
                  </a:cubicBezTo>
                  <a:cubicBezTo>
                    <a:pt x="1846" y="13139"/>
                    <a:pt x="1948" y="12478"/>
                    <a:pt x="1982" y="11801"/>
                  </a:cubicBezTo>
                  <a:cubicBezTo>
                    <a:pt x="2083" y="10464"/>
                    <a:pt x="2049" y="9126"/>
                    <a:pt x="1897" y="7789"/>
                  </a:cubicBezTo>
                  <a:cubicBezTo>
                    <a:pt x="1761" y="6451"/>
                    <a:pt x="1524" y="5130"/>
                    <a:pt x="1203" y="3827"/>
                  </a:cubicBezTo>
                  <a:cubicBezTo>
                    <a:pt x="881" y="2523"/>
                    <a:pt x="492" y="125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9"/>
            <p:cNvSpPr/>
            <p:nvPr/>
          </p:nvSpPr>
          <p:spPr>
            <a:xfrm>
              <a:off x="2900825" y="782550"/>
              <a:ext cx="226775" cy="544525"/>
            </a:xfrm>
            <a:custGeom>
              <a:avLst/>
              <a:gdLst/>
              <a:ahLst/>
              <a:cxnLst/>
              <a:rect l="l" t="t" r="r" b="b"/>
              <a:pathLst>
                <a:path w="9071" h="21781" extrusionOk="0">
                  <a:moveTo>
                    <a:pt x="6325" y="1"/>
                  </a:moveTo>
                  <a:cubicBezTo>
                    <a:pt x="6080" y="1"/>
                    <a:pt x="5867" y="93"/>
                    <a:pt x="5723" y="300"/>
                  </a:cubicBezTo>
                  <a:cubicBezTo>
                    <a:pt x="5282" y="961"/>
                    <a:pt x="4808" y="1757"/>
                    <a:pt x="4334" y="2383"/>
                  </a:cubicBezTo>
                  <a:cubicBezTo>
                    <a:pt x="3200" y="3924"/>
                    <a:pt x="2337" y="5684"/>
                    <a:pt x="1625" y="7462"/>
                  </a:cubicBezTo>
                  <a:cubicBezTo>
                    <a:pt x="881" y="9308"/>
                    <a:pt x="153" y="11255"/>
                    <a:pt x="85" y="13269"/>
                  </a:cubicBezTo>
                  <a:cubicBezTo>
                    <a:pt x="0" y="15216"/>
                    <a:pt x="406" y="17519"/>
                    <a:pt x="1405" y="19246"/>
                  </a:cubicBezTo>
                  <a:cubicBezTo>
                    <a:pt x="1829" y="19991"/>
                    <a:pt x="2404" y="20668"/>
                    <a:pt x="3098" y="21210"/>
                  </a:cubicBezTo>
                  <a:cubicBezTo>
                    <a:pt x="3319" y="21386"/>
                    <a:pt x="3796" y="21780"/>
                    <a:pt x="4161" y="21780"/>
                  </a:cubicBezTo>
                  <a:cubicBezTo>
                    <a:pt x="4216" y="21780"/>
                    <a:pt x="4269" y="21771"/>
                    <a:pt x="4317" y="21752"/>
                  </a:cubicBezTo>
                  <a:cubicBezTo>
                    <a:pt x="4792" y="21531"/>
                    <a:pt x="4063" y="20803"/>
                    <a:pt x="3708" y="20262"/>
                  </a:cubicBezTo>
                  <a:lnTo>
                    <a:pt x="3708" y="20262"/>
                  </a:lnTo>
                  <a:cubicBezTo>
                    <a:pt x="3999" y="20683"/>
                    <a:pt x="4614" y="21130"/>
                    <a:pt x="5082" y="21130"/>
                  </a:cubicBezTo>
                  <a:cubicBezTo>
                    <a:pt x="5159" y="21130"/>
                    <a:pt x="5232" y="21118"/>
                    <a:pt x="5299" y="21091"/>
                  </a:cubicBezTo>
                  <a:cubicBezTo>
                    <a:pt x="5858" y="20871"/>
                    <a:pt x="4724" y="19178"/>
                    <a:pt x="4487" y="18806"/>
                  </a:cubicBezTo>
                  <a:lnTo>
                    <a:pt x="4487" y="18806"/>
                  </a:lnTo>
                  <a:cubicBezTo>
                    <a:pt x="4612" y="19000"/>
                    <a:pt x="5069" y="19502"/>
                    <a:pt x="5447" y="19502"/>
                  </a:cubicBezTo>
                  <a:cubicBezTo>
                    <a:pt x="5629" y="19502"/>
                    <a:pt x="5793" y="19385"/>
                    <a:pt x="5892" y="19060"/>
                  </a:cubicBezTo>
                  <a:cubicBezTo>
                    <a:pt x="4808" y="17705"/>
                    <a:pt x="4707" y="15250"/>
                    <a:pt x="4707" y="15166"/>
                  </a:cubicBezTo>
                  <a:cubicBezTo>
                    <a:pt x="4707" y="15166"/>
                    <a:pt x="4605" y="14725"/>
                    <a:pt x="4605" y="14708"/>
                  </a:cubicBezTo>
                  <a:cubicBezTo>
                    <a:pt x="4758" y="11627"/>
                    <a:pt x="5553" y="8258"/>
                    <a:pt x="8161" y="3467"/>
                  </a:cubicBezTo>
                  <a:cubicBezTo>
                    <a:pt x="9071" y="1784"/>
                    <a:pt x="7398" y="1"/>
                    <a:pt x="6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9"/>
            <p:cNvSpPr/>
            <p:nvPr/>
          </p:nvSpPr>
          <p:spPr>
            <a:xfrm>
              <a:off x="2899550" y="790050"/>
              <a:ext cx="205300" cy="541975"/>
            </a:xfrm>
            <a:custGeom>
              <a:avLst/>
              <a:gdLst/>
              <a:ahLst/>
              <a:cxnLst/>
              <a:rect l="l" t="t" r="r" b="b"/>
              <a:pathLst>
                <a:path w="8212" h="21679" extrusionOk="0">
                  <a:moveTo>
                    <a:pt x="5774" y="0"/>
                  </a:moveTo>
                  <a:lnTo>
                    <a:pt x="5774" y="0"/>
                  </a:lnTo>
                  <a:cubicBezTo>
                    <a:pt x="4487" y="1761"/>
                    <a:pt x="3353" y="3624"/>
                    <a:pt x="2354" y="5554"/>
                  </a:cubicBezTo>
                  <a:cubicBezTo>
                    <a:pt x="1863" y="6519"/>
                    <a:pt x="1423" y="7518"/>
                    <a:pt x="1050" y="8534"/>
                  </a:cubicBezTo>
                  <a:cubicBezTo>
                    <a:pt x="661" y="9549"/>
                    <a:pt x="356" y="10599"/>
                    <a:pt x="170" y="11666"/>
                  </a:cubicBezTo>
                  <a:cubicBezTo>
                    <a:pt x="68" y="12207"/>
                    <a:pt x="17" y="12749"/>
                    <a:pt x="0" y="13291"/>
                  </a:cubicBezTo>
                  <a:cubicBezTo>
                    <a:pt x="0" y="13579"/>
                    <a:pt x="0" y="13850"/>
                    <a:pt x="34" y="14121"/>
                  </a:cubicBezTo>
                  <a:cubicBezTo>
                    <a:pt x="51" y="14392"/>
                    <a:pt x="85" y="14662"/>
                    <a:pt x="119" y="14933"/>
                  </a:cubicBezTo>
                  <a:cubicBezTo>
                    <a:pt x="271" y="16017"/>
                    <a:pt x="542" y="17083"/>
                    <a:pt x="948" y="18099"/>
                  </a:cubicBezTo>
                  <a:cubicBezTo>
                    <a:pt x="1355" y="19115"/>
                    <a:pt x="1964" y="20046"/>
                    <a:pt x="2743" y="20825"/>
                  </a:cubicBezTo>
                  <a:cubicBezTo>
                    <a:pt x="2946" y="21011"/>
                    <a:pt x="3166" y="21181"/>
                    <a:pt x="3403" y="21333"/>
                  </a:cubicBezTo>
                  <a:cubicBezTo>
                    <a:pt x="3522" y="21418"/>
                    <a:pt x="3640" y="21485"/>
                    <a:pt x="3776" y="21536"/>
                  </a:cubicBezTo>
                  <a:cubicBezTo>
                    <a:pt x="3911" y="21604"/>
                    <a:pt x="4047" y="21655"/>
                    <a:pt x="4199" y="21672"/>
                  </a:cubicBezTo>
                  <a:cubicBezTo>
                    <a:pt x="4225" y="21676"/>
                    <a:pt x="4249" y="21678"/>
                    <a:pt x="4272" y="21678"/>
                  </a:cubicBezTo>
                  <a:cubicBezTo>
                    <a:pt x="4343" y="21678"/>
                    <a:pt x="4407" y="21659"/>
                    <a:pt x="4470" y="21621"/>
                  </a:cubicBezTo>
                  <a:cubicBezTo>
                    <a:pt x="4538" y="21536"/>
                    <a:pt x="4572" y="21435"/>
                    <a:pt x="4572" y="21333"/>
                  </a:cubicBezTo>
                  <a:cubicBezTo>
                    <a:pt x="4555" y="21198"/>
                    <a:pt x="4504" y="21045"/>
                    <a:pt x="4453" y="20910"/>
                  </a:cubicBezTo>
                  <a:cubicBezTo>
                    <a:pt x="4407" y="20812"/>
                    <a:pt x="4359" y="20716"/>
                    <a:pt x="4308" y="20622"/>
                  </a:cubicBezTo>
                  <a:lnTo>
                    <a:pt x="4308" y="20622"/>
                  </a:lnTo>
                  <a:cubicBezTo>
                    <a:pt x="4450" y="20709"/>
                    <a:pt x="4600" y="20784"/>
                    <a:pt x="4758" y="20842"/>
                  </a:cubicBezTo>
                  <a:cubicBezTo>
                    <a:pt x="4883" y="20884"/>
                    <a:pt x="5032" y="20914"/>
                    <a:pt x="5174" y="20914"/>
                  </a:cubicBezTo>
                  <a:cubicBezTo>
                    <a:pt x="5205" y="20914"/>
                    <a:pt x="5236" y="20913"/>
                    <a:pt x="5266" y="20910"/>
                  </a:cubicBezTo>
                  <a:cubicBezTo>
                    <a:pt x="5317" y="20910"/>
                    <a:pt x="5367" y="20893"/>
                    <a:pt x="5401" y="20876"/>
                  </a:cubicBezTo>
                  <a:cubicBezTo>
                    <a:pt x="5469" y="20859"/>
                    <a:pt x="5520" y="20825"/>
                    <a:pt x="5554" y="20774"/>
                  </a:cubicBezTo>
                  <a:cubicBezTo>
                    <a:pt x="5604" y="20690"/>
                    <a:pt x="5638" y="20588"/>
                    <a:pt x="5621" y="20487"/>
                  </a:cubicBezTo>
                  <a:cubicBezTo>
                    <a:pt x="5554" y="20148"/>
                    <a:pt x="5452" y="19826"/>
                    <a:pt x="5283" y="19538"/>
                  </a:cubicBezTo>
                  <a:cubicBezTo>
                    <a:pt x="5205" y="19406"/>
                    <a:pt x="5130" y="19277"/>
                    <a:pt x="5054" y="19149"/>
                  </a:cubicBezTo>
                  <a:lnTo>
                    <a:pt x="5054" y="19149"/>
                  </a:lnTo>
                  <a:cubicBezTo>
                    <a:pt x="5074" y="19161"/>
                    <a:pt x="5093" y="19172"/>
                    <a:pt x="5113" y="19183"/>
                  </a:cubicBezTo>
                  <a:cubicBezTo>
                    <a:pt x="5253" y="19259"/>
                    <a:pt x="5402" y="19297"/>
                    <a:pt x="5561" y="19297"/>
                  </a:cubicBezTo>
                  <a:cubicBezTo>
                    <a:pt x="5614" y="19297"/>
                    <a:pt x="5668" y="19293"/>
                    <a:pt x="5723" y="19284"/>
                  </a:cubicBezTo>
                  <a:cubicBezTo>
                    <a:pt x="5774" y="19268"/>
                    <a:pt x="5841" y="19234"/>
                    <a:pt x="5875" y="19200"/>
                  </a:cubicBezTo>
                  <a:cubicBezTo>
                    <a:pt x="5943" y="19166"/>
                    <a:pt x="5977" y="19098"/>
                    <a:pt x="5994" y="19030"/>
                  </a:cubicBezTo>
                  <a:cubicBezTo>
                    <a:pt x="5994" y="18912"/>
                    <a:pt x="5977" y="18810"/>
                    <a:pt x="5926" y="18709"/>
                  </a:cubicBezTo>
                  <a:cubicBezTo>
                    <a:pt x="5841" y="18523"/>
                    <a:pt x="5757" y="18353"/>
                    <a:pt x="5672" y="18184"/>
                  </a:cubicBezTo>
                  <a:cubicBezTo>
                    <a:pt x="5333" y="17507"/>
                    <a:pt x="5080" y="16796"/>
                    <a:pt x="4927" y="16068"/>
                  </a:cubicBezTo>
                  <a:cubicBezTo>
                    <a:pt x="4656" y="14578"/>
                    <a:pt x="4673" y="13071"/>
                    <a:pt x="4978" y="11598"/>
                  </a:cubicBezTo>
                  <a:cubicBezTo>
                    <a:pt x="5266" y="10108"/>
                    <a:pt x="5706" y="8652"/>
                    <a:pt x="6265" y="7264"/>
                  </a:cubicBezTo>
                  <a:cubicBezTo>
                    <a:pt x="6840" y="5858"/>
                    <a:pt x="7484" y="4487"/>
                    <a:pt x="8212" y="3167"/>
                  </a:cubicBezTo>
                  <a:lnTo>
                    <a:pt x="8212" y="3167"/>
                  </a:lnTo>
                  <a:cubicBezTo>
                    <a:pt x="7467" y="4470"/>
                    <a:pt x="6790" y="5842"/>
                    <a:pt x="6197" y="7230"/>
                  </a:cubicBezTo>
                  <a:cubicBezTo>
                    <a:pt x="5604" y="8618"/>
                    <a:pt x="5147" y="10074"/>
                    <a:pt x="4843" y="11564"/>
                  </a:cubicBezTo>
                  <a:cubicBezTo>
                    <a:pt x="4521" y="13054"/>
                    <a:pt x="4487" y="14595"/>
                    <a:pt x="4741" y="16101"/>
                  </a:cubicBezTo>
                  <a:cubicBezTo>
                    <a:pt x="4910" y="16846"/>
                    <a:pt x="5164" y="17574"/>
                    <a:pt x="5503" y="18269"/>
                  </a:cubicBezTo>
                  <a:cubicBezTo>
                    <a:pt x="5587" y="18438"/>
                    <a:pt x="5672" y="18607"/>
                    <a:pt x="5740" y="18760"/>
                  </a:cubicBezTo>
                  <a:cubicBezTo>
                    <a:pt x="5774" y="18844"/>
                    <a:pt x="5791" y="18912"/>
                    <a:pt x="5808" y="18997"/>
                  </a:cubicBezTo>
                  <a:cubicBezTo>
                    <a:pt x="5791" y="19014"/>
                    <a:pt x="5791" y="19030"/>
                    <a:pt x="5774" y="19047"/>
                  </a:cubicBezTo>
                  <a:cubicBezTo>
                    <a:pt x="5740" y="19064"/>
                    <a:pt x="5706" y="19081"/>
                    <a:pt x="5672" y="19098"/>
                  </a:cubicBezTo>
                  <a:cubicBezTo>
                    <a:pt x="5644" y="19101"/>
                    <a:pt x="5616" y="19102"/>
                    <a:pt x="5588" y="19102"/>
                  </a:cubicBezTo>
                  <a:cubicBezTo>
                    <a:pt x="5447" y="19102"/>
                    <a:pt x="5311" y="19067"/>
                    <a:pt x="5198" y="18997"/>
                  </a:cubicBezTo>
                  <a:cubicBezTo>
                    <a:pt x="5046" y="18912"/>
                    <a:pt x="4893" y="18810"/>
                    <a:pt x="4775" y="18692"/>
                  </a:cubicBezTo>
                  <a:lnTo>
                    <a:pt x="4131" y="18082"/>
                  </a:lnTo>
                  <a:lnTo>
                    <a:pt x="4131" y="18082"/>
                  </a:lnTo>
                  <a:lnTo>
                    <a:pt x="4622" y="18810"/>
                  </a:lnTo>
                  <a:cubicBezTo>
                    <a:pt x="4625" y="18814"/>
                    <a:pt x="4627" y="18818"/>
                    <a:pt x="4630" y="18822"/>
                  </a:cubicBezTo>
                  <a:lnTo>
                    <a:pt x="4630" y="18822"/>
                  </a:lnTo>
                  <a:lnTo>
                    <a:pt x="4622" y="18827"/>
                  </a:lnTo>
                  <a:cubicBezTo>
                    <a:pt x="4630" y="18834"/>
                    <a:pt x="4638" y="18841"/>
                    <a:pt x="4646" y="18848"/>
                  </a:cubicBezTo>
                  <a:lnTo>
                    <a:pt x="4646" y="18848"/>
                  </a:lnTo>
                  <a:cubicBezTo>
                    <a:pt x="4807" y="19106"/>
                    <a:pt x="4968" y="19365"/>
                    <a:pt x="5113" y="19623"/>
                  </a:cubicBezTo>
                  <a:cubicBezTo>
                    <a:pt x="5266" y="19894"/>
                    <a:pt x="5367" y="20182"/>
                    <a:pt x="5418" y="20487"/>
                  </a:cubicBezTo>
                  <a:cubicBezTo>
                    <a:pt x="5435" y="20537"/>
                    <a:pt x="5418" y="20605"/>
                    <a:pt x="5401" y="20656"/>
                  </a:cubicBezTo>
                  <a:cubicBezTo>
                    <a:pt x="5384" y="20656"/>
                    <a:pt x="5367" y="20673"/>
                    <a:pt x="5350" y="20690"/>
                  </a:cubicBezTo>
                  <a:cubicBezTo>
                    <a:pt x="5317" y="20690"/>
                    <a:pt x="5283" y="20690"/>
                    <a:pt x="5249" y="20707"/>
                  </a:cubicBezTo>
                  <a:cubicBezTo>
                    <a:pt x="5113" y="20707"/>
                    <a:pt x="4961" y="20690"/>
                    <a:pt x="4826" y="20639"/>
                  </a:cubicBezTo>
                  <a:cubicBezTo>
                    <a:pt x="4538" y="20520"/>
                    <a:pt x="4284" y="20368"/>
                    <a:pt x="4047" y="20165"/>
                  </a:cubicBezTo>
                  <a:lnTo>
                    <a:pt x="3505" y="19691"/>
                  </a:lnTo>
                  <a:lnTo>
                    <a:pt x="3894" y="20300"/>
                  </a:lnTo>
                  <a:cubicBezTo>
                    <a:pt x="3897" y="20304"/>
                    <a:pt x="3899" y="20308"/>
                    <a:pt x="3901" y="20311"/>
                  </a:cubicBezTo>
                  <a:lnTo>
                    <a:pt x="3901" y="20311"/>
                  </a:lnTo>
                  <a:lnTo>
                    <a:pt x="3894" y="20317"/>
                  </a:lnTo>
                  <a:cubicBezTo>
                    <a:pt x="3902" y="20324"/>
                    <a:pt x="3909" y="20330"/>
                    <a:pt x="3916" y="20336"/>
                  </a:cubicBezTo>
                  <a:lnTo>
                    <a:pt x="3916" y="20336"/>
                  </a:lnTo>
                  <a:cubicBezTo>
                    <a:pt x="4044" y="20544"/>
                    <a:pt x="4171" y="20754"/>
                    <a:pt x="4267" y="20994"/>
                  </a:cubicBezTo>
                  <a:cubicBezTo>
                    <a:pt x="4318" y="21096"/>
                    <a:pt x="4352" y="21215"/>
                    <a:pt x="4368" y="21350"/>
                  </a:cubicBezTo>
                  <a:cubicBezTo>
                    <a:pt x="4368" y="21468"/>
                    <a:pt x="4368" y="21468"/>
                    <a:pt x="4233" y="21468"/>
                  </a:cubicBezTo>
                  <a:cubicBezTo>
                    <a:pt x="3979" y="21401"/>
                    <a:pt x="3742" y="21299"/>
                    <a:pt x="3539" y="21164"/>
                  </a:cubicBezTo>
                  <a:cubicBezTo>
                    <a:pt x="3319" y="21011"/>
                    <a:pt x="3099" y="20859"/>
                    <a:pt x="2912" y="20673"/>
                  </a:cubicBezTo>
                  <a:cubicBezTo>
                    <a:pt x="2134" y="19928"/>
                    <a:pt x="1524" y="19014"/>
                    <a:pt x="1135" y="18015"/>
                  </a:cubicBezTo>
                  <a:cubicBezTo>
                    <a:pt x="745" y="17016"/>
                    <a:pt x="457" y="15966"/>
                    <a:pt x="322" y="14899"/>
                  </a:cubicBezTo>
                  <a:cubicBezTo>
                    <a:pt x="220" y="14375"/>
                    <a:pt x="187" y="13833"/>
                    <a:pt x="187" y="13291"/>
                  </a:cubicBezTo>
                  <a:cubicBezTo>
                    <a:pt x="204" y="12766"/>
                    <a:pt x="254" y="12224"/>
                    <a:pt x="339" y="11700"/>
                  </a:cubicBezTo>
                  <a:cubicBezTo>
                    <a:pt x="525" y="10633"/>
                    <a:pt x="813" y="9583"/>
                    <a:pt x="1185" y="8567"/>
                  </a:cubicBezTo>
                  <a:cubicBezTo>
                    <a:pt x="1558" y="7552"/>
                    <a:pt x="1981" y="6553"/>
                    <a:pt x="2472" y="5588"/>
                  </a:cubicBezTo>
                  <a:cubicBezTo>
                    <a:pt x="3420" y="3641"/>
                    <a:pt x="4538" y="1778"/>
                    <a:pt x="57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3" name="Google Shape;1323;p59"/>
            <p:cNvGrpSpPr/>
            <p:nvPr/>
          </p:nvGrpSpPr>
          <p:grpSpPr>
            <a:xfrm>
              <a:off x="3070575" y="506563"/>
              <a:ext cx="323850" cy="300675"/>
              <a:chOff x="3602600" y="470213"/>
              <a:chExt cx="323850" cy="300675"/>
            </a:xfrm>
          </p:grpSpPr>
          <p:sp>
            <p:nvSpPr>
              <p:cNvPr id="1324" name="Google Shape;1324;p59"/>
              <p:cNvSpPr/>
              <p:nvPr/>
            </p:nvSpPr>
            <p:spPr>
              <a:xfrm>
                <a:off x="3602600" y="470213"/>
                <a:ext cx="323850" cy="300675"/>
              </a:xfrm>
              <a:custGeom>
                <a:avLst/>
                <a:gdLst/>
                <a:ahLst/>
                <a:cxnLst/>
                <a:rect l="l" t="t" r="r" b="b"/>
                <a:pathLst>
                  <a:path w="12954" h="12027" extrusionOk="0">
                    <a:moveTo>
                      <a:pt x="7163" y="1"/>
                    </a:moveTo>
                    <a:cubicBezTo>
                      <a:pt x="7014" y="1"/>
                      <a:pt x="6861" y="10"/>
                      <a:pt x="6705" y="27"/>
                    </a:cubicBezTo>
                    <a:cubicBezTo>
                      <a:pt x="1778" y="569"/>
                      <a:pt x="0" y="7782"/>
                      <a:pt x="1710" y="9881"/>
                    </a:cubicBezTo>
                    <a:cubicBezTo>
                      <a:pt x="2421" y="10744"/>
                      <a:pt x="3437" y="11269"/>
                      <a:pt x="4368" y="11591"/>
                    </a:cubicBezTo>
                    <a:cubicBezTo>
                      <a:pt x="5245" y="11879"/>
                      <a:pt x="6154" y="12026"/>
                      <a:pt x="7067" y="12026"/>
                    </a:cubicBezTo>
                    <a:cubicBezTo>
                      <a:pt x="7493" y="12026"/>
                      <a:pt x="7921" y="11994"/>
                      <a:pt x="8347" y="11930"/>
                    </a:cubicBezTo>
                    <a:cubicBezTo>
                      <a:pt x="9888" y="11726"/>
                      <a:pt x="12156" y="11185"/>
                      <a:pt x="12478" y="9915"/>
                    </a:cubicBezTo>
                    <a:cubicBezTo>
                      <a:pt x="12953" y="8030"/>
                      <a:pt x="11715" y="1"/>
                      <a:pt x="7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9"/>
              <p:cNvSpPr/>
              <p:nvPr/>
            </p:nvSpPr>
            <p:spPr>
              <a:xfrm>
                <a:off x="3747900" y="632175"/>
                <a:ext cx="70700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188" extrusionOk="0">
                    <a:moveTo>
                      <a:pt x="2828" y="0"/>
                    </a:moveTo>
                    <a:cubicBezTo>
                      <a:pt x="2692" y="68"/>
                      <a:pt x="2574" y="136"/>
                      <a:pt x="2455" y="237"/>
                    </a:cubicBezTo>
                    <a:cubicBezTo>
                      <a:pt x="2337" y="305"/>
                      <a:pt x="2218" y="390"/>
                      <a:pt x="2116" y="441"/>
                    </a:cubicBezTo>
                    <a:cubicBezTo>
                      <a:pt x="1896" y="559"/>
                      <a:pt x="1676" y="627"/>
                      <a:pt x="1439" y="661"/>
                    </a:cubicBezTo>
                    <a:cubicBezTo>
                      <a:pt x="1202" y="661"/>
                      <a:pt x="965" y="627"/>
                      <a:pt x="745" y="542"/>
                    </a:cubicBezTo>
                    <a:cubicBezTo>
                      <a:pt x="491" y="424"/>
                      <a:pt x="237" y="305"/>
                      <a:pt x="0" y="153"/>
                    </a:cubicBezTo>
                    <a:lnTo>
                      <a:pt x="0" y="153"/>
                    </a:lnTo>
                    <a:cubicBezTo>
                      <a:pt x="102" y="458"/>
                      <a:pt x="288" y="711"/>
                      <a:pt x="542" y="898"/>
                    </a:cubicBezTo>
                    <a:cubicBezTo>
                      <a:pt x="778" y="1086"/>
                      <a:pt x="1086" y="1187"/>
                      <a:pt x="1400" y="1187"/>
                    </a:cubicBezTo>
                    <a:cubicBezTo>
                      <a:pt x="1425" y="1187"/>
                      <a:pt x="1449" y="1187"/>
                      <a:pt x="1473" y="1186"/>
                    </a:cubicBezTo>
                    <a:cubicBezTo>
                      <a:pt x="1812" y="1152"/>
                      <a:pt x="2116" y="1016"/>
                      <a:pt x="2370" y="779"/>
                    </a:cubicBezTo>
                    <a:cubicBezTo>
                      <a:pt x="2472" y="661"/>
                      <a:pt x="2557" y="542"/>
                      <a:pt x="2658" y="424"/>
                    </a:cubicBezTo>
                    <a:cubicBezTo>
                      <a:pt x="2726" y="288"/>
                      <a:pt x="2777" y="136"/>
                      <a:pt x="2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9"/>
              <p:cNvSpPr/>
              <p:nvPr/>
            </p:nvSpPr>
            <p:spPr>
              <a:xfrm>
                <a:off x="3776250" y="583500"/>
                <a:ext cx="595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964" extrusionOk="0">
                    <a:moveTo>
                      <a:pt x="1" y="0"/>
                    </a:moveTo>
                    <a:lnTo>
                      <a:pt x="85" y="2963"/>
                    </a:lnTo>
                    <a:lnTo>
                      <a:pt x="238" y="296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9"/>
              <p:cNvSpPr/>
              <p:nvPr/>
            </p:nvSpPr>
            <p:spPr>
              <a:xfrm>
                <a:off x="3712750" y="519150"/>
                <a:ext cx="121500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3235" extrusionOk="0">
                    <a:moveTo>
                      <a:pt x="2578" y="0"/>
                    </a:moveTo>
                    <a:cubicBezTo>
                      <a:pt x="1522" y="0"/>
                      <a:pt x="463" y="133"/>
                      <a:pt x="306" y="661"/>
                    </a:cubicBezTo>
                    <a:cubicBezTo>
                      <a:pt x="1" y="1745"/>
                      <a:pt x="2710" y="3235"/>
                      <a:pt x="2710" y="3235"/>
                    </a:cubicBezTo>
                    <a:cubicBezTo>
                      <a:pt x="2710" y="3235"/>
                      <a:pt x="4200" y="2405"/>
                      <a:pt x="4691" y="1051"/>
                    </a:cubicBezTo>
                    <a:cubicBezTo>
                      <a:pt x="4860" y="593"/>
                      <a:pt x="4538" y="119"/>
                      <a:pt x="4064" y="69"/>
                    </a:cubicBezTo>
                    <a:cubicBezTo>
                      <a:pt x="3648" y="34"/>
                      <a:pt x="3114" y="0"/>
                      <a:pt x="2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1" name="Google Shape;1271;p59"/>
          <p:cNvGrpSpPr/>
          <p:nvPr/>
        </p:nvGrpSpPr>
        <p:grpSpPr>
          <a:xfrm>
            <a:off x="5694372" y="185811"/>
            <a:ext cx="1260917" cy="855639"/>
            <a:chOff x="6621046" y="3351051"/>
            <a:chExt cx="1260917" cy="855639"/>
          </a:xfrm>
        </p:grpSpPr>
        <p:grpSp>
          <p:nvGrpSpPr>
            <p:cNvPr id="1272" name="Google Shape;1272;p59"/>
            <p:cNvGrpSpPr/>
            <p:nvPr/>
          </p:nvGrpSpPr>
          <p:grpSpPr>
            <a:xfrm>
              <a:off x="6971479" y="3351051"/>
              <a:ext cx="522995" cy="432220"/>
              <a:chOff x="6767321" y="3343264"/>
              <a:chExt cx="633472" cy="523586"/>
            </a:xfrm>
          </p:grpSpPr>
          <p:sp>
            <p:nvSpPr>
              <p:cNvPr id="1273" name="Google Shape;1273;p59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9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5" name="Google Shape;1275;p59"/>
            <p:cNvGrpSpPr/>
            <p:nvPr/>
          </p:nvGrpSpPr>
          <p:grpSpPr>
            <a:xfrm rot="1799772">
              <a:off x="6694058" y="3645539"/>
              <a:ext cx="523055" cy="432251"/>
              <a:chOff x="6767321" y="3343264"/>
              <a:chExt cx="633472" cy="523586"/>
            </a:xfrm>
          </p:grpSpPr>
          <p:sp>
            <p:nvSpPr>
              <p:cNvPr id="1276" name="Google Shape;1276;p59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9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8" name="Google Shape;1278;p59"/>
            <p:cNvGrpSpPr/>
            <p:nvPr/>
          </p:nvGrpSpPr>
          <p:grpSpPr>
            <a:xfrm rot="900370">
              <a:off x="7065310" y="3770802"/>
              <a:ext cx="462890" cy="382480"/>
              <a:chOff x="6767321" y="3343264"/>
              <a:chExt cx="633472" cy="523586"/>
            </a:xfrm>
          </p:grpSpPr>
          <p:sp>
            <p:nvSpPr>
              <p:cNvPr id="1279" name="Google Shape;1279;p59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9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1" name="Google Shape;1281;p59"/>
            <p:cNvGrpSpPr/>
            <p:nvPr/>
          </p:nvGrpSpPr>
          <p:grpSpPr>
            <a:xfrm rot="-8999785">
              <a:off x="7354453" y="3566956"/>
              <a:ext cx="462891" cy="382524"/>
              <a:chOff x="6767321" y="3343264"/>
              <a:chExt cx="633472" cy="523586"/>
            </a:xfrm>
          </p:grpSpPr>
          <p:sp>
            <p:nvSpPr>
              <p:cNvPr id="1282" name="Google Shape;1282;p59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59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" name="Google Shape;1995;p65">
            <a:extLst>
              <a:ext uri="{FF2B5EF4-FFF2-40B4-BE49-F238E27FC236}">
                <a16:creationId xmlns:a16="http://schemas.microsoft.com/office/drawing/2014/main" id="{15DF9853-6A7C-AFDC-6037-050BE4596C4F}"/>
              </a:ext>
            </a:extLst>
          </p:cNvPr>
          <p:cNvGrpSpPr/>
          <p:nvPr/>
        </p:nvGrpSpPr>
        <p:grpSpPr>
          <a:xfrm>
            <a:off x="4082151" y="1827059"/>
            <a:ext cx="746510" cy="839853"/>
            <a:chOff x="4615075" y="-798525"/>
            <a:chExt cx="778750" cy="876125"/>
          </a:xfrm>
        </p:grpSpPr>
        <p:sp>
          <p:nvSpPr>
            <p:cNvPr id="106" name="Google Shape;1996;p65">
              <a:extLst>
                <a:ext uri="{FF2B5EF4-FFF2-40B4-BE49-F238E27FC236}">
                  <a16:creationId xmlns:a16="http://schemas.microsoft.com/office/drawing/2014/main" id="{3245DBF3-09E0-948B-A0EA-8C1B0F11FDA5}"/>
                </a:ext>
              </a:extLst>
            </p:cNvPr>
            <p:cNvSpPr/>
            <p:nvPr/>
          </p:nvSpPr>
          <p:spPr>
            <a:xfrm>
              <a:off x="4615075" y="-798525"/>
              <a:ext cx="778750" cy="876125"/>
            </a:xfrm>
            <a:custGeom>
              <a:avLst/>
              <a:gdLst/>
              <a:ahLst/>
              <a:cxnLst/>
              <a:rect l="l" t="t" r="r" b="b"/>
              <a:pathLst>
                <a:path w="31150" h="35045" extrusionOk="0">
                  <a:moveTo>
                    <a:pt x="17272" y="1"/>
                  </a:moveTo>
                  <a:cubicBezTo>
                    <a:pt x="15996" y="1"/>
                    <a:pt x="14747" y="605"/>
                    <a:pt x="13963" y="1710"/>
                  </a:cubicBezTo>
                  <a:cubicBezTo>
                    <a:pt x="13430" y="2456"/>
                    <a:pt x="12924" y="3575"/>
                    <a:pt x="13163" y="6320"/>
                  </a:cubicBezTo>
                  <a:cubicBezTo>
                    <a:pt x="6529" y="7386"/>
                    <a:pt x="2905" y="12342"/>
                    <a:pt x="1679" y="17058"/>
                  </a:cubicBezTo>
                  <a:cubicBezTo>
                    <a:pt x="0" y="23586"/>
                    <a:pt x="2319" y="30167"/>
                    <a:pt x="7195" y="32752"/>
                  </a:cubicBezTo>
                  <a:cubicBezTo>
                    <a:pt x="10046" y="34244"/>
                    <a:pt x="13190" y="35044"/>
                    <a:pt x="16388" y="35044"/>
                  </a:cubicBezTo>
                  <a:cubicBezTo>
                    <a:pt x="16445" y="35044"/>
                    <a:pt x="16503" y="35044"/>
                    <a:pt x="16560" y="35044"/>
                  </a:cubicBezTo>
                  <a:cubicBezTo>
                    <a:pt x="19033" y="35044"/>
                    <a:pt x="21475" y="34485"/>
                    <a:pt x="23689" y="33392"/>
                  </a:cubicBezTo>
                  <a:cubicBezTo>
                    <a:pt x="27392" y="31526"/>
                    <a:pt x="29924" y="27956"/>
                    <a:pt x="30457" y="23826"/>
                  </a:cubicBezTo>
                  <a:cubicBezTo>
                    <a:pt x="31149" y="18763"/>
                    <a:pt x="30217" y="14420"/>
                    <a:pt x="27765" y="11249"/>
                  </a:cubicBezTo>
                  <a:cubicBezTo>
                    <a:pt x="27126" y="10450"/>
                    <a:pt x="26406" y="9730"/>
                    <a:pt x="25607" y="9118"/>
                  </a:cubicBezTo>
                  <a:cubicBezTo>
                    <a:pt x="26513" y="8318"/>
                    <a:pt x="26753" y="7013"/>
                    <a:pt x="26220" y="5920"/>
                  </a:cubicBezTo>
                  <a:cubicBezTo>
                    <a:pt x="24968" y="3442"/>
                    <a:pt x="22916" y="2030"/>
                    <a:pt x="20491" y="1843"/>
                  </a:cubicBezTo>
                  <a:cubicBezTo>
                    <a:pt x="20198" y="1257"/>
                    <a:pt x="19718" y="777"/>
                    <a:pt x="19132" y="458"/>
                  </a:cubicBezTo>
                  <a:cubicBezTo>
                    <a:pt x="18541" y="149"/>
                    <a:pt x="17903" y="1"/>
                    <a:pt x="1727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97;p65">
              <a:extLst>
                <a:ext uri="{FF2B5EF4-FFF2-40B4-BE49-F238E27FC236}">
                  <a16:creationId xmlns:a16="http://schemas.microsoft.com/office/drawing/2014/main" id="{6B0C703D-8797-D115-7B3D-4F474ECFA8BE}"/>
                </a:ext>
              </a:extLst>
            </p:cNvPr>
            <p:cNvSpPr/>
            <p:nvPr/>
          </p:nvSpPr>
          <p:spPr>
            <a:xfrm>
              <a:off x="4992775" y="-731775"/>
              <a:ext cx="76150" cy="182225"/>
            </a:xfrm>
            <a:custGeom>
              <a:avLst/>
              <a:gdLst/>
              <a:ahLst/>
              <a:cxnLst/>
              <a:rect l="l" t="t" r="r" b="b"/>
              <a:pathLst>
                <a:path w="3046" h="7289" extrusionOk="0">
                  <a:moveTo>
                    <a:pt x="2040" y="0"/>
                  </a:moveTo>
                  <a:cubicBezTo>
                    <a:pt x="1645" y="0"/>
                    <a:pt x="1195" y="176"/>
                    <a:pt x="853" y="639"/>
                  </a:cubicBezTo>
                  <a:cubicBezTo>
                    <a:pt x="1" y="1758"/>
                    <a:pt x="1066" y="6581"/>
                    <a:pt x="1066" y="6581"/>
                  </a:cubicBezTo>
                  <a:cubicBezTo>
                    <a:pt x="1066" y="6581"/>
                    <a:pt x="1699" y="7289"/>
                    <a:pt x="2058" y="7289"/>
                  </a:cubicBezTo>
                  <a:cubicBezTo>
                    <a:pt x="2177" y="7289"/>
                    <a:pt x="2266" y="7212"/>
                    <a:pt x="2292" y="7007"/>
                  </a:cubicBezTo>
                  <a:cubicBezTo>
                    <a:pt x="2399" y="6154"/>
                    <a:pt x="2665" y="1412"/>
                    <a:pt x="2905" y="745"/>
                  </a:cubicBezTo>
                  <a:cubicBezTo>
                    <a:pt x="3046" y="355"/>
                    <a:pt x="2599" y="0"/>
                    <a:pt x="20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98;p65">
              <a:extLst>
                <a:ext uri="{FF2B5EF4-FFF2-40B4-BE49-F238E27FC236}">
                  <a16:creationId xmlns:a16="http://schemas.microsoft.com/office/drawing/2014/main" id="{07D0BB6D-9599-23E9-9AC5-14BB8C85FA1F}"/>
                </a:ext>
              </a:extLst>
            </p:cNvPr>
            <p:cNvSpPr/>
            <p:nvPr/>
          </p:nvSpPr>
          <p:spPr>
            <a:xfrm>
              <a:off x="4627700" y="-579650"/>
              <a:ext cx="710175" cy="590875"/>
            </a:xfrm>
            <a:custGeom>
              <a:avLst/>
              <a:gdLst/>
              <a:ahLst/>
              <a:cxnLst/>
              <a:rect l="l" t="t" r="r" b="b"/>
              <a:pathLst>
                <a:path w="28407" h="23635" extrusionOk="0">
                  <a:moveTo>
                    <a:pt x="15266" y="1"/>
                  </a:moveTo>
                  <a:cubicBezTo>
                    <a:pt x="1752" y="1"/>
                    <a:pt x="1" y="17538"/>
                    <a:pt x="7809" y="21626"/>
                  </a:cubicBezTo>
                  <a:cubicBezTo>
                    <a:pt x="10346" y="22967"/>
                    <a:pt x="13118" y="23634"/>
                    <a:pt x="15755" y="23634"/>
                  </a:cubicBezTo>
                  <a:cubicBezTo>
                    <a:pt x="21343" y="23634"/>
                    <a:pt x="26321" y="20636"/>
                    <a:pt x="27154" y="14698"/>
                  </a:cubicBezTo>
                  <a:cubicBezTo>
                    <a:pt x="28406" y="5958"/>
                    <a:pt x="24116" y="389"/>
                    <a:pt x="15962" y="16"/>
                  </a:cubicBezTo>
                  <a:cubicBezTo>
                    <a:pt x="15727" y="6"/>
                    <a:pt x="15495" y="1"/>
                    <a:pt x="15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99;p65">
              <a:extLst>
                <a:ext uri="{FF2B5EF4-FFF2-40B4-BE49-F238E27FC236}">
                  <a16:creationId xmlns:a16="http://schemas.microsoft.com/office/drawing/2014/main" id="{F8FAFD9D-BB23-8110-AD03-A7AC1A175369}"/>
                </a:ext>
              </a:extLst>
            </p:cNvPr>
            <p:cNvSpPr/>
            <p:nvPr/>
          </p:nvSpPr>
          <p:spPr>
            <a:xfrm>
              <a:off x="5034075" y="-686325"/>
              <a:ext cx="173225" cy="94775"/>
            </a:xfrm>
            <a:custGeom>
              <a:avLst/>
              <a:gdLst/>
              <a:ahLst/>
              <a:cxnLst/>
              <a:rect l="l" t="t" r="r" b="b"/>
              <a:pathLst>
                <a:path w="6929" h="3791" extrusionOk="0">
                  <a:moveTo>
                    <a:pt x="3062" y="1"/>
                  </a:moveTo>
                  <a:cubicBezTo>
                    <a:pt x="1410" y="1"/>
                    <a:pt x="1" y="872"/>
                    <a:pt x="1" y="872"/>
                  </a:cubicBezTo>
                  <a:cubicBezTo>
                    <a:pt x="1038" y="3142"/>
                    <a:pt x="2457" y="3791"/>
                    <a:pt x="3740" y="3791"/>
                  </a:cubicBezTo>
                  <a:cubicBezTo>
                    <a:pt x="5455" y="3791"/>
                    <a:pt x="6929" y="2631"/>
                    <a:pt x="6929" y="2631"/>
                  </a:cubicBezTo>
                  <a:cubicBezTo>
                    <a:pt x="5892" y="570"/>
                    <a:pt x="4398" y="1"/>
                    <a:pt x="3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000;p65">
              <a:extLst>
                <a:ext uri="{FF2B5EF4-FFF2-40B4-BE49-F238E27FC236}">
                  <a16:creationId xmlns:a16="http://schemas.microsoft.com/office/drawing/2014/main" id="{726A556F-3704-A5AA-AE14-D6EB8DFCAE8B}"/>
                </a:ext>
              </a:extLst>
            </p:cNvPr>
            <p:cNvSpPr/>
            <p:nvPr/>
          </p:nvSpPr>
          <p:spPr>
            <a:xfrm>
              <a:off x="5106025" y="-526625"/>
              <a:ext cx="31325" cy="27325"/>
            </a:xfrm>
            <a:custGeom>
              <a:avLst/>
              <a:gdLst/>
              <a:ahLst/>
              <a:cxnLst/>
              <a:rect l="l" t="t" r="r" b="b"/>
              <a:pathLst>
                <a:path w="1253" h="1093" extrusionOk="0">
                  <a:moveTo>
                    <a:pt x="640" y="0"/>
                  </a:moveTo>
                  <a:cubicBezTo>
                    <a:pt x="134" y="0"/>
                    <a:pt x="0" y="720"/>
                    <a:pt x="507" y="879"/>
                  </a:cubicBezTo>
                  <a:cubicBezTo>
                    <a:pt x="746" y="986"/>
                    <a:pt x="986" y="1066"/>
                    <a:pt x="1253" y="1093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001;p65">
              <a:extLst>
                <a:ext uri="{FF2B5EF4-FFF2-40B4-BE49-F238E27FC236}">
                  <a16:creationId xmlns:a16="http://schemas.microsoft.com/office/drawing/2014/main" id="{B8806A8F-B2E9-E699-801E-D6656D8E617D}"/>
                </a:ext>
              </a:extLst>
            </p:cNvPr>
            <p:cNvSpPr/>
            <p:nvPr/>
          </p:nvSpPr>
          <p:spPr>
            <a:xfrm>
              <a:off x="5169525" y="-510075"/>
              <a:ext cx="54425" cy="41125"/>
            </a:xfrm>
            <a:custGeom>
              <a:avLst/>
              <a:gdLst/>
              <a:ahLst/>
              <a:cxnLst/>
              <a:rect l="l" t="t" r="r" b="b"/>
              <a:pathLst>
                <a:path w="2177" h="1645" extrusionOk="0">
                  <a:moveTo>
                    <a:pt x="782" y="0"/>
                  </a:moveTo>
                  <a:cubicBezTo>
                    <a:pt x="750" y="0"/>
                    <a:pt x="717" y="2"/>
                    <a:pt x="684" y="4"/>
                  </a:cubicBezTo>
                  <a:cubicBezTo>
                    <a:pt x="676" y="4"/>
                    <a:pt x="667" y="4"/>
                    <a:pt x="658" y="4"/>
                  </a:cubicBezTo>
                  <a:cubicBezTo>
                    <a:pt x="18" y="4"/>
                    <a:pt x="1" y="964"/>
                    <a:pt x="658" y="990"/>
                  </a:cubicBezTo>
                  <a:cubicBezTo>
                    <a:pt x="978" y="1017"/>
                    <a:pt x="978" y="1390"/>
                    <a:pt x="1271" y="1576"/>
                  </a:cubicBezTo>
                  <a:cubicBezTo>
                    <a:pt x="1355" y="1622"/>
                    <a:pt x="1444" y="1644"/>
                    <a:pt x="1530" y="1644"/>
                  </a:cubicBezTo>
                  <a:cubicBezTo>
                    <a:pt x="1743" y="1644"/>
                    <a:pt x="1941" y="1511"/>
                    <a:pt x="2017" y="1283"/>
                  </a:cubicBezTo>
                  <a:cubicBezTo>
                    <a:pt x="2177" y="857"/>
                    <a:pt x="1857" y="484"/>
                    <a:pt x="1564" y="271"/>
                  </a:cubicBezTo>
                  <a:cubicBezTo>
                    <a:pt x="1348" y="103"/>
                    <a:pt x="1069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002;p65">
              <a:extLst>
                <a:ext uri="{FF2B5EF4-FFF2-40B4-BE49-F238E27FC236}">
                  <a16:creationId xmlns:a16="http://schemas.microsoft.com/office/drawing/2014/main" id="{5E99A1E8-CC1A-D021-5AA4-C7124C5D1643}"/>
                </a:ext>
              </a:extLst>
            </p:cNvPr>
            <p:cNvSpPr/>
            <p:nvPr/>
          </p:nvSpPr>
          <p:spPr>
            <a:xfrm>
              <a:off x="5243250" y="-431250"/>
              <a:ext cx="37900" cy="40050"/>
            </a:xfrm>
            <a:custGeom>
              <a:avLst/>
              <a:gdLst/>
              <a:ahLst/>
              <a:cxnLst/>
              <a:rect l="l" t="t" r="r" b="b"/>
              <a:pathLst>
                <a:path w="1516" h="1602" extrusionOk="0">
                  <a:moveTo>
                    <a:pt x="646" y="0"/>
                  </a:moveTo>
                  <a:cubicBezTo>
                    <a:pt x="552" y="0"/>
                    <a:pt x="459" y="24"/>
                    <a:pt x="373" y="75"/>
                  </a:cubicBezTo>
                  <a:cubicBezTo>
                    <a:pt x="107" y="235"/>
                    <a:pt x="0" y="582"/>
                    <a:pt x="160" y="848"/>
                  </a:cubicBezTo>
                  <a:cubicBezTo>
                    <a:pt x="214" y="1008"/>
                    <a:pt x="267" y="1168"/>
                    <a:pt x="373" y="1301"/>
                  </a:cubicBezTo>
                  <a:cubicBezTo>
                    <a:pt x="488" y="1511"/>
                    <a:pt x="674" y="1601"/>
                    <a:pt x="859" y="1601"/>
                  </a:cubicBezTo>
                  <a:cubicBezTo>
                    <a:pt x="1190" y="1601"/>
                    <a:pt x="1515" y="1312"/>
                    <a:pt x="1413" y="901"/>
                  </a:cubicBezTo>
                  <a:cubicBezTo>
                    <a:pt x="1333" y="688"/>
                    <a:pt x="1253" y="475"/>
                    <a:pt x="1146" y="289"/>
                  </a:cubicBezTo>
                  <a:cubicBezTo>
                    <a:pt x="1038" y="107"/>
                    <a:pt x="843" y="0"/>
                    <a:pt x="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03;p65">
              <a:extLst>
                <a:ext uri="{FF2B5EF4-FFF2-40B4-BE49-F238E27FC236}">
                  <a16:creationId xmlns:a16="http://schemas.microsoft.com/office/drawing/2014/main" id="{27E18DF5-0C15-50EC-3B42-FE03123E4FE0}"/>
                </a:ext>
              </a:extLst>
            </p:cNvPr>
            <p:cNvSpPr/>
            <p:nvPr/>
          </p:nvSpPr>
          <p:spPr>
            <a:xfrm>
              <a:off x="5237500" y="-346400"/>
              <a:ext cx="48400" cy="45875"/>
            </a:xfrm>
            <a:custGeom>
              <a:avLst/>
              <a:gdLst/>
              <a:ahLst/>
              <a:cxnLst/>
              <a:rect l="l" t="t" r="r" b="b"/>
              <a:pathLst>
                <a:path w="1936" h="1835" extrusionOk="0">
                  <a:moveTo>
                    <a:pt x="682" y="0"/>
                  </a:moveTo>
                  <a:cubicBezTo>
                    <a:pt x="298" y="0"/>
                    <a:pt x="0" y="484"/>
                    <a:pt x="310" y="838"/>
                  </a:cubicBezTo>
                  <a:cubicBezTo>
                    <a:pt x="364" y="891"/>
                    <a:pt x="417" y="971"/>
                    <a:pt x="444" y="1051"/>
                  </a:cubicBezTo>
                  <a:cubicBezTo>
                    <a:pt x="497" y="1291"/>
                    <a:pt x="470" y="1504"/>
                    <a:pt x="683" y="1691"/>
                  </a:cubicBezTo>
                  <a:cubicBezTo>
                    <a:pt x="763" y="1787"/>
                    <a:pt x="882" y="1835"/>
                    <a:pt x="1010" y="1835"/>
                  </a:cubicBezTo>
                  <a:cubicBezTo>
                    <a:pt x="1095" y="1835"/>
                    <a:pt x="1184" y="1813"/>
                    <a:pt x="1270" y="1771"/>
                  </a:cubicBezTo>
                  <a:cubicBezTo>
                    <a:pt x="1936" y="1291"/>
                    <a:pt x="1483" y="438"/>
                    <a:pt x="923" y="65"/>
                  </a:cubicBezTo>
                  <a:cubicBezTo>
                    <a:pt x="842" y="20"/>
                    <a:pt x="761" y="0"/>
                    <a:pt x="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12">
            <a:extLst>
              <a:ext uri="{FF2B5EF4-FFF2-40B4-BE49-F238E27FC236}">
                <a16:creationId xmlns:a16="http://schemas.microsoft.com/office/drawing/2014/main" id="{0DD2F3E9-2B51-BE04-C89F-A3B6906C5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34120" y="1983413"/>
            <a:ext cx="579464" cy="326607"/>
          </a:xfrm>
          <a:prstGeom prst="rect">
            <a:avLst/>
          </a:prstGeom>
        </p:spPr>
      </p:pic>
      <p:pic>
        <p:nvPicPr>
          <p:cNvPr id="115" name="Picture 12">
            <a:extLst>
              <a:ext uri="{FF2B5EF4-FFF2-40B4-BE49-F238E27FC236}">
                <a16:creationId xmlns:a16="http://schemas.microsoft.com/office/drawing/2014/main" id="{F705EDFA-2521-8CF8-3801-D700C466A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2884742" y="4638185"/>
            <a:ext cx="579464" cy="326607"/>
          </a:xfrm>
          <a:prstGeom prst="rect">
            <a:avLst/>
          </a:prstGeom>
        </p:spPr>
      </p:pic>
      <p:pic>
        <p:nvPicPr>
          <p:cNvPr id="116" name="Picture 12">
            <a:extLst>
              <a:ext uri="{FF2B5EF4-FFF2-40B4-BE49-F238E27FC236}">
                <a16:creationId xmlns:a16="http://schemas.microsoft.com/office/drawing/2014/main" id="{48D97AC0-E5F8-CBCD-3E00-DA8C8304B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8139100" y="2108265"/>
            <a:ext cx="579464" cy="326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62"/>
          <p:cNvGrpSpPr/>
          <p:nvPr/>
        </p:nvGrpSpPr>
        <p:grpSpPr>
          <a:xfrm>
            <a:off x="7135387" y="4425611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7613761" y="442561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9" name="Google Shape;1779;p62"/>
          <p:cNvGrpSpPr/>
          <p:nvPr/>
        </p:nvGrpSpPr>
        <p:grpSpPr>
          <a:xfrm>
            <a:off x="8400397" y="4219455"/>
            <a:ext cx="584465" cy="894863"/>
            <a:chOff x="4156067" y="3302612"/>
            <a:chExt cx="832097" cy="1274188"/>
          </a:xfrm>
        </p:grpSpPr>
        <p:sp>
          <p:nvSpPr>
            <p:cNvPr id="1780" name="Google Shape;1780;p62"/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2"/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2"/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62"/>
          <p:cNvGrpSpPr/>
          <p:nvPr/>
        </p:nvGrpSpPr>
        <p:grpSpPr>
          <a:xfrm rot="899832">
            <a:off x="8216869" y="-58584"/>
            <a:ext cx="592854" cy="1083896"/>
            <a:chOff x="292306" y="39334"/>
            <a:chExt cx="2113139" cy="3863384"/>
          </a:xfrm>
        </p:grpSpPr>
        <p:sp>
          <p:nvSpPr>
            <p:cNvPr id="1784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62"/>
          <p:cNvGrpSpPr/>
          <p:nvPr/>
        </p:nvGrpSpPr>
        <p:grpSpPr>
          <a:xfrm flipH="1">
            <a:off x="3595314" y="68106"/>
            <a:ext cx="758070" cy="830516"/>
            <a:chOff x="5206500" y="3402925"/>
            <a:chExt cx="1332050" cy="1459350"/>
          </a:xfrm>
        </p:grpSpPr>
        <p:grpSp>
          <p:nvGrpSpPr>
            <p:cNvPr id="1797" name="Google Shape;1797;p62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1798" name="Google Shape;1798;p62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62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62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62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62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62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62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62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62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62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8" name="Google Shape;1808;p62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9" name="Google Shape;1809;p62"/>
          <p:cNvGrpSpPr/>
          <p:nvPr/>
        </p:nvGrpSpPr>
        <p:grpSpPr>
          <a:xfrm rot="-2700000" flipH="1">
            <a:off x="109337" y="4145555"/>
            <a:ext cx="593274" cy="902488"/>
            <a:chOff x="1372881" y="951454"/>
            <a:chExt cx="766085" cy="1165368"/>
          </a:xfrm>
        </p:grpSpPr>
        <p:sp>
          <p:nvSpPr>
            <p:cNvPr id="1810" name="Google Shape;1810;p62"/>
            <p:cNvSpPr/>
            <p:nvPr/>
          </p:nvSpPr>
          <p:spPr>
            <a:xfrm>
              <a:off x="1372881" y="951454"/>
              <a:ext cx="766085" cy="116536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1" name="Google Shape;1811;p62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812" name="Google Shape;1812;p62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62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62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62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62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62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62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21" name="Google Shape;1821;p62"/>
          <p:cNvSpPr/>
          <p:nvPr/>
        </p:nvSpPr>
        <p:spPr>
          <a:xfrm rot="2700000">
            <a:off x="2572813" y="4548754"/>
            <a:ext cx="165899" cy="2428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ECEE0022-4B76-8B54-DAE2-D7EF1C554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070" y="25917"/>
            <a:ext cx="843560" cy="84356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ED0F1F7-C082-1C8F-BA53-AD09385FEF0E}"/>
              </a:ext>
            </a:extLst>
          </p:cNvPr>
          <p:cNvSpPr txBox="1"/>
          <p:nvPr/>
        </p:nvSpPr>
        <p:spPr>
          <a:xfrm>
            <a:off x="1057276" y="179490"/>
            <a:ext cx="121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a) </a:t>
            </a:r>
            <a:r>
              <a:rPr lang="en-US" sz="2400" b="1" dirty="0" err="1"/>
              <a:t>Số</a:t>
            </a:r>
            <a:r>
              <a:rPr lang="en-US" sz="2400" b="1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54ECC14-9F41-7F4A-EE66-8C1B09A87318}"/>
                  </a:ext>
                </a:extLst>
              </p:cNvPr>
              <p:cNvSpPr txBox="1"/>
              <p:nvPr/>
            </p:nvSpPr>
            <p:spPr>
              <a:xfrm>
                <a:off x="999630" y="1171575"/>
                <a:ext cx="19358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=1000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54ECC14-9F41-7F4A-EE66-8C1B09A87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30" y="1171575"/>
                <a:ext cx="1935850" cy="369332"/>
              </a:xfrm>
              <a:prstGeom prst="rect">
                <a:avLst/>
              </a:prstGeom>
              <a:blipFill>
                <a:blip r:embed="rId5"/>
                <a:stretch>
                  <a:fillRect l="-3145" r="-314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F544536-9933-8522-E554-7690E44F42BB}"/>
              </a:ext>
            </a:extLst>
          </p:cNvPr>
          <p:cNvSpPr/>
          <p:nvPr/>
        </p:nvSpPr>
        <p:spPr>
          <a:xfrm>
            <a:off x="1967555" y="1125408"/>
            <a:ext cx="689015" cy="4616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87AE8FDD-33EB-F7B1-F108-CD6567A1E5FF}"/>
                  </a:ext>
                </a:extLst>
              </p:cNvPr>
              <p:cNvSpPr txBox="1"/>
              <p:nvPr/>
            </p:nvSpPr>
            <p:spPr>
              <a:xfrm>
                <a:off x="4987678" y="1171574"/>
                <a:ext cx="24071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1000 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    1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87AE8FDD-33EB-F7B1-F108-CD6567A1E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78" y="1171574"/>
                <a:ext cx="2407134" cy="369332"/>
              </a:xfrm>
              <a:prstGeom prst="rect">
                <a:avLst/>
              </a:prstGeom>
              <a:blipFill>
                <a:blip r:embed="rId6"/>
                <a:stretch>
                  <a:fillRect l="-2025" r="-4051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9F6880AB-FBA2-365F-7F2E-4A373E943C87}"/>
              </a:ext>
            </a:extLst>
          </p:cNvPr>
          <p:cNvSpPr/>
          <p:nvPr/>
        </p:nvSpPr>
        <p:spPr>
          <a:xfrm>
            <a:off x="6289221" y="1125408"/>
            <a:ext cx="689015" cy="4616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187C3D6A-B471-12BB-27CC-FF3CB774A4B6}"/>
              </a:ext>
            </a:extLst>
          </p:cNvPr>
          <p:cNvSpPr txBox="1"/>
          <p:nvPr/>
        </p:nvSpPr>
        <p:spPr>
          <a:xfrm>
            <a:off x="40157" y="2071327"/>
            <a:ext cx="121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b)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5179205C-7389-481A-70B1-2D19883B5D95}"/>
                  </a:ext>
                </a:extLst>
              </p:cNvPr>
              <p:cNvSpPr txBox="1"/>
              <p:nvPr/>
            </p:nvSpPr>
            <p:spPr>
              <a:xfrm>
                <a:off x="855327" y="2848620"/>
                <a:ext cx="22244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356 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+400 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5179205C-7389-481A-70B1-2D19883B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27" y="2848620"/>
                <a:ext cx="2224455" cy="369332"/>
              </a:xfrm>
              <a:prstGeom prst="rect">
                <a:avLst/>
              </a:prstGeom>
              <a:blipFill>
                <a:blip r:embed="rId7"/>
                <a:stretch>
                  <a:fillRect l="-2466" r="-548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677DC33-CCA6-F3E1-8198-49C5CC6BC13A}"/>
                  </a:ext>
                </a:extLst>
              </p:cNvPr>
              <p:cNvSpPr txBox="1"/>
              <p:nvPr/>
            </p:nvSpPr>
            <p:spPr>
              <a:xfrm>
                <a:off x="685412" y="3892481"/>
                <a:ext cx="23943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1000 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−500 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677DC33-CCA6-F3E1-8198-49C5CC6BC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12" y="3892481"/>
                <a:ext cx="2394373" cy="369332"/>
              </a:xfrm>
              <a:prstGeom prst="rect">
                <a:avLst/>
              </a:prstGeom>
              <a:blipFill>
                <a:blip r:embed="rId8"/>
                <a:stretch>
                  <a:fillRect l="-2036" r="-50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586970A7-C875-2614-8FFD-072A7B7CB6E4}"/>
                  </a:ext>
                </a:extLst>
              </p:cNvPr>
              <p:cNvSpPr txBox="1"/>
              <p:nvPr/>
            </p:nvSpPr>
            <p:spPr>
              <a:xfrm>
                <a:off x="5591882" y="2805840"/>
                <a:ext cx="13155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6=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586970A7-C875-2614-8FFD-072A7B7CB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882" y="2805840"/>
                <a:ext cx="1315552" cy="369332"/>
              </a:xfrm>
              <a:prstGeom prst="rect">
                <a:avLst/>
              </a:prstGeom>
              <a:blipFill>
                <a:blip r:embed="rId9"/>
                <a:stretch>
                  <a:fillRect l="-4167" r="-138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Hộp Văn bản 80">
                <a:extLst>
                  <a:ext uri="{FF2B5EF4-FFF2-40B4-BE49-F238E27FC236}">
                    <a16:creationId xmlns:a16="http://schemas.microsoft.com/office/drawing/2014/main" id="{A22E3C4F-451F-7AAD-9D36-299006B93802}"/>
                  </a:ext>
                </a:extLst>
              </p:cNvPr>
              <p:cNvSpPr txBox="1"/>
              <p:nvPr/>
            </p:nvSpPr>
            <p:spPr>
              <a:xfrm>
                <a:off x="5591882" y="3880471"/>
                <a:ext cx="13945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Hộp Văn bản 80">
                <a:extLst>
                  <a:ext uri="{FF2B5EF4-FFF2-40B4-BE49-F238E27FC236}">
                    <a16:creationId xmlns:a16="http://schemas.microsoft.com/office/drawing/2014/main" id="{A22E3C4F-451F-7AAD-9D36-299006B93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882" y="3880471"/>
                <a:ext cx="1394549" cy="369332"/>
              </a:xfrm>
              <a:prstGeom prst="rect">
                <a:avLst/>
              </a:prstGeom>
              <a:blipFill>
                <a:blip r:embed="rId10"/>
                <a:stretch>
                  <a:fillRect l="-3930" r="-87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18501B-E83F-D05C-09E3-DFF80872F920}"/>
                  </a:ext>
                </a:extLst>
              </p:cNvPr>
              <p:cNvSpPr txBox="1"/>
              <p:nvPr/>
            </p:nvSpPr>
            <p:spPr>
              <a:xfrm>
                <a:off x="3114344" y="2848620"/>
                <a:ext cx="8143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756 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18501B-E83F-D05C-09E3-DFF80872F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344" y="2848620"/>
                <a:ext cx="814325" cy="369332"/>
              </a:xfrm>
              <a:prstGeom prst="rect">
                <a:avLst/>
              </a:prstGeom>
              <a:blipFill>
                <a:blip r:embed="rId11"/>
                <a:stretch>
                  <a:fillRect l="-9023" r="-9023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14DC7629-8BB4-3B7C-48D6-56A8A2A1026E}"/>
                  </a:ext>
                </a:extLst>
              </p:cNvPr>
              <p:cNvSpPr txBox="1"/>
              <p:nvPr/>
            </p:nvSpPr>
            <p:spPr>
              <a:xfrm>
                <a:off x="3160024" y="3880471"/>
                <a:ext cx="8143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500 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14DC7629-8BB4-3B7C-48D6-56A8A2A10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024" y="3880471"/>
                <a:ext cx="814325" cy="369332"/>
              </a:xfrm>
              <a:prstGeom prst="rect">
                <a:avLst/>
              </a:prstGeom>
              <a:blipFill>
                <a:blip r:embed="rId12"/>
                <a:stretch>
                  <a:fillRect l="-8209" r="-820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761D0829-8DB7-4F30-6C5E-53A81759DC66}"/>
                  </a:ext>
                </a:extLst>
              </p:cNvPr>
              <p:cNvSpPr txBox="1"/>
              <p:nvPr/>
            </p:nvSpPr>
            <p:spPr>
              <a:xfrm>
                <a:off x="6898485" y="2805840"/>
                <a:ext cx="6444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761D0829-8DB7-4F30-6C5E-53A81759D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485" y="2805840"/>
                <a:ext cx="644407" cy="369332"/>
              </a:xfrm>
              <a:prstGeom prst="rect">
                <a:avLst/>
              </a:prstGeom>
              <a:blipFill>
                <a:blip r:embed="rId13"/>
                <a:stretch>
                  <a:fillRect l="-10476" r="-1142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Hộp Văn bản 84">
                <a:extLst>
                  <a:ext uri="{FF2B5EF4-FFF2-40B4-BE49-F238E27FC236}">
                    <a16:creationId xmlns:a16="http://schemas.microsoft.com/office/drawing/2014/main" id="{28A7817D-ED38-61C9-09C1-D71E57B0A084}"/>
                  </a:ext>
                </a:extLst>
              </p:cNvPr>
              <p:cNvSpPr txBox="1"/>
              <p:nvPr/>
            </p:nvSpPr>
            <p:spPr>
              <a:xfrm>
                <a:off x="6987649" y="3892481"/>
                <a:ext cx="4744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5" name="Hộp Văn bản 84">
                <a:extLst>
                  <a:ext uri="{FF2B5EF4-FFF2-40B4-BE49-F238E27FC236}">
                    <a16:creationId xmlns:a16="http://schemas.microsoft.com/office/drawing/2014/main" id="{28A7817D-ED38-61C9-09C1-D71E57B0A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649" y="3892481"/>
                <a:ext cx="474489" cy="369332"/>
              </a:xfrm>
              <a:prstGeom prst="rect">
                <a:avLst/>
              </a:prstGeom>
              <a:blipFill>
                <a:blip r:embed="rId14"/>
                <a:stretch>
                  <a:fillRect l="-12821" r="-1410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Google Shape;1088;p56">
            <a:extLst>
              <a:ext uri="{FF2B5EF4-FFF2-40B4-BE49-F238E27FC236}">
                <a16:creationId xmlns:a16="http://schemas.microsoft.com/office/drawing/2014/main" id="{52F1068F-D0F4-03E5-8F20-5EAC3B086FE1}"/>
              </a:ext>
            </a:extLst>
          </p:cNvPr>
          <p:cNvSpPr/>
          <p:nvPr/>
        </p:nvSpPr>
        <p:spPr>
          <a:xfrm rot="1309130">
            <a:off x="3311669" y="1863177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8;p56">
            <a:extLst>
              <a:ext uri="{FF2B5EF4-FFF2-40B4-BE49-F238E27FC236}">
                <a16:creationId xmlns:a16="http://schemas.microsoft.com/office/drawing/2014/main" id="{9AEB4F8B-E456-B3A6-A05E-81ED76B72F4B}"/>
              </a:ext>
            </a:extLst>
          </p:cNvPr>
          <p:cNvSpPr/>
          <p:nvPr/>
        </p:nvSpPr>
        <p:spPr>
          <a:xfrm rot="1309130">
            <a:off x="4057474" y="4417963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8;p56">
            <a:extLst>
              <a:ext uri="{FF2B5EF4-FFF2-40B4-BE49-F238E27FC236}">
                <a16:creationId xmlns:a16="http://schemas.microsoft.com/office/drawing/2014/main" id="{F2FD4973-BDF0-F90B-AB2B-CD72B3EA197C}"/>
              </a:ext>
            </a:extLst>
          </p:cNvPr>
          <p:cNvSpPr/>
          <p:nvPr/>
        </p:nvSpPr>
        <p:spPr>
          <a:xfrm rot="4172563">
            <a:off x="7756428" y="2143372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Picture 12">
            <a:extLst>
              <a:ext uri="{FF2B5EF4-FFF2-40B4-BE49-F238E27FC236}">
                <a16:creationId xmlns:a16="http://schemas.microsoft.com/office/drawing/2014/main" id="{753BE41A-CBCB-E412-4148-1115CA99F6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5282737" y="543060"/>
            <a:ext cx="579464" cy="326607"/>
          </a:xfrm>
          <a:prstGeom prst="rect">
            <a:avLst/>
          </a:prstGeom>
        </p:spPr>
      </p:pic>
      <p:pic>
        <p:nvPicPr>
          <p:cNvPr id="90" name="Picture 12">
            <a:extLst>
              <a:ext uri="{FF2B5EF4-FFF2-40B4-BE49-F238E27FC236}">
                <a16:creationId xmlns:a16="http://schemas.microsoft.com/office/drawing/2014/main" id="{00D476EE-E63B-EC6E-E14A-33CC485135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4661658" y="3439291"/>
            <a:ext cx="579464" cy="326607"/>
          </a:xfrm>
          <a:prstGeom prst="rect">
            <a:avLst/>
          </a:prstGeom>
        </p:spPr>
      </p:pic>
      <p:pic>
        <p:nvPicPr>
          <p:cNvPr id="91" name="Picture 12">
            <a:extLst>
              <a:ext uri="{FF2B5EF4-FFF2-40B4-BE49-F238E27FC236}">
                <a16:creationId xmlns:a16="http://schemas.microsoft.com/office/drawing/2014/main" id="{E5E1348E-EBC5-59D5-4DD5-583AB65EAE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8107531" y="3495726"/>
            <a:ext cx="579464" cy="326607"/>
          </a:xfrm>
          <a:prstGeom prst="rect">
            <a:avLst/>
          </a:prstGeom>
        </p:spPr>
      </p:pic>
      <p:pic>
        <p:nvPicPr>
          <p:cNvPr id="92" name="Picture 12">
            <a:extLst>
              <a:ext uri="{FF2B5EF4-FFF2-40B4-BE49-F238E27FC236}">
                <a16:creationId xmlns:a16="http://schemas.microsoft.com/office/drawing/2014/main" id="{DED3A1DE-D749-81D1-290B-E9E75177D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05722">
            <a:off x="-35924" y="3495725"/>
            <a:ext cx="579464" cy="326607"/>
          </a:xfrm>
          <a:prstGeom prst="rect">
            <a:avLst/>
          </a:prstGeom>
        </p:spPr>
      </p:pic>
      <p:grpSp>
        <p:nvGrpSpPr>
          <p:cNvPr id="93" name="Google Shape;3284;p77">
            <a:extLst>
              <a:ext uri="{FF2B5EF4-FFF2-40B4-BE49-F238E27FC236}">
                <a16:creationId xmlns:a16="http://schemas.microsoft.com/office/drawing/2014/main" id="{B9BF1532-8275-A53F-C763-B7130418FDDE}"/>
              </a:ext>
            </a:extLst>
          </p:cNvPr>
          <p:cNvGrpSpPr/>
          <p:nvPr/>
        </p:nvGrpSpPr>
        <p:grpSpPr>
          <a:xfrm rot="900145" flipH="1">
            <a:off x="4588150" y="1792875"/>
            <a:ext cx="887015" cy="1018567"/>
            <a:chOff x="629598" y="2189616"/>
            <a:chExt cx="1689569" cy="1940148"/>
          </a:xfrm>
        </p:grpSpPr>
        <p:grpSp>
          <p:nvGrpSpPr>
            <p:cNvPr id="94" name="Google Shape;3285;p77">
              <a:extLst>
                <a:ext uri="{FF2B5EF4-FFF2-40B4-BE49-F238E27FC236}">
                  <a16:creationId xmlns:a16="http://schemas.microsoft.com/office/drawing/2014/main" id="{297974C9-85BE-46FD-8232-4FF8A6379EF6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2" name="Google Shape;3286;p77">
                <a:extLst>
                  <a:ext uri="{FF2B5EF4-FFF2-40B4-BE49-F238E27FC236}">
                    <a16:creationId xmlns:a16="http://schemas.microsoft.com/office/drawing/2014/main" id="{5F5FB575-AD51-141E-3B72-DA35E12134C3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87;p77">
                <a:extLst>
                  <a:ext uri="{FF2B5EF4-FFF2-40B4-BE49-F238E27FC236}">
                    <a16:creationId xmlns:a16="http://schemas.microsoft.com/office/drawing/2014/main" id="{9B72B75A-E024-4719-A6F8-370527BA26D1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88;p77">
                <a:extLst>
                  <a:ext uri="{FF2B5EF4-FFF2-40B4-BE49-F238E27FC236}">
                    <a16:creationId xmlns:a16="http://schemas.microsoft.com/office/drawing/2014/main" id="{64009766-2128-34C1-D6EF-C830FEB8B74D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3289;p77">
              <a:extLst>
                <a:ext uri="{FF2B5EF4-FFF2-40B4-BE49-F238E27FC236}">
                  <a16:creationId xmlns:a16="http://schemas.microsoft.com/office/drawing/2014/main" id="{983FABE2-DE03-E7E0-6B08-0AC23215E735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6" name="Google Shape;3290;p77">
                <a:extLst>
                  <a:ext uri="{FF2B5EF4-FFF2-40B4-BE49-F238E27FC236}">
                    <a16:creationId xmlns:a16="http://schemas.microsoft.com/office/drawing/2014/main" id="{E9CB9721-4234-E5A8-8AC1-236EF253FA93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91;p77">
                <a:extLst>
                  <a:ext uri="{FF2B5EF4-FFF2-40B4-BE49-F238E27FC236}">
                    <a16:creationId xmlns:a16="http://schemas.microsoft.com/office/drawing/2014/main" id="{D2CBBE2D-4D70-6511-4725-0D9AF482B559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92;p77">
                <a:extLst>
                  <a:ext uri="{FF2B5EF4-FFF2-40B4-BE49-F238E27FC236}">
                    <a16:creationId xmlns:a16="http://schemas.microsoft.com/office/drawing/2014/main" id="{81685ED7-E22C-E68F-0006-C5322FFC3A83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93;p77">
                <a:extLst>
                  <a:ext uri="{FF2B5EF4-FFF2-40B4-BE49-F238E27FC236}">
                    <a16:creationId xmlns:a16="http://schemas.microsoft.com/office/drawing/2014/main" id="{0034A877-738B-8D8B-52F3-9119DBD22DE0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94;p77">
                <a:extLst>
                  <a:ext uri="{FF2B5EF4-FFF2-40B4-BE49-F238E27FC236}">
                    <a16:creationId xmlns:a16="http://schemas.microsoft.com/office/drawing/2014/main" id="{86A6BA43-56B5-7422-B615-C4676E2FCE52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95;p77">
                <a:extLst>
                  <a:ext uri="{FF2B5EF4-FFF2-40B4-BE49-F238E27FC236}">
                    <a16:creationId xmlns:a16="http://schemas.microsoft.com/office/drawing/2014/main" id="{BCF18536-4A8D-0853-23F8-B020C4AD2119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96;p77">
                <a:extLst>
                  <a:ext uri="{FF2B5EF4-FFF2-40B4-BE49-F238E27FC236}">
                    <a16:creationId xmlns:a16="http://schemas.microsoft.com/office/drawing/2014/main" id="{98637B03-6E50-CBD5-45CC-72D77484690A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97;p77">
                <a:extLst>
                  <a:ext uri="{FF2B5EF4-FFF2-40B4-BE49-F238E27FC236}">
                    <a16:creationId xmlns:a16="http://schemas.microsoft.com/office/drawing/2014/main" id="{DCC369B1-8472-7765-6B7B-B9BAF14D8D3B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98;p77">
                <a:extLst>
                  <a:ext uri="{FF2B5EF4-FFF2-40B4-BE49-F238E27FC236}">
                    <a16:creationId xmlns:a16="http://schemas.microsoft.com/office/drawing/2014/main" id="{00B8AB3B-3DF3-4586-0798-39B0B2A9986F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99;p77">
                <a:extLst>
                  <a:ext uri="{FF2B5EF4-FFF2-40B4-BE49-F238E27FC236}">
                    <a16:creationId xmlns:a16="http://schemas.microsoft.com/office/drawing/2014/main" id="{076F94D5-8A59-4468-D14F-397FF8E4A203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300;p77">
                <a:extLst>
                  <a:ext uri="{FF2B5EF4-FFF2-40B4-BE49-F238E27FC236}">
                    <a16:creationId xmlns:a16="http://schemas.microsoft.com/office/drawing/2014/main" id="{745AEA32-A51C-E12C-E6F5-22921634C99D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301;p77">
                <a:extLst>
                  <a:ext uri="{FF2B5EF4-FFF2-40B4-BE49-F238E27FC236}">
                    <a16:creationId xmlns:a16="http://schemas.microsoft.com/office/drawing/2014/main" id="{427AC51F-F6EF-0F77-AB90-5CA0024BFD00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302;p77">
                <a:extLst>
                  <a:ext uri="{FF2B5EF4-FFF2-40B4-BE49-F238E27FC236}">
                    <a16:creationId xmlns:a16="http://schemas.microsoft.com/office/drawing/2014/main" id="{87767D64-69D9-E012-7FA5-A87205581335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303;p77">
                <a:extLst>
                  <a:ext uri="{FF2B5EF4-FFF2-40B4-BE49-F238E27FC236}">
                    <a16:creationId xmlns:a16="http://schemas.microsoft.com/office/drawing/2014/main" id="{CE36E46D-22C1-88E7-140B-26A70CDBA799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304;p77">
                <a:extLst>
                  <a:ext uri="{FF2B5EF4-FFF2-40B4-BE49-F238E27FC236}">
                    <a16:creationId xmlns:a16="http://schemas.microsoft.com/office/drawing/2014/main" id="{05AF26AA-B2E6-69E5-7995-224FB31743D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305;p77">
                <a:extLst>
                  <a:ext uri="{FF2B5EF4-FFF2-40B4-BE49-F238E27FC236}">
                    <a16:creationId xmlns:a16="http://schemas.microsoft.com/office/drawing/2014/main" id="{FF1EE41A-D5E1-3330-C742-73E2CB00018C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6" grpId="0" animBg="1"/>
      <p:bldP spid="77" grpId="0"/>
      <p:bldP spid="9" grpId="0"/>
      <p:bldP spid="79" grpId="0"/>
      <p:bldP spid="80" grpId="0"/>
      <p:bldP spid="81" grpId="0"/>
      <p:bldP spid="10" grpId="0"/>
      <p:bldP spid="83" grpId="0"/>
      <p:bldP spid="84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63"/>
          <p:cNvSpPr/>
          <p:nvPr/>
        </p:nvSpPr>
        <p:spPr>
          <a:xfrm>
            <a:off x="5392095" y="1261067"/>
            <a:ext cx="3451490" cy="3154021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8" name="Google Shape;1838;p63"/>
          <p:cNvGrpSpPr/>
          <p:nvPr/>
        </p:nvGrpSpPr>
        <p:grpSpPr>
          <a:xfrm>
            <a:off x="6263216" y="4014916"/>
            <a:ext cx="2336353" cy="1585414"/>
            <a:chOff x="6621046" y="3351051"/>
            <a:chExt cx="1260917" cy="855639"/>
          </a:xfrm>
        </p:grpSpPr>
        <p:grpSp>
          <p:nvGrpSpPr>
            <p:cNvPr id="1839" name="Google Shape;1839;p63"/>
            <p:cNvGrpSpPr/>
            <p:nvPr/>
          </p:nvGrpSpPr>
          <p:grpSpPr>
            <a:xfrm>
              <a:off x="6971479" y="3351051"/>
              <a:ext cx="522995" cy="432220"/>
              <a:chOff x="6767321" y="3343264"/>
              <a:chExt cx="633472" cy="523586"/>
            </a:xfrm>
          </p:grpSpPr>
          <p:sp>
            <p:nvSpPr>
              <p:cNvPr id="1840" name="Google Shape;1840;p63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3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2" name="Google Shape;1842;p63"/>
            <p:cNvGrpSpPr/>
            <p:nvPr/>
          </p:nvGrpSpPr>
          <p:grpSpPr>
            <a:xfrm rot="1799772">
              <a:off x="6694058" y="3645539"/>
              <a:ext cx="523055" cy="432251"/>
              <a:chOff x="6767321" y="3343264"/>
              <a:chExt cx="633472" cy="523586"/>
            </a:xfrm>
          </p:grpSpPr>
          <p:sp>
            <p:nvSpPr>
              <p:cNvPr id="1843" name="Google Shape;1843;p63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3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3"/>
            <p:cNvGrpSpPr/>
            <p:nvPr/>
          </p:nvGrpSpPr>
          <p:grpSpPr>
            <a:xfrm rot="900370">
              <a:off x="7065310" y="3770802"/>
              <a:ext cx="462890" cy="382480"/>
              <a:chOff x="6767321" y="3343264"/>
              <a:chExt cx="633472" cy="523586"/>
            </a:xfrm>
          </p:grpSpPr>
          <p:sp>
            <p:nvSpPr>
              <p:cNvPr id="1846" name="Google Shape;1846;p63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3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8" name="Google Shape;1848;p63"/>
            <p:cNvGrpSpPr/>
            <p:nvPr/>
          </p:nvGrpSpPr>
          <p:grpSpPr>
            <a:xfrm rot="-8999785">
              <a:off x="7354453" y="3566956"/>
              <a:ext cx="462891" cy="382524"/>
              <a:chOff x="6767321" y="3343264"/>
              <a:chExt cx="633472" cy="523586"/>
            </a:xfrm>
          </p:grpSpPr>
          <p:sp>
            <p:nvSpPr>
              <p:cNvPr id="1849" name="Google Shape;1849;p63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3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1" name="Google Shape;1851;p63"/>
          <p:cNvGrpSpPr/>
          <p:nvPr/>
        </p:nvGrpSpPr>
        <p:grpSpPr>
          <a:xfrm>
            <a:off x="-20216" y="4003929"/>
            <a:ext cx="788850" cy="1123339"/>
            <a:chOff x="451450" y="238125"/>
            <a:chExt cx="1794750" cy="3513125"/>
          </a:xfrm>
        </p:grpSpPr>
        <p:sp>
          <p:nvSpPr>
            <p:cNvPr id="1852" name="Google Shape;1852;p63"/>
            <p:cNvSpPr/>
            <p:nvPr/>
          </p:nvSpPr>
          <p:spPr>
            <a:xfrm>
              <a:off x="451450" y="238125"/>
              <a:ext cx="1794750" cy="3513125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3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3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3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3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3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3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3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3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3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3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3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63"/>
          <p:cNvGrpSpPr/>
          <p:nvPr/>
        </p:nvGrpSpPr>
        <p:grpSpPr>
          <a:xfrm rot="5400000">
            <a:off x="8083555" y="345522"/>
            <a:ext cx="690678" cy="718846"/>
            <a:chOff x="8140336" y="2158650"/>
            <a:chExt cx="1039865" cy="1082273"/>
          </a:xfrm>
        </p:grpSpPr>
        <p:sp>
          <p:nvSpPr>
            <p:cNvPr id="1865" name="Google Shape;1865;p6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6" name="Google Shape;1866;p6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1867" name="Google Shape;1867;p6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6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6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6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6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6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63"/>
          <p:cNvGrpSpPr/>
          <p:nvPr/>
        </p:nvGrpSpPr>
        <p:grpSpPr>
          <a:xfrm rot="-5400000" flipH="1">
            <a:off x="154598" y="143371"/>
            <a:ext cx="690678" cy="718846"/>
            <a:chOff x="8140336" y="2158650"/>
            <a:chExt cx="1039865" cy="1082273"/>
          </a:xfrm>
        </p:grpSpPr>
        <p:sp>
          <p:nvSpPr>
            <p:cNvPr id="1874" name="Google Shape;1874;p6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5" name="Google Shape;1875;p6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1876" name="Google Shape;1876;p6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6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6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6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6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6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82" name="Google Shape;1882;p63"/>
          <p:cNvGrpSpPr/>
          <p:nvPr/>
        </p:nvGrpSpPr>
        <p:grpSpPr>
          <a:xfrm flipH="1">
            <a:off x="706648" y="4317028"/>
            <a:ext cx="390289" cy="800752"/>
            <a:chOff x="1426312" y="981992"/>
            <a:chExt cx="659359" cy="1053818"/>
          </a:xfrm>
        </p:grpSpPr>
        <p:sp>
          <p:nvSpPr>
            <p:cNvPr id="1883" name="Google Shape;1883;p63"/>
            <p:cNvSpPr/>
            <p:nvPr/>
          </p:nvSpPr>
          <p:spPr>
            <a:xfrm>
              <a:off x="1426312" y="981992"/>
              <a:ext cx="659359" cy="105381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4" name="Google Shape;1884;p63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885" name="Google Shape;1885;p63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63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63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63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63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63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63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92" name="Google Shape;1892;p63"/>
          <p:cNvSpPr/>
          <p:nvPr/>
        </p:nvSpPr>
        <p:spPr>
          <a:xfrm>
            <a:off x="1581999" y="3968800"/>
            <a:ext cx="612514" cy="102517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3" name="Google Shape;1893;p63"/>
          <p:cNvSpPr/>
          <p:nvPr/>
        </p:nvSpPr>
        <p:spPr>
          <a:xfrm>
            <a:off x="4265743" y="3968800"/>
            <a:ext cx="612514" cy="102517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4" name="Google Shape;1894;p63"/>
          <p:cNvSpPr/>
          <p:nvPr/>
        </p:nvSpPr>
        <p:spPr>
          <a:xfrm>
            <a:off x="6949486" y="3968800"/>
            <a:ext cx="612514" cy="102517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0B75309C-2465-70DA-C4BC-562ACE3D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40" y="1616332"/>
            <a:ext cx="3200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85426C7-9AC7-21FA-A177-DD92CFA93F51}"/>
              </a:ext>
            </a:extLst>
          </p:cNvPr>
          <p:cNvSpPr txBox="1"/>
          <p:nvPr/>
        </p:nvSpPr>
        <p:spPr>
          <a:xfrm>
            <a:off x="537091" y="1260423"/>
            <a:ext cx="4521016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đu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,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 kg,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100 g.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đu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gam? </a:t>
            </a:r>
          </a:p>
        </p:txBody>
      </p:sp>
      <p:pic>
        <p:nvPicPr>
          <p:cNvPr id="87" name="Picture 7">
            <a:extLst>
              <a:ext uri="{FF2B5EF4-FFF2-40B4-BE49-F238E27FC236}">
                <a16:creationId xmlns:a16="http://schemas.microsoft.com/office/drawing/2014/main" id="{FF4D1BBE-B3F7-767B-BE5F-1A67C8705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0102" y="84291"/>
            <a:ext cx="1029600" cy="1029600"/>
          </a:xfrm>
          <a:prstGeom prst="rect">
            <a:avLst/>
          </a:prstGeom>
        </p:spPr>
      </p:pic>
      <p:grpSp>
        <p:nvGrpSpPr>
          <p:cNvPr id="88" name="Google Shape;1995;p65">
            <a:extLst>
              <a:ext uri="{FF2B5EF4-FFF2-40B4-BE49-F238E27FC236}">
                <a16:creationId xmlns:a16="http://schemas.microsoft.com/office/drawing/2014/main" id="{4502AE6B-36F2-C944-EFD2-83BF62A0EF0E}"/>
              </a:ext>
            </a:extLst>
          </p:cNvPr>
          <p:cNvGrpSpPr/>
          <p:nvPr/>
        </p:nvGrpSpPr>
        <p:grpSpPr>
          <a:xfrm>
            <a:off x="4376564" y="4258040"/>
            <a:ext cx="746510" cy="839853"/>
            <a:chOff x="4615075" y="-798525"/>
            <a:chExt cx="778750" cy="876125"/>
          </a:xfrm>
        </p:grpSpPr>
        <p:sp>
          <p:nvSpPr>
            <p:cNvPr id="89" name="Google Shape;1996;p65">
              <a:extLst>
                <a:ext uri="{FF2B5EF4-FFF2-40B4-BE49-F238E27FC236}">
                  <a16:creationId xmlns:a16="http://schemas.microsoft.com/office/drawing/2014/main" id="{289113BA-3D99-F88D-29B7-14E22DE356F8}"/>
                </a:ext>
              </a:extLst>
            </p:cNvPr>
            <p:cNvSpPr/>
            <p:nvPr/>
          </p:nvSpPr>
          <p:spPr>
            <a:xfrm>
              <a:off x="4615075" y="-798525"/>
              <a:ext cx="778750" cy="876125"/>
            </a:xfrm>
            <a:custGeom>
              <a:avLst/>
              <a:gdLst/>
              <a:ahLst/>
              <a:cxnLst/>
              <a:rect l="l" t="t" r="r" b="b"/>
              <a:pathLst>
                <a:path w="31150" h="35045" extrusionOk="0">
                  <a:moveTo>
                    <a:pt x="17272" y="1"/>
                  </a:moveTo>
                  <a:cubicBezTo>
                    <a:pt x="15996" y="1"/>
                    <a:pt x="14747" y="605"/>
                    <a:pt x="13963" y="1710"/>
                  </a:cubicBezTo>
                  <a:cubicBezTo>
                    <a:pt x="13430" y="2456"/>
                    <a:pt x="12924" y="3575"/>
                    <a:pt x="13163" y="6320"/>
                  </a:cubicBezTo>
                  <a:cubicBezTo>
                    <a:pt x="6529" y="7386"/>
                    <a:pt x="2905" y="12342"/>
                    <a:pt x="1679" y="17058"/>
                  </a:cubicBezTo>
                  <a:cubicBezTo>
                    <a:pt x="0" y="23586"/>
                    <a:pt x="2319" y="30167"/>
                    <a:pt x="7195" y="32752"/>
                  </a:cubicBezTo>
                  <a:cubicBezTo>
                    <a:pt x="10046" y="34244"/>
                    <a:pt x="13190" y="35044"/>
                    <a:pt x="16388" y="35044"/>
                  </a:cubicBezTo>
                  <a:cubicBezTo>
                    <a:pt x="16445" y="35044"/>
                    <a:pt x="16503" y="35044"/>
                    <a:pt x="16560" y="35044"/>
                  </a:cubicBezTo>
                  <a:cubicBezTo>
                    <a:pt x="19033" y="35044"/>
                    <a:pt x="21475" y="34485"/>
                    <a:pt x="23689" y="33392"/>
                  </a:cubicBezTo>
                  <a:cubicBezTo>
                    <a:pt x="27392" y="31526"/>
                    <a:pt x="29924" y="27956"/>
                    <a:pt x="30457" y="23826"/>
                  </a:cubicBezTo>
                  <a:cubicBezTo>
                    <a:pt x="31149" y="18763"/>
                    <a:pt x="30217" y="14420"/>
                    <a:pt x="27765" y="11249"/>
                  </a:cubicBezTo>
                  <a:cubicBezTo>
                    <a:pt x="27126" y="10450"/>
                    <a:pt x="26406" y="9730"/>
                    <a:pt x="25607" y="9118"/>
                  </a:cubicBezTo>
                  <a:cubicBezTo>
                    <a:pt x="26513" y="8318"/>
                    <a:pt x="26753" y="7013"/>
                    <a:pt x="26220" y="5920"/>
                  </a:cubicBezTo>
                  <a:cubicBezTo>
                    <a:pt x="24968" y="3442"/>
                    <a:pt x="22916" y="2030"/>
                    <a:pt x="20491" y="1843"/>
                  </a:cubicBezTo>
                  <a:cubicBezTo>
                    <a:pt x="20198" y="1257"/>
                    <a:pt x="19718" y="777"/>
                    <a:pt x="19132" y="458"/>
                  </a:cubicBezTo>
                  <a:cubicBezTo>
                    <a:pt x="18541" y="149"/>
                    <a:pt x="17903" y="1"/>
                    <a:pt x="1727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97;p65">
              <a:extLst>
                <a:ext uri="{FF2B5EF4-FFF2-40B4-BE49-F238E27FC236}">
                  <a16:creationId xmlns:a16="http://schemas.microsoft.com/office/drawing/2014/main" id="{B2DAB62D-A63D-6A52-1F13-BEC1B06348B9}"/>
                </a:ext>
              </a:extLst>
            </p:cNvPr>
            <p:cNvSpPr/>
            <p:nvPr/>
          </p:nvSpPr>
          <p:spPr>
            <a:xfrm>
              <a:off x="4992775" y="-731775"/>
              <a:ext cx="76150" cy="182225"/>
            </a:xfrm>
            <a:custGeom>
              <a:avLst/>
              <a:gdLst/>
              <a:ahLst/>
              <a:cxnLst/>
              <a:rect l="l" t="t" r="r" b="b"/>
              <a:pathLst>
                <a:path w="3046" h="7289" extrusionOk="0">
                  <a:moveTo>
                    <a:pt x="2040" y="0"/>
                  </a:moveTo>
                  <a:cubicBezTo>
                    <a:pt x="1645" y="0"/>
                    <a:pt x="1195" y="176"/>
                    <a:pt x="853" y="639"/>
                  </a:cubicBezTo>
                  <a:cubicBezTo>
                    <a:pt x="1" y="1758"/>
                    <a:pt x="1066" y="6581"/>
                    <a:pt x="1066" y="6581"/>
                  </a:cubicBezTo>
                  <a:cubicBezTo>
                    <a:pt x="1066" y="6581"/>
                    <a:pt x="1699" y="7289"/>
                    <a:pt x="2058" y="7289"/>
                  </a:cubicBezTo>
                  <a:cubicBezTo>
                    <a:pt x="2177" y="7289"/>
                    <a:pt x="2266" y="7212"/>
                    <a:pt x="2292" y="7007"/>
                  </a:cubicBezTo>
                  <a:cubicBezTo>
                    <a:pt x="2399" y="6154"/>
                    <a:pt x="2665" y="1412"/>
                    <a:pt x="2905" y="745"/>
                  </a:cubicBezTo>
                  <a:cubicBezTo>
                    <a:pt x="3046" y="355"/>
                    <a:pt x="2599" y="0"/>
                    <a:pt x="20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98;p65">
              <a:extLst>
                <a:ext uri="{FF2B5EF4-FFF2-40B4-BE49-F238E27FC236}">
                  <a16:creationId xmlns:a16="http://schemas.microsoft.com/office/drawing/2014/main" id="{C2881DA0-5CEA-BAFB-B572-BCAB4A548CB6}"/>
                </a:ext>
              </a:extLst>
            </p:cNvPr>
            <p:cNvSpPr/>
            <p:nvPr/>
          </p:nvSpPr>
          <p:spPr>
            <a:xfrm>
              <a:off x="4627700" y="-579650"/>
              <a:ext cx="710175" cy="590875"/>
            </a:xfrm>
            <a:custGeom>
              <a:avLst/>
              <a:gdLst/>
              <a:ahLst/>
              <a:cxnLst/>
              <a:rect l="l" t="t" r="r" b="b"/>
              <a:pathLst>
                <a:path w="28407" h="23635" extrusionOk="0">
                  <a:moveTo>
                    <a:pt x="15266" y="1"/>
                  </a:moveTo>
                  <a:cubicBezTo>
                    <a:pt x="1752" y="1"/>
                    <a:pt x="1" y="17538"/>
                    <a:pt x="7809" y="21626"/>
                  </a:cubicBezTo>
                  <a:cubicBezTo>
                    <a:pt x="10346" y="22967"/>
                    <a:pt x="13118" y="23634"/>
                    <a:pt x="15755" y="23634"/>
                  </a:cubicBezTo>
                  <a:cubicBezTo>
                    <a:pt x="21343" y="23634"/>
                    <a:pt x="26321" y="20636"/>
                    <a:pt x="27154" y="14698"/>
                  </a:cubicBezTo>
                  <a:cubicBezTo>
                    <a:pt x="28406" y="5958"/>
                    <a:pt x="24116" y="389"/>
                    <a:pt x="15962" y="16"/>
                  </a:cubicBezTo>
                  <a:cubicBezTo>
                    <a:pt x="15727" y="6"/>
                    <a:pt x="15495" y="1"/>
                    <a:pt x="15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99;p65">
              <a:extLst>
                <a:ext uri="{FF2B5EF4-FFF2-40B4-BE49-F238E27FC236}">
                  <a16:creationId xmlns:a16="http://schemas.microsoft.com/office/drawing/2014/main" id="{11CE8647-866D-AB93-86BA-AA7BC5303B86}"/>
                </a:ext>
              </a:extLst>
            </p:cNvPr>
            <p:cNvSpPr/>
            <p:nvPr/>
          </p:nvSpPr>
          <p:spPr>
            <a:xfrm>
              <a:off x="5034075" y="-686325"/>
              <a:ext cx="173225" cy="94775"/>
            </a:xfrm>
            <a:custGeom>
              <a:avLst/>
              <a:gdLst/>
              <a:ahLst/>
              <a:cxnLst/>
              <a:rect l="l" t="t" r="r" b="b"/>
              <a:pathLst>
                <a:path w="6929" h="3791" extrusionOk="0">
                  <a:moveTo>
                    <a:pt x="3062" y="1"/>
                  </a:moveTo>
                  <a:cubicBezTo>
                    <a:pt x="1410" y="1"/>
                    <a:pt x="1" y="872"/>
                    <a:pt x="1" y="872"/>
                  </a:cubicBezTo>
                  <a:cubicBezTo>
                    <a:pt x="1038" y="3142"/>
                    <a:pt x="2457" y="3791"/>
                    <a:pt x="3740" y="3791"/>
                  </a:cubicBezTo>
                  <a:cubicBezTo>
                    <a:pt x="5455" y="3791"/>
                    <a:pt x="6929" y="2631"/>
                    <a:pt x="6929" y="2631"/>
                  </a:cubicBezTo>
                  <a:cubicBezTo>
                    <a:pt x="5892" y="570"/>
                    <a:pt x="4398" y="1"/>
                    <a:pt x="3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0;p65">
              <a:extLst>
                <a:ext uri="{FF2B5EF4-FFF2-40B4-BE49-F238E27FC236}">
                  <a16:creationId xmlns:a16="http://schemas.microsoft.com/office/drawing/2014/main" id="{65E00B48-1A7D-25DC-46F5-64CD5CC6DB48}"/>
                </a:ext>
              </a:extLst>
            </p:cNvPr>
            <p:cNvSpPr/>
            <p:nvPr/>
          </p:nvSpPr>
          <p:spPr>
            <a:xfrm>
              <a:off x="5106025" y="-526625"/>
              <a:ext cx="31325" cy="27325"/>
            </a:xfrm>
            <a:custGeom>
              <a:avLst/>
              <a:gdLst/>
              <a:ahLst/>
              <a:cxnLst/>
              <a:rect l="l" t="t" r="r" b="b"/>
              <a:pathLst>
                <a:path w="1253" h="1093" extrusionOk="0">
                  <a:moveTo>
                    <a:pt x="640" y="0"/>
                  </a:moveTo>
                  <a:cubicBezTo>
                    <a:pt x="134" y="0"/>
                    <a:pt x="0" y="720"/>
                    <a:pt x="507" y="879"/>
                  </a:cubicBezTo>
                  <a:cubicBezTo>
                    <a:pt x="746" y="986"/>
                    <a:pt x="986" y="1066"/>
                    <a:pt x="1253" y="1093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1;p65">
              <a:extLst>
                <a:ext uri="{FF2B5EF4-FFF2-40B4-BE49-F238E27FC236}">
                  <a16:creationId xmlns:a16="http://schemas.microsoft.com/office/drawing/2014/main" id="{3604F9EE-B94C-04DC-2AD9-5E56948B9E00}"/>
                </a:ext>
              </a:extLst>
            </p:cNvPr>
            <p:cNvSpPr/>
            <p:nvPr/>
          </p:nvSpPr>
          <p:spPr>
            <a:xfrm>
              <a:off x="5169525" y="-510075"/>
              <a:ext cx="54425" cy="41125"/>
            </a:xfrm>
            <a:custGeom>
              <a:avLst/>
              <a:gdLst/>
              <a:ahLst/>
              <a:cxnLst/>
              <a:rect l="l" t="t" r="r" b="b"/>
              <a:pathLst>
                <a:path w="2177" h="1645" extrusionOk="0">
                  <a:moveTo>
                    <a:pt x="782" y="0"/>
                  </a:moveTo>
                  <a:cubicBezTo>
                    <a:pt x="750" y="0"/>
                    <a:pt x="717" y="2"/>
                    <a:pt x="684" y="4"/>
                  </a:cubicBezTo>
                  <a:cubicBezTo>
                    <a:pt x="676" y="4"/>
                    <a:pt x="667" y="4"/>
                    <a:pt x="658" y="4"/>
                  </a:cubicBezTo>
                  <a:cubicBezTo>
                    <a:pt x="18" y="4"/>
                    <a:pt x="1" y="964"/>
                    <a:pt x="658" y="990"/>
                  </a:cubicBezTo>
                  <a:cubicBezTo>
                    <a:pt x="978" y="1017"/>
                    <a:pt x="978" y="1390"/>
                    <a:pt x="1271" y="1576"/>
                  </a:cubicBezTo>
                  <a:cubicBezTo>
                    <a:pt x="1355" y="1622"/>
                    <a:pt x="1444" y="1644"/>
                    <a:pt x="1530" y="1644"/>
                  </a:cubicBezTo>
                  <a:cubicBezTo>
                    <a:pt x="1743" y="1644"/>
                    <a:pt x="1941" y="1511"/>
                    <a:pt x="2017" y="1283"/>
                  </a:cubicBezTo>
                  <a:cubicBezTo>
                    <a:pt x="2177" y="857"/>
                    <a:pt x="1857" y="484"/>
                    <a:pt x="1564" y="271"/>
                  </a:cubicBezTo>
                  <a:cubicBezTo>
                    <a:pt x="1348" y="103"/>
                    <a:pt x="1069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2;p65">
              <a:extLst>
                <a:ext uri="{FF2B5EF4-FFF2-40B4-BE49-F238E27FC236}">
                  <a16:creationId xmlns:a16="http://schemas.microsoft.com/office/drawing/2014/main" id="{721842D1-3451-6A97-DD5A-E21C857EBBD1}"/>
                </a:ext>
              </a:extLst>
            </p:cNvPr>
            <p:cNvSpPr/>
            <p:nvPr/>
          </p:nvSpPr>
          <p:spPr>
            <a:xfrm>
              <a:off x="5243250" y="-431250"/>
              <a:ext cx="37900" cy="40050"/>
            </a:xfrm>
            <a:custGeom>
              <a:avLst/>
              <a:gdLst/>
              <a:ahLst/>
              <a:cxnLst/>
              <a:rect l="l" t="t" r="r" b="b"/>
              <a:pathLst>
                <a:path w="1516" h="1602" extrusionOk="0">
                  <a:moveTo>
                    <a:pt x="646" y="0"/>
                  </a:moveTo>
                  <a:cubicBezTo>
                    <a:pt x="552" y="0"/>
                    <a:pt x="459" y="24"/>
                    <a:pt x="373" y="75"/>
                  </a:cubicBezTo>
                  <a:cubicBezTo>
                    <a:pt x="107" y="235"/>
                    <a:pt x="0" y="582"/>
                    <a:pt x="160" y="848"/>
                  </a:cubicBezTo>
                  <a:cubicBezTo>
                    <a:pt x="214" y="1008"/>
                    <a:pt x="267" y="1168"/>
                    <a:pt x="373" y="1301"/>
                  </a:cubicBezTo>
                  <a:cubicBezTo>
                    <a:pt x="488" y="1511"/>
                    <a:pt x="674" y="1601"/>
                    <a:pt x="859" y="1601"/>
                  </a:cubicBezTo>
                  <a:cubicBezTo>
                    <a:pt x="1190" y="1601"/>
                    <a:pt x="1515" y="1312"/>
                    <a:pt x="1413" y="901"/>
                  </a:cubicBezTo>
                  <a:cubicBezTo>
                    <a:pt x="1333" y="688"/>
                    <a:pt x="1253" y="475"/>
                    <a:pt x="1146" y="289"/>
                  </a:cubicBezTo>
                  <a:cubicBezTo>
                    <a:pt x="1038" y="107"/>
                    <a:pt x="843" y="0"/>
                    <a:pt x="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03;p65">
              <a:extLst>
                <a:ext uri="{FF2B5EF4-FFF2-40B4-BE49-F238E27FC236}">
                  <a16:creationId xmlns:a16="http://schemas.microsoft.com/office/drawing/2014/main" id="{A565C38F-C19D-BFF4-3755-396D9F0350E8}"/>
                </a:ext>
              </a:extLst>
            </p:cNvPr>
            <p:cNvSpPr/>
            <p:nvPr/>
          </p:nvSpPr>
          <p:spPr>
            <a:xfrm>
              <a:off x="5237500" y="-346400"/>
              <a:ext cx="48400" cy="45875"/>
            </a:xfrm>
            <a:custGeom>
              <a:avLst/>
              <a:gdLst/>
              <a:ahLst/>
              <a:cxnLst/>
              <a:rect l="l" t="t" r="r" b="b"/>
              <a:pathLst>
                <a:path w="1936" h="1835" extrusionOk="0">
                  <a:moveTo>
                    <a:pt x="682" y="0"/>
                  </a:moveTo>
                  <a:cubicBezTo>
                    <a:pt x="298" y="0"/>
                    <a:pt x="0" y="484"/>
                    <a:pt x="310" y="838"/>
                  </a:cubicBezTo>
                  <a:cubicBezTo>
                    <a:pt x="364" y="891"/>
                    <a:pt x="417" y="971"/>
                    <a:pt x="444" y="1051"/>
                  </a:cubicBezTo>
                  <a:cubicBezTo>
                    <a:pt x="497" y="1291"/>
                    <a:pt x="470" y="1504"/>
                    <a:pt x="683" y="1691"/>
                  </a:cubicBezTo>
                  <a:cubicBezTo>
                    <a:pt x="763" y="1787"/>
                    <a:pt x="882" y="1835"/>
                    <a:pt x="1010" y="1835"/>
                  </a:cubicBezTo>
                  <a:cubicBezTo>
                    <a:pt x="1095" y="1835"/>
                    <a:pt x="1184" y="1813"/>
                    <a:pt x="1270" y="1771"/>
                  </a:cubicBezTo>
                  <a:cubicBezTo>
                    <a:pt x="1936" y="1291"/>
                    <a:pt x="1483" y="438"/>
                    <a:pt x="923" y="65"/>
                  </a:cubicBezTo>
                  <a:cubicBezTo>
                    <a:pt x="842" y="20"/>
                    <a:pt x="761" y="0"/>
                    <a:pt x="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Picture 12">
            <a:extLst>
              <a:ext uri="{FF2B5EF4-FFF2-40B4-BE49-F238E27FC236}">
                <a16:creationId xmlns:a16="http://schemas.microsoft.com/office/drawing/2014/main" id="{FDFFFD73-9512-82CF-1FA1-81F0C96C2B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3795257" y="504174"/>
            <a:ext cx="579464" cy="326607"/>
          </a:xfrm>
          <a:prstGeom prst="rect">
            <a:avLst/>
          </a:prstGeom>
        </p:spPr>
      </p:pic>
      <p:pic>
        <p:nvPicPr>
          <p:cNvPr id="98" name="Picture 12">
            <a:extLst>
              <a:ext uri="{FF2B5EF4-FFF2-40B4-BE49-F238E27FC236}">
                <a16:creationId xmlns:a16="http://schemas.microsoft.com/office/drawing/2014/main" id="{981E4F69-DBF6-42F4-0D6F-5AA10CC6DD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6961729" y="289543"/>
            <a:ext cx="579464" cy="326607"/>
          </a:xfrm>
          <a:prstGeom prst="rect">
            <a:avLst/>
          </a:prstGeom>
        </p:spPr>
      </p:pic>
      <p:pic>
        <p:nvPicPr>
          <p:cNvPr id="99" name="Picture 12">
            <a:extLst>
              <a:ext uri="{FF2B5EF4-FFF2-40B4-BE49-F238E27FC236}">
                <a16:creationId xmlns:a16="http://schemas.microsoft.com/office/drawing/2014/main" id="{45D7521C-3292-0C25-4CFB-6E7EA93AF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1519005" y="4443787"/>
            <a:ext cx="579464" cy="326607"/>
          </a:xfrm>
          <a:prstGeom prst="rect">
            <a:avLst/>
          </a:prstGeom>
        </p:spPr>
      </p:pic>
      <p:pic>
        <p:nvPicPr>
          <p:cNvPr id="100" name="Picture 12">
            <a:extLst>
              <a:ext uri="{FF2B5EF4-FFF2-40B4-BE49-F238E27FC236}">
                <a16:creationId xmlns:a16="http://schemas.microsoft.com/office/drawing/2014/main" id="{36A696D4-AE12-5294-2E51-7325F82E3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5411322" y="3929317"/>
            <a:ext cx="579464" cy="326607"/>
          </a:xfrm>
          <a:prstGeom prst="rect">
            <a:avLst/>
          </a:prstGeom>
        </p:spPr>
      </p:pic>
      <p:grpSp>
        <p:nvGrpSpPr>
          <p:cNvPr id="101" name="Google Shape;2890;p73">
            <a:extLst>
              <a:ext uri="{FF2B5EF4-FFF2-40B4-BE49-F238E27FC236}">
                <a16:creationId xmlns:a16="http://schemas.microsoft.com/office/drawing/2014/main" id="{2F127FB0-48D4-BEFF-0C0A-54D750CB6AC8}"/>
              </a:ext>
            </a:extLst>
          </p:cNvPr>
          <p:cNvGrpSpPr/>
          <p:nvPr/>
        </p:nvGrpSpPr>
        <p:grpSpPr>
          <a:xfrm>
            <a:off x="5517640" y="552520"/>
            <a:ext cx="403438" cy="394171"/>
            <a:chOff x="3272489" y="4497547"/>
            <a:chExt cx="885943" cy="865594"/>
          </a:xfrm>
        </p:grpSpPr>
        <p:sp>
          <p:nvSpPr>
            <p:cNvPr id="102" name="Google Shape;2891;p73">
              <a:extLst>
                <a:ext uri="{FF2B5EF4-FFF2-40B4-BE49-F238E27FC236}">
                  <a16:creationId xmlns:a16="http://schemas.microsoft.com/office/drawing/2014/main" id="{EA05B10B-06CF-76B5-8B22-7BB1AAB0ACCB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892;p73">
              <a:extLst>
                <a:ext uri="{FF2B5EF4-FFF2-40B4-BE49-F238E27FC236}">
                  <a16:creationId xmlns:a16="http://schemas.microsoft.com/office/drawing/2014/main" id="{B99857CB-ACE2-6E58-ECAB-8845B6147618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93;p73">
              <a:extLst>
                <a:ext uri="{FF2B5EF4-FFF2-40B4-BE49-F238E27FC236}">
                  <a16:creationId xmlns:a16="http://schemas.microsoft.com/office/drawing/2014/main" id="{E009DDAF-BA87-5331-6653-1732711CF834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2894;p73">
            <a:extLst>
              <a:ext uri="{FF2B5EF4-FFF2-40B4-BE49-F238E27FC236}">
                <a16:creationId xmlns:a16="http://schemas.microsoft.com/office/drawing/2014/main" id="{A9E1DEFE-1213-1596-55E5-98A4202FA996}"/>
              </a:ext>
            </a:extLst>
          </p:cNvPr>
          <p:cNvGrpSpPr/>
          <p:nvPr/>
        </p:nvGrpSpPr>
        <p:grpSpPr>
          <a:xfrm rot="5400000">
            <a:off x="5201830" y="485899"/>
            <a:ext cx="403438" cy="394171"/>
            <a:chOff x="3272489" y="4497547"/>
            <a:chExt cx="885943" cy="865594"/>
          </a:xfrm>
        </p:grpSpPr>
        <p:sp>
          <p:nvSpPr>
            <p:cNvPr id="106" name="Google Shape;2895;p73">
              <a:extLst>
                <a:ext uri="{FF2B5EF4-FFF2-40B4-BE49-F238E27FC236}">
                  <a16:creationId xmlns:a16="http://schemas.microsoft.com/office/drawing/2014/main" id="{F732C6B6-7C18-083C-264E-B7A749BC74BE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896;p73">
              <a:extLst>
                <a:ext uri="{FF2B5EF4-FFF2-40B4-BE49-F238E27FC236}">
                  <a16:creationId xmlns:a16="http://schemas.microsoft.com/office/drawing/2014/main" id="{342FB469-C9D2-548F-8849-C65AD4C39DB0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897;p73">
              <a:extLst>
                <a:ext uri="{FF2B5EF4-FFF2-40B4-BE49-F238E27FC236}">
                  <a16:creationId xmlns:a16="http://schemas.microsoft.com/office/drawing/2014/main" id="{15FAF326-4E8F-F33F-F6BB-4AF9C2BF6E20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2898;p73">
            <a:extLst>
              <a:ext uri="{FF2B5EF4-FFF2-40B4-BE49-F238E27FC236}">
                <a16:creationId xmlns:a16="http://schemas.microsoft.com/office/drawing/2014/main" id="{E40FB24D-4680-F626-9C2C-52AE74E04751}"/>
              </a:ext>
            </a:extLst>
          </p:cNvPr>
          <p:cNvGrpSpPr/>
          <p:nvPr/>
        </p:nvGrpSpPr>
        <p:grpSpPr>
          <a:xfrm>
            <a:off x="5478919" y="249295"/>
            <a:ext cx="403458" cy="394192"/>
            <a:chOff x="3272489" y="4497547"/>
            <a:chExt cx="885943" cy="865594"/>
          </a:xfrm>
        </p:grpSpPr>
        <p:sp>
          <p:nvSpPr>
            <p:cNvPr id="110" name="Google Shape;2899;p73">
              <a:extLst>
                <a:ext uri="{FF2B5EF4-FFF2-40B4-BE49-F238E27FC236}">
                  <a16:creationId xmlns:a16="http://schemas.microsoft.com/office/drawing/2014/main" id="{61FF0CCA-F002-85EB-5680-07A8FDFB893C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00;p73">
              <a:extLst>
                <a:ext uri="{FF2B5EF4-FFF2-40B4-BE49-F238E27FC236}">
                  <a16:creationId xmlns:a16="http://schemas.microsoft.com/office/drawing/2014/main" id="{77B93338-D159-8AC1-A3A1-5EE1F1C6D19C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01;p73">
              <a:extLst>
                <a:ext uri="{FF2B5EF4-FFF2-40B4-BE49-F238E27FC236}">
                  <a16:creationId xmlns:a16="http://schemas.microsoft.com/office/drawing/2014/main" id="{4C71E1F0-FF7A-2178-B45E-1BA2294C0D64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3255;p77">
            <a:extLst>
              <a:ext uri="{FF2B5EF4-FFF2-40B4-BE49-F238E27FC236}">
                <a16:creationId xmlns:a16="http://schemas.microsoft.com/office/drawing/2014/main" id="{AEA5558D-CB81-A790-950C-F79219BB96DA}"/>
              </a:ext>
            </a:extLst>
          </p:cNvPr>
          <p:cNvGrpSpPr/>
          <p:nvPr/>
        </p:nvGrpSpPr>
        <p:grpSpPr>
          <a:xfrm rot="-1800832">
            <a:off x="2813793" y="4143940"/>
            <a:ext cx="1240499" cy="881424"/>
            <a:chOff x="158275" y="279625"/>
            <a:chExt cx="7223625" cy="5132675"/>
          </a:xfrm>
        </p:grpSpPr>
        <p:sp>
          <p:nvSpPr>
            <p:cNvPr id="114" name="Google Shape;3256;p77">
              <a:extLst>
                <a:ext uri="{FF2B5EF4-FFF2-40B4-BE49-F238E27FC236}">
                  <a16:creationId xmlns:a16="http://schemas.microsoft.com/office/drawing/2014/main" id="{3089BFED-AFBA-9FC0-1C5E-129A2D173449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57;p77">
              <a:extLst>
                <a:ext uri="{FF2B5EF4-FFF2-40B4-BE49-F238E27FC236}">
                  <a16:creationId xmlns:a16="http://schemas.microsoft.com/office/drawing/2014/main" id="{57BAA82E-CE82-C001-D76E-634B0AB0C42B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58;p77">
              <a:extLst>
                <a:ext uri="{FF2B5EF4-FFF2-40B4-BE49-F238E27FC236}">
                  <a16:creationId xmlns:a16="http://schemas.microsoft.com/office/drawing/2014/main" id="{2AECD8A6-7F00-9828-042F-01231428FDC7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59;p77">
              <a:extLst>
                <a:ext uri="{FF2B5EF4-FFF2-40B4-BE49-F238E27FC236}">
                  <a16:creationId xmlns:a16="http://schemas.microsoft.com/office/drawing/2014/main" id="{1D9A326D-7D2F-1968-6829-EB8F7711476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60;p77">
              <a:extLst>
                <a:ext uri="{FF2B5EF4-FFF2-40B4-BE49-F238E27FC236}">
                  <a16:creationId xmlns:a16="http://schemas.microsoft.com/office/drawing/2014/main" id="{9BED6731-D42A-6844-395B-ECAADEAF175F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61;p77">
              <a:extLst>
                <a:ext uri="{FF2B5EF4-FFF2-40B4-BE49-F238E27FC236}">
                  <a16:creationId xmlns:a16="http://schemas.microsoft.com/office/drawing/2014/main" id="{8D602D17-78BC-B628-EBDF-88D107465CB6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62;p77">
              <a:extLst>
                <a:ext uri="{FF2B5EF4-FFF2-40B4-BE49-F238E27FC236}">
                  <a16:creationId xmlns:a16="http://schemas.microsoft.com/office/drawing/2014/main" id="{2AE69B9B-7A64-4555-D3BF-13608B796E75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63;p77">
              <a:extLst>
                <a:ext uri="{FF2B5EF4-FFF2-40B4-BE49-F238E27FC236}">
                  <a16:creationId xmlns:a16="http://schemas.microsoft.com/office/drawing/2014/main" id="{12064F23-BD3B-FFB3-8EEC-EE53D1CC3DE7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64;p77">
              <a:extLst>
                <a:ext uri="{FF2B5EF4-FFF2-40B4-BE49-F238E27FC236}">
                  <a16:creationId xmlns:a16="http://schemas.microsoft.com/office/drawing/2014/main" id="{4C37856D-839A-D350-826B-7FA97523958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65;p77">
              <a:extLst>
                <a:ext uri="{FF2B5EF4-FFF2-40B4-BE49-F238E27FC236}">
                  <a16:creationId xmlns:a16="http://schemas.microsoft.com/office/drawing/2014/main" id="{5753C1F7-B2F7-47A3-3400-BEE1675E5933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66;p77">
              <a:extLst>
                <a:ext uri="{FF2B5EF4-FFF2-40B4-BE49-F238E27FC236}">
                  <a16:creationId xmlns:a16="http://schemas.microsoft.com/office/drawing/2014/main" id="{D99B2EEC-08F9-B74E-BF83-C55E5D7A7EB5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67;p77">
              <a:extLst>
                <a:ext uri="{FF2B5EF4-FFF2-40B4-BE49-F238E27FC236}">
                  <a16:creationId xmlns:a16="http://schemas.microsoft.com/office/drawing/2014/main" id="{D55ACE9C-932F-5417-54D1-CB97DE6EA395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68;p77">
              <a:extLst>
                <a:ext uri="{FF2B5EF4-FFF2-40B4-BE49-F238E27FC236}">
                  <a16:creationId xmlns:a16="http://schemas.microsoft.com/office/drawing/2014/main" id="{FC31677C-5481-19E0-4105-2AEB08FD8065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69;p77">
              <a:extLst>
                <a:ext uri="{FF2B5EF4-FFF2-40B4-BE49-F238E27FC236}">
                  <a16:creationId xmlns:a16="http://schemas.microsoft.com/office/drawing/2014/main" id="{651F8980-0F76-24A0-F34D-D54DB151FE2E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70;p77">
              <a:extLst>
                <a:ext uri="{FF2B5EF4-FFF2-40B4-BE49-F238E27FC236}">
                  <a16:creationId xmlns:a16="http://schemas.microsoft.com/office/drawing/2014/main" id="{BEDD3987-E4DA-5CEE-3D4C-2AA4A5974C37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71;p77">
              <a:extLst>
                <a:ext uri="{FF2B5EF4-FFF2-40B4-BE49-F238E27FC236}">
                  <a16:creationId xmlns:a16="http://schemas.microsoft.com/office/drawing/2014/main" id="{98823B5C-F764-32FB-3DFF-64A1090928D8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72;p77">
              <a:extLst>
                <a:ext uri="{FF2B5EF4-FFF2-40B4-BE49-F238E27FC236}">
                  <a16:creationId xmlns:a16="http://schemas.microsoft.com/office/drawing/2014/main" id="{BCCE436A-7770-AD91-D69C-563A0BBA4DA6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99" name="Google Shape;1899;p64"/>
              <p:cNvSpPr/>
              <p:nvPr/>
            </p:nvSpPr>
            <p:spPr>
              <a:xfrm>
                <a:off x="4199190" y="1219271"/>
                <a:ext cx="4846889" cy="3179402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2200" b="1" u="sng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Bài giải:</a:t>
                </a:r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kg</m:t>
                      </m:r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1000</m:t>
                      </m:r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 đu đủ thứ hai nặng số gam là:</a:t>
                </a:r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1000</m:t>
                    </m:r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900</m:t>
                    </m:r>
                    <m: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:r>
                  <a:rPr lang="en-US" sz="22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900 gam.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899" name="Google Shape;1899;p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90" y="1219271"/>
                <a:ext cx="4846889" cy="3179402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0" name="Google Shape;1900;p64"/>
          <p:cNvSpPr/>
          <p:nvPr/>
        </p:nvSpPr>
        <p:spPr>
          <a:xfrm>
            <a:off x="110733" y="1219378"/>
            <a:ext cx="3864714" cy="317940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 thứ nhất nặng: 1 kg.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 thứ hai nhẹ hơn quả thứ nhất: 100 g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 thứ hai nặng: ... g?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12" name="Google Shape;1912;p64"/>
          <p:cNvGrpSpPr/>
          <p:nvPr/>
        </p:nvGrpSpPr>
        <p:grpSpPr>
          <a:xfrm rot="-1267440">
            <a:off x="8222939" y="4078707"/>
            <a:ext cx="606073" cy="1186354"/>
            <a:chOff x="451450" y="238125"/>
            <a:chExt cx="1794750" cy="3513125"/>
          </a:xfrm>
        </p:grpSpPr>
        <p:sp>
          <p:nvSpPr>
            <p:cNvPr id="1913" name="Google Shape;1913;p64"/>
            <p:cNvSpPr/>
            <p:nvPr/>
          </p:nvSpPr>
          <p:spPr>
            <a:xfrm>
              <a:off x="451450" y="238125"/>
              <a:ext cx="1794750" cy="3513125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4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4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4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4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4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64"/>
          <p:cNvGrpSpPr/>
          <p:nvPr/>
        </p:nvGrpSpPr>
        <p:grpSpPr>
          <a:xfrm rot="899909">
            <a:off x="3723409" y="4017776"/>
            <a:ext cx="962419" cy="1004008"/>
            <a:chOff x="3010100" y="3121725"/>
            <a:chExt cx="1507675" cy="1572825"/>
          </a:xfrm>
        </p:grpSpPr>
        <p:sp>
          <p:nvSpPr>
            <p:cNvPr id="1926" name="Google Shape;1926;p64"/>
            <p:cNvSpPr/>
            <p:nvPr/>
          </p:nvSpPr>
          <p:spPr>
            <a:xfrm>
              <a:off x="3020075" y="3121725"/>
              <a:ext cx="1497700" cy="1572825"/>
            </a:xfrm>
            <a:custGeom>
              <a:avLst/>
              <a:gdLst/>
              <a:ahLst/>
              <a:cxnLst/>
              <a:rect l="l" t="t" r="r" b="b"/>
              <a:pathLst>
                <a:path w="59908" h="62913" extrusionOk="0">
                  <a:moveTo>
                    <a:pt x="27267" y="35704"/>
                  </a:moveTo>
                  <a:lnTo>
                    <a:pt x="27267" y="35704"/>
                  </a:lnTo>
                  <a:cubicBezTo>
                    <a:pt x="27175" y="36503"/>
                    <a:pt x="26960" y="37301"/>
                    <a:pt x="26623" y="38007"/>
                  </a:cubicBezTo>
                  <a:cubicBezTo>
                    <a:pt x="26500" y="38253"/>
                    <a:pt x="26377" y="38560"/>
                    <a:pt x="26223" y="38867"/>
                  </a:cubicBezTo>
                  <a:cubicBezTo>
                    <a:pt x="26285" y="38222"/>
                    <a:pt x="26469" y="37608"/>
                    <a:pt x="26715" y="36994"/>
                  </a:cubicBezTo>
                  <a:cubicBezTo>
                    <a:pt x="26930" y="36595"/>
                    <a:pt x="27114" y="36134"/>
                    <a:pt x="27267" y="35704"/>
                  </a:cubicBezTo>
                  <a:close/>
                  <a:moveTo>
                    <a:pt x="32336" y="1"/>
                  </a:moveTo>
                  <a:cubicBezTo>
                    <a:pt x="31184" y="1"/>
                    <a:pt x="30311" y="406"/>
                    <a:pt x="29939" y="607"/>
                  </a:cubicBezTo>
                  <a:cubicBezTo>
                    <a:pt x="27943" y="1713"/>
                    <a:pt x="26868" y="4200"/>
                    <a:pt x="27329" y="6595"/>
                  </a:cubicBezTo>
                  <a:cubicBezTo>
                    <a:pt x="27482" y="7363"/>
                    <a:pt x="27667" y="8069"/>
                    <a:pt x="27820" y="8683"/>
                  </a:cubicBezTo>
                  <a:cubicBezTo>
                    <a:pt x="28127" y="9666"/>
                    <a:pt x="28281" y="10710"/>
                    <a:pt x="28342" y="11754"/>
                  </a:cubicBezTo>
                  <a:cubicBezTo>
                    <a:pt x="28342" y="13473"/>
                    <a:pt x="28158" y="14272"/>
                    <a:pt x="27882" y="14916"/>
                  </a:cubicBezTo>
                  <a:cubicBezTo>
                    <a:pt x="27605" y="15531"/>
                    <a:pt x="27175" y="16114"/>
                    <a:pt x="26807" y="16759"/>
                  </a:cubicBezTo>
                  <a:lnTo>
                    <a:pt x="26377" y="17434"/>
                  </a:lnTo>
                  <a:cubicBezTo>
                    <a:pt x="26561" y="16912"/>
                    <a:pt x="26715" y="16360"/>
                    <a:pt x="26868" y="15776"/>
                  </a:cubicBezTo>
                  <a:cubicBezTo>
                    <a:pt x="27575" y="12736"/>
                    <a:pt x="26807" y="10065"/>
                    <a:pt x="24750" y="8376"/>
                  </a:cubicBezTo>
                  <a:cubicBezTo>
                    <a:pt x="23825" y="7623"/>
                    <a:pt x="22748" y="7257"/>
                    <a:pt x="21661" y="7257"/>
                  </a:cubicBezTo>
                  <a:cubicBezTo>
                    <a:pt x="20220" y="7257"/>
                    <a:pt x="18763" y="7901"/>
                    <a:pt x="17626" y="9144"/>
                  </a:cubicBezTo>
                  <a:cubicBezTo>
                    <a:pt x="17042" y="9789"/>
                    <a:pt x="16582" y="10525"/>
                    <a:pt x="16213" y="11324"/>
                  </a:cubicBezTo>
                  <a:cubicBezTo>
                    <a:pt x="15231" y="12736"/>
                    <a:pt x="14893" y="14548"/>
                    <a:pt x="14739" y="16329"/>
                  </a:cubicBezTo>
                  <a:cubicBezTo>
                    <a:pt x="14617" y="17342"/>
                    <a:pt x="14617" y="18355"/>
                    <a:pt x="14739" y="19338"/>
                  </a:cubicBezTo>
                  <a:cubicBezTo>
                    <a:pt x="14586" y="19154"/>
                    <a:pt x="14463" y="18970"/>
                    <a:pt x="14340" y="18785"/>
                  </a:cubicBezTo>
                  <a:cubicBezTo>
                    <a:pt x="13634" y="17649"/>
                    <a:pt x="13419" y="16605"/>
                    <a:pt x="13634" y="15623"/>
                  </a:cubicBezTo>
                  <a:cubicBezTo>
                    <a:pt x="13726" y="15346"/>
                    <a:pt x="13849" y="14978"/>
                    <a:pt x="13972" y="14579"/>
                  </a:cubicBezTo>
                  <a:cubicBezTo>
                    <a:pt x="14432" y="13228"/>
                    <a:pt x="15046" y="11355"/>
                    <a:pt x="14494" y="9297"/>
                  </a:cubicBezTo>
                  <a:cubicBezTo>
                    <a:pt x="13695" y="6227"/>
                    <a:pt x="11546" y="5459"/>
                    <a:pt x="10656" y="5244"/>
                  </a:cubicBezTo>
                  <a:cubicBezTo>
                    <a:pt x="10339" y="5179"/>
                    <a:pt x="10016" y="5147"/>
                    <a:pt x="9690" y="5147"/>
                  </a:cubicBezTo>
                  <a:cubicBezTo>
                    <a:pt x="7866" y="5147"/>
                    <a:pt x="5947" y="6149"/>
                    <a:pt x="4514" y="7946"/>
                  </a:cubicBezTo>
                  <a:cubicBezTo>
                    <a:pt x="1597" y="11569"/>
                    <a:pt x="1874" y="17588"/>
                    <a:pt x="2764" y="20505"/>
                  </a:cubicBezTo>
                  <a:cubicBezTo>
                    <a:pt x="3532" y="22992"/>
                    <a:pt x="4699" y="25326"/>
                    <a:pt x="6203" y="27475"/>
                  </a:cubicBezTo>
                  <a:cubicBezTo>
                    <a:pt x="6479" y="27874"/>
                    <a:pt x="6756" y="28273"/>
                    <a:pt x="7032" y="28673"/>
                  </a:cubicBezTo>
                  <a:cubicBezTo>
                    <a:pt x="7769" y="29655"/>
                    <a:pt x="8414" y="30699"/>
                    <a:pt x="8967" y="31774"/>
                  </a:cubicBezTo>
                  <a:cubicBezTo>
                    <a:pt x="9519" y="32910"/>
                    <a:pt x="9581" y="34138"/>
                    <a:pt x="9243" y="36042"/>
                  </a:cubicBezTo>
                  <a:cubicBezTo>
                    <a:pt x="9182" y="36318"/>
                    <a:pt x="9120" y="36625"/>
                    <a:pt x="9059" y="36933"/>
                  </a:cubicBezTo>
                  <a:cubicBezTo>
                    <a:pt x="8506" y="39819"/>
                    <a:pt x="7677" y="44026"/>
                    <a:pt x="9919" y="47280"/>
                  </a:cubicBezTo>
                  <a:cubicBezTo>
                    <a:pt x="9212" y="47557"/>
                    <a:pt x="8537" y="47833"/>
                    <a:pt x="7892" y="48171"/>
                  </a:cubicBezTo>
                  <a:cubicBezTo>
                    <a:pt x="7800" y="48202"/>
                    <a:pt x="1" y="52623"/>
                    <a:pt x="799" y="57720"/>
                  </a:cubicBezTo>
                  <a:cubicBezTo>
                    <a:pt x="1045" y="59102"/>
                    <a:pt x="2027" y="61467"/>
                    <a:pt x="6357" y="62173"/>
                  </a:cubicBezTo>
                  <a:cubicBezTo>
                    <a:pt x="9634" y="62666"/>
                    <a:pt x="12938" y="62912"/>
                    <a:pt x="16244" y="62912"/>
                  </a:cubicBezTo>
                  <a:cubicBezTo>
                    <a:pt x="16438" y="62912"/>
                    <a:pt x="16633" y="62911"/>
                    <a:pt x="16827" y="62910"/>
                  </a:cubicBezTo>
                  <a:cubicBezTo>
                    <a:pt x="22631" y="62910"/>
                    <a:pt x="28588" y="62265"/>
                    <a:pt x="30768" y="60392"/>
                  </a:cubicBezTo>
                  <a:cubicBezTo>
                    <a:pt x="31106" y="60085"/>
                    <a:pt x="31413" y="59716"/>
                    <a:pt x="31658" y="59317"/>
                  </a:cubicBezTo>
                  <a:cubicBezTo>
                    <a:pt x="32672" y="59778"/>
                    <a:pt x="33746" y="60115"/>
                    <a:pt x="34883" y="60300"/>
                  </a:cubicBezTo>
                  <a:cubicBezTo>
                    <a:pt x="36868" y="60493"/>
                    <a:pt x="38853" y="60611"/>
                    <a:pt x="40838" y="60611"/>
                  </a:cubicBezTo>
                  <a:cubicBezTo>
                    <a:pt x="41064" y="60611"/>
                    <a:pt x="41289" y="60610"/>
                    <a:pt x="41515" y="60607"/>
                  </a:cubicBezTo>
                  <a:cubicBezTo>
                    <a:pt x="46520" y="60607"/>
                    <a:pt x="52692" y="60208"/>
                    <a:pt x="55824" y="58826"/>
                  </a:cubicBezTo>
                  <a:cubicBezTo>
                    <a:pt x="58004" y="57874"/>
                    <a:pt x="59232" y="56461"/>
                    <a:pt x="59509" y="54681"/>
                  </a:cubicBezTo>
                  <a:cubicBezTo>
                    <a:pt x="59908" y="51856"/>
                    <a:pt x="57574" y="49921"/>
                    <a:pt x="56039" y="48631"/>
                  </a:cubicBezTo>
                  <a:lnTo>
                    <a:pt x="55609" y="48263"/>
                  </a:lnTo>
                  <a:cubicBezTo>
                    <a:pt x="54780" y="47557"/>
                    <a:pt x="53920" y="46912"/>
                    <a:pt x="53030" y="46298"/>
                  </a:cubicBezTo>
                  <a:cubicBezTo>
                    <a:pt x="52109" y="45684"/>
                    <a:pt x="51249" y="45039"/>
                    <a:pt x="50450" y="44333"/>
                  </a:cubicBezTo>
                  <a:cubicBezTo>
                    <a:pt x="48874" y="42959"/>
                    <a:pt x="45211" y="40301"/>
                    <a:pt x="40405" y="40301"/>
                  </a:cubicBezTo>
                  <a:cubicBezTo>
                    <a:pt x="39409" y="40301"/>
                    <a:pt x="38364" y="40415"/>
                    <a:pt x="37278" y="40679"/>
                  </a:cubicBezTo>
                  <a:cubicBezTo>
                    <a:pt x="37738" y="37516"/>
                    <a:pt x="37216" y="33371"/>
                    <a:pt x="36571" y="31037"/>
                  </a:cubicBezTo>
                  <a:cubicBezTo>
                    <a:pt x="36356" y="30269"/>
                    <a:pt x="36080" y="29471"/>
                    <a:pt x="35804" y="28734"/>
                  </a:cubicBezTo>
                  <a:cubicBezTo>
                    <a:pt x="35251" y="27137"/>
                    <a:pt x="34668" y="25479"/>
                    <a:pt x="34790" y="24282"/>
                  </a:cubicBezTo>
                  <a:cubicBezTo>
                    <a:pt x="34883" y="23391"/>
                    <a:pt x="35681" y="21825"/>
                    <a:pt x="36418" y="20321"/>
                  </a:cubicBezTo>
                  <a:cubicBezTo>
                    <a:pt x="37370" y="18509"/>
                    <a:pt x="38168" y="16636"/>
                    <a:pt x="38813" y="14671"/>
                  </a:cubicBezTo>
                  <a:cubicBezTo>
                    <a:pt x="39581" y="11938"/>
                    <a:pt x="39980" y="5121"/>
                    <a:pt x="36326" y="1744"/>
                  </a:cubicBezTo>
                  <a:cubicBezTo>
                    <a:pt x="34866" y="390"/>
                    <a:pt x="33467" y="1"/>
                    <a:pt x="32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3139825" y="3327325"/>
              <a:ext cx="312450" cy="971975"/>
            </a:xfrm>
            <a:custGeom>
              <a:avLst/>
              <a:gdLst/>
              <a:ahLst/>
              <a:cxnLst/>
              <a:rect l="l" t="t" r="r" b="b"/>
              <a:pathLst>
                <a:path w="12498" h="38879" extrusionOk="0">
                  <a:moveTo>
                    <a:pt x="4890" y="0"/>
                  </a:moveTo>
                  <a:cubicBezTo>
                    <a:pt x="3960" y="0"/>
                    <a:pt x="2909" y="700"/>
                    <a:pt x="2150" y="1657"/>
                  </a:cubicBezTo>
                  <a:cubicBezTo>
                    <a:pt x="1" y="4328"/>
                    <a:pt x="308" y="9241"/>
                    <a:pt x="922" y="11390"/>
                  </a:cubicBezTo>
                  <a:cubicBezTo>
                    <a:pt x="1628" y="13571"/>
                    <a:pt x="2641" y="15659"/>
                    <a:pt x="3962" y="17532"/>
                  </a:cubicBezTo>
                  <a:cubicBezTo>
                    <a:pt x="5006" y="19067"/>
                    <a:pt x="6173" y="20541"/>
                    <a:pt x="6971" y="22230"/>
                  </a:cubicBezTo>
                  <a:cubicBezTo>
                    <a:pt x="7954" y="24225"/>
                    <a:pt x="7892" y="26252"/>
                    <a:pt x="7493" y="28371"/>
                  </a:cubicBezTo>
                  <a:cubicBezTo>
                    <a:pt x="6940" y="31349"/>
                    <a:pt x="5773" y="35617"/>
                    <a:pt x="8291" y="38074"/>
                  </a:cubicBezTo>
                  <a:cubicBezTo>
                    <a:pt x="8762" y="38565"/>
                    <a:pt x="9369" y="38879"/>
                    <a:pt x="10004" y="38879"/>
                  </a:cubicBezTo>
                  <a:cubicBezTo>
                    <a:pt x="10321" y="38879"/>
                    <a:pt x="10645" y="38801"/>
                    <a:pt x="10963" y="38627"/>
                  </a:cubicBezTo>
                  <a:cubicBezTo>
                    <a:pt x="12283" y="37890"/>
                    <a:pt x="12406" y="36078"/>
                    <a:pt x="12437" y="34727"/>
                  </a:cubicBezTo>
                  <a:cubicBezTo>
                    <a:pt x="12498" y="32670"/>
                    <a:pt x="11945" y="30674"/>
                    <a:pt x="11945" y="28616"/>
                  </a:cubicBezTo>
                  <a:cubicBezTo>
                    <a:pt x="11915" y="26375"/>
                    <a:pt x="12283" y="24164"/>
                    <a:pt x="12130" y="21892"/>
                  </a:cubicBezTo>
                  <a:cubicBezTo>
                    <a:pt x="11822" y="18023"/>
                    <a:pt x="8905" y="15321"/>
                    <a:pt x="6971" y="12189"/>
                  </a:cubicBezTo>
                  <a:cubicBezTo>
                    <a:pt x="5927" y="10500"/>
                    <a:pt x="5436" y="8627"/>
                    <a:pt x="5896" y="6692"/>
                  </a:cubicBezTo>
                  <a:cubicBezTo>
                    <a:pt x="6265" y="5157"/>
                    <a:pt x="7186" y="3468"/>
                    <a:pt x="6756" y="1841"/>
                  </a:cubicBezTo>
                  <a:cubicBezTo>
                    <a:pt x="6401" y="519"/>
                    <a:pt x="5690" y="0"/>
                    <a:pt x="4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3186650" y="3366525"/>
              <a:ext cx="229150" cy="911300"/>
            </a:xfrm>
            <a:custGeom>
              <a:avLst/>
              <a:gdLst/>
              <a:ahLst/>
              <a:cxnLst/>
              <a:rect l="l" t="t" r="r" b="b"/>
              <a:pathLst>
                <a:path w="9166" h="36452" extrusionOk="0">
                  <a:moveTo>
                    <a:pt x="2228" y="1"/>
                  </a:moveTo>
                  <a:cubicBezTo>
                    <a:pt x="2151" y="1"/>
                    <a:pt x="2074" y="38"/>
                    <a:pt x="2027" y="119"/>
                  </a:cubicBezTo>
                  <a:cubicBezTo>
                    <a:pt x="431" y="3313"/>
                    <a:pt x="1" y="7090"/>
                    <a:pt x="1290" y="10467"/>
                  </a:cubicBezTo>
                  <a:cubicBezTo>
                    <a:pt x="2734" y="14152"/>
                    <a:pt x="5804" y="16915"/>
                    <a:pt x="7002" y="20754"/>
                  </a:cubicBezTo>
                  <a:cubicBezTo>
                    <a:pt x="8046" y="24131"/>
                    <a:pt x="7002" y="27663"/>
                    <a:pt x="6725" y="31102"/>
                  </a:cubicBezTo>
                  <a:cubicBezTo>
                    <a:pt x="6603" y="32790"/>
                    <a:pt x="6449" y="35922"/>
                    <a:pt x="8568" y="36444"/>
                  </a:cubicBezTo>
                  <a:cubicBezTo>
                    <a:pt x="8593" y="36449"/>
                    <a:pt x="8618" y="36451"/>
                    <a:pt x="8642" y="36451"/>
                  </a:cubicBezTo>
                  <a:cubicBezTo>
                    <a:pt x="8944" y="36451"/>
                    <a:pt x="9166" y="36114"/>
                    <a:pt x="8967" y="35830"/>
                  </a:cubicBezTo>
                  <a:cubicBezTo>
                    <a:pt x="7370" y="33988"/>
                    <a:pt x="7892" y="31102"/>
                    <a:pt x="8230" y="28891"/>
                  </a:cubicBezTo>
                  <a:cubicBezTo>
                    <a:pt x="8598" y="26250"/>
                    <a:pt x="8936" y="23456"/>
                    <a:pt x="8230" y="20846"/>
                  </a:cubicBezTo>
                  <a:cubicBezTo>
                    <a:pt x="7401" y="17652"/>
                    <a:pt x="5405" y="15257"/>
                    <a:pt x="3624" y="12555"/>
                  </a:cubicBezTo>
                  <a:cubicBezTo>
                    <a:pt x="2519" y="10774"/>
                    <a:pt x="1690" y="8932"/>
                    <a:pt x="1505" y="6844"/>
                  </a:cubicBezTo>
                  <a:cubicBezTo>
                    <a:pt x="1321" y="4572"/>
                    <a:pt x="2150" y="2453"/>
                    <a:pt x="2457" y="273"/>
                  </a:cubicBezTo>
                  <a:cubicBezTo>
                    <a:pt x="2476" y="101"/>
                    <a:pt x="2353" y="1"/>
                    <a:pt x="2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3456100" y="3379975"/>
              <a:ext cx="198850" cy="924750"/>
            </a:xfrm>
            <a:custGeom>
              <a:avLst/>
              <a:gdLst/>
              <a:ahLst/>
              <a:cxnLst/>
              <a:rect l="l" t="t" r="r" b="b"/>
              <a:pathLst>
                <a:path w="7954" h="36990" extrusionOk="0">
                  <a:moveTo>
                    <a:pt x="4199" y="0"/>
                  </a:moveTo>
                  <a:cubicBezTo>
                    <a:pt x="3550" y="0"/>
                    <a:pt x="2919" y="351"/>
                    <a:pt x="2457" y="871"/>
                  </a:cubicBezTo>
                  <a:cubicBezTo>
                    <a:pt x="1996" y="1393"/>
                    <a:pt x="1659" y="1946"/>
                    <a:pt x="1413" y="2560"/>
                  </a:cubicBezTo>
                  <a:cubicBezTo>
                    <a:pt x="615" y="3512"/>
                    <a:pt x="400" y="5415"/>
                    <a:pt x="308" y="6337"/>
                  </a:cubicBezTo>
                  <a:cubicBezTo>
                    <a:pt x="1" y="9438"/>
                    <a:pt x="1045" y="12140"/>
                    <a:pt x="2058" y="15026"/>
                  </a:cubicBezTo>
                  <a:cubicBezTo>
                    <a:pt x="2887" y="17176"/>
                    <a:pt x="3102" y="19479"/>
                    <a:pt x="2703" y="21751"/>
                  </a:cubicBezTo>
                  <a:cubicBezTo>
                    <a:pt x="2303" y="24054"/>
                    <a:pt x="1444" y="26265"/>
                    <a:pt x="1167" y="28629"/>
                  </a:cubicBezTo>
                  <a:cubicBezTo>
                    <a:pt x="891" y="30963"/>
                    <a:pt x="1106" y="33972"/>
                    <a:pt x="2426" y="35968"/>
                  </a:cubicBezTo>
                  <a:cubicBezTo>
                    <a:pt x="2898" y="36690"/>
                    <a:pt x="3548" y="36989"/>
                    <a:pt x="4185" y="36989"/>
                  </a:cubicBezTo>
                  <a:cubicBezTo>
                    <a:pt x="5582" y="36989"/>
                    <a:pt x="6920" y="35553"/>
                    <a:pt x="6203" y="33972"/>
                  </a:cubicBezTo>
                  <a:cubicBezTo>
                    <a:pt x="4975" y="31178"/>
                    <a:pt x="5712" y="27032"/>
                    <a:pt x="6510" y="25344"/>
                  </a:cubicBezTo>
                  <a:cubicBezTo>
                    <a:pt x="7339" y="23624"/>
                    <a:pt x="7953" y="20461"/>
                    <a:pt x="7923" y="19264"/>
                  </a:cubicBezTo>
                  <a:cubicBezTo>
                    <a:pt x="7861" y="18036"/>
                    <a:pt x="6940" y="15303"/>
                    <a:pt x="6142" y="13399"/>
                  </a:cubicBezTo>
                  <a:cubicBezTo>
                    <a:pt x="5528" y="11956"/>
                    <a:pt x="4729" y="10421"/>
                    <a:pt x="5159" y="8824"/>
                  </a:cubicBezTo>
                  <a:cubicBezTo>
                    <a:pt x="5558" y="7442"/>
                    <a:pt x="6080" y="6152"/>
                    <a:pt x="6418" y="4740"/>
                  </a:cubicBezTo>
                  <a:cubicBezTo>
                    <a:pt x="6817" y="3174"/>
                    <a:pt x="6664" y="1485"/>
                    <a:pt x="5343" y="410"/>
                  </a:cubicBezTo>
                  <a:cubicBezTo>
                    <a:pt x="4977" y="124"/>
                    <a:pt x="4585" y="0"/>
                    <a:pt x="4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3499850" y="3440875"/>
              <a:ext cx="121325" cy="852825"/>
            </a:xfrm>
            <a:custGeom>
              <a:avLst/>
              <a:gdLst/>
              <a:ahLst/>
              <a:cxnLst/>
              <a:rect l="l" t="t" r="r" b="b"/>
              <a:pathLst>
                <a:path w="4853" h="34113" extrusionOk="0">
                  <a:moveTo>
                    <a:pt x="2551" y="1"/>
                  </a:moveTo>
                  <a:cubicBezTo>
                    <a:pt x="2511" y="1"/>
                    <a:pt x="2469" y="10"/>
                    <a:pt x="2427" y="32"/>
                  </a:cubicBezTo>
                  <a:cubicBezTo>
                    <a:pt x="738" y="861"/>
                    <a:pt x="553" y="3471"/>
                    <a:pt x="369" y="5098"/>
                  </a:cubicBezTo>
                  <a:cubicBezTo>
                    <a:pt x="1" y="8169"/>
                    <a:pt x="1874" y="11086"/>
                    <a:pt x="2887" y="13880"/>
                  </a:cubicBezTo>
                  <a:cubicBezTo>
                    <a:pt x="4300" y="17872"/>
                    <a:pt x="2365" y="20942"/>
                    <a:pt x="1137" y="24627"/>
                  </a:cubicBezTo>
                  <a:cubicBezTo>
                    <a:pt x="216" y="27483"/>
                    <a:pt x="768" y="31444"/>
                    <a:pt x="2365" y="33992"/>
                  </a:cubicBezTo>
                  <a:cubicBezTo>
                    <a:pt x="2413" y="34076"/>
                    <a:pt x="2488" y="34113"/>
                    <a:pt x="2562" y="34113"/>
                  </a:cubicBezTo>
                  <a:cubicBezTo>
                    <a:pt x="2680" y="34113"/>
                    <a:pt x="2795" y="34020"/>
                    <a:pt x="2795" y="33870"/>
                  </a:cubicBezTo>
                  <a:cubicBezTo>
                    <a:pt x="2949" y="32549"/>
                    <a:pt x="2549" y="31382"/>
                    <a:pt x="2242" y="30123"/>
                  </a:cubicBezTo>
                  <a:cubicBezTo>
                    <a:pt x="1720" y="28220"/>
                    <a:pt x="1812" y="26224"/>
                    <a:pt x="2427" y="24381"/>
                  </a:cubicBezTo>
                  <a:cubicBezTo>
                    <a:pt x="3348" y="21526"/>
                    <a:pt x="4852" y="19069"/>
                    <a:pt x="4545" y="15999"/>
                  </a:cubicBezTo>
                  <a:cubicBezTo>
                    <a:pt x="4238" y="13020"/>
                    <a:pt x="2427" y="10349"/>
                    <a:pt x="1628" y="7524"/>
                  </a:cubicBezTo>
                  <a:cubicBezTo>
                    <a:pt x="1229" y="6173"/>
                    <a:pt x="1352" y="4945"/>
                    <a:pt x="1567" y="3594"/>
                  </a:cubicBezTo>
                  <a:cubicBezTo>
                    <a:pt x="1690" y="2703"/>
                    <a:pt x="1874" y="1045"/>
                    <a:pt x="2703" y="523"/>
                  </a:cubicBezTo>
                  <a:cubicBezTo>
                    <a:pt x="2967" y="364"/>
                    <a:pt x="2799" y="1"/>
                    <a:pt x="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4"/>
            <p:cNvSpPr/>
            <p:nvPr/>
          </p:nvSpPr>
          <p:spPr>
            <a:xfrm>
              <a:off x="3658750" y="3198375"/>
              <a:ext cx="276400" cy="1120725"/>
            </a:xfrm>
            <a:custGeom>
              <a:avLst/>
              <a:gdLst/>
              <a:ahLst/>
              <a:cxnLst/>
              <a:rect l="l" t="t" r="r" b="b"/>
              <a:pathLst>
                <a:path w="11056" h="44829" extrusionOk="0">
                  <a:moveTo>
                    <a:pt x="6715" y="1"/>
                  </a:moveTo>
                  <a:cubicBezTo>
                    <a:pt x="5365" y="1"/>
                    <a:pt x="4511" y="1481"/>
                    <a:pt x="4791" y="2946"/>
                  </a:cubicBezTo>
                  <a:cubicBezTo>
                    <a:pt x="5190" y="5034"/>
                    <a:pt x="5835" y="6661"/>
                    <a:pt x="5835" y="8688"/>
                  </a:cubicBezTo>
                  <a:cubicBezTo>
                    <a:pt x="5835" y="10714"/>
                    <a:pt x="5651" y="11973"/>
                    <a:pt x="5067" y="13232"/>
                  </a:cubicBezTo>
                  <a:cubicBezTo>
                    <a:pt x="3808" y="15535"/>
                    <a:pt x="2242" y="17715"/>
                    <a:pt x="1413" y="20233"/>
                  </a:cubicBezTo>
                  <a:cubicBezTo>
                    <a:pt x="554" y="22720"/>
                    <a:pt x="1905" y="25422"/>
                    <a:pt x="3225" y="27572"/>
                  </a:cubicBezTo>
                  <a:cubicBezTo>
                    <a:pt x="5067" y="30581"/>
                    <a:pt x="5313" y="33037"/>
                    <a:pt x="3901" y="36200"/>
                  </a:cubicBezTo>
                  <a:cubicBezTo>
                    <a:pt x="2734" y="38749"/>
                    <a:pt x="1" y="42587"/>
                    <a:pt x="2181" y="44460"/>
                  </a:cubicBezTo>
                  <a:cubicBezTo>
                    <a:pt x="2479" y="44715"/>
                    <a:pt x="2795" y="44828"/>
                    <a:pt x="3122" y="44828"/>
                  </a:cubicBezTo>
                  <a:cubicBezTo>
                    <a:pt x="5154" y="44828"/>
                    <a:pt x="7582" y="40443"/>
                    <a:pt x="8322" y="38565"/>
                  </a:cubicBezTo>
                  <a:cubicBezTo>
                    <a:pt x="9213" y="36415"/>
                    <a:pt x="8844" y="31533"/>
                    <a:pt x="8077" y="28800"/>
                  </a:cubicBezTo>
                  <a:cubicBezTo>
                    <a:pt x="7370" y="26282"/>
                    <a:pt x="5958" y="23488"/>
                    <a:pt x="6204" y="20878"/>
                  </a:cubicBezTo>
                  <a:cubicBezTo>
                    <a:pt x="6480" y="18207"/>
                    <a:pt x="9213" y="14553"/>
                    <a:pt x="10287" y="10776"/>
                  </a:cubicBezTo>
                  <a:cubicBezTo>
                    <a:pt x="10963" y="8381"/>
                    <a:pt x="11055" y="3099"/>
                    <a:pt x="8660" y="919"/>
                  </a:cubicBezTo>
                  <a:cubicBezTo>
                    <a:pt x="7954" y="269"/>
                    <a:pt x="7290" y="1"/>
                    <a:pt x="6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4"/>
            <p:cNvSpPr/>
            <p:nvPr/>
          </p:nvSpPr>
          <p:spPr>
            <a:xfrm>
              <a:off x="3707900" y="3282550"/>
              <a:ext cx="161225" cy="1032950"/>
            </a:xfrm>
            <a:custGeom>
              <a:avLst/>
              <a:gdLst/>
              <a:ahLst/>
              <a:cxnLst/>
              <a:rect l="l" t="t" r="r" b="b"/>
              <a:pathLst>
                <a:path w="6449" h="41318" extrusionOk="0">
                  <a:moveTo>
                    <a:pt x="5435" y="0"/>
                  </a:moveTo>
                  <a:cubicBezTo>
                    <a:pt x="5276" y="0"/>
                    <a:pt x="5111" y="93"/>
                    <a:pt x="5067" y="285"/>
                  </a:cubicBezTo>
                  <a:cubicBezTo>
                    <a:pt x="4760" y="2127"/>
                    <a:pt x="5466" y="3939"/>
                    <a:pt x="5343" y="5843"/>
                  </a:cubicBezTo>
                  <a:cubicBezTo>
                    <a:pt x="5220" y="7716"/>
                    <a:pt x="4698" y="9527"/>
                    <a:pt x="3808" y="11216"/>
                  </a:cubicBezTo>
                  <a:cubicBezTo>
                    <a:pt x="2364" y="13857"/>
                    <a:pt x="0" y="16590"/>
                    <a:pt x="921" y="19845"/>
                  </a:cubicBezTo>
                  <a:cubicBezTo>
                    <a:pt x="1904" y="23192"/>
                    <a:pt x="4053" y="26047"/>
                    <a:pt x="4483" y="29548"/>
                  </a:cubicBezTo>
                  <a:cubicBezTo>
                    <a:pt x="4760" y="31728"/>
                    <a:pt x="3869" y="33816"/>
                    <a:pt x="2979" y="35750"/>
                  </a:cubicBezTo>
                  <a:cubicBezTo>
                    <a:pt x="2211" y="37439"/>
                    <a:pt x="798" y="38790"/>
                    <a:pt x="461" y="40663"/>
                  </a:cubicBezTo>
                  <a:cubicBezTo>
                    <a:pt x="402" y="41034"/>
                    <a:pt x="753" y="41318"/>
                    <a:pt x="1072" y="41318"/>
                  </a:cubicBezTo>
                  <a:cubicBezTo>
                    <a:pt x="1254" y="41318"/>
                    <a:pt x="1426" y="41225"/>
                    <a:pt x="1505" y="41001"/>
                  </a:cubicBezTo>
                  <a:cubicBezTo>
                    <a:pt x="2702" y="37623"/>
                    <a:pt x="5466" y="34860"/>
                    <a:pt x="5619" y="31083"/>
                  </a:cubicBezTo>
                  <a:cubicBezTo>
                    <a:pt x="5773" y="27767"/>
                    <a:pt x="4299" y="24942"/>
                    <a:pt x="2948" y="21994"/>
                  </a:cubicBezTo>
                  <a:cubicBezTo>
                    <a:pt x="2057" y="20029"/>
                    <a:pt x="1597" y="18217"/>
                    <a:pt x="2364" y="16098"/>
                  </a:cubicBezTo>
                  <a:cubicBezTo>
                    <a:pt x="3009" y="14348"/>
                    <a:pt x="4207" y="12813"/>
                    <a:pt x="5067" y="11186"/>
                  </a:cubicBezTo>
                  <a:cubicBezTo>
                    <a:pt x="5834" y="9558"/>
                    <a:pt x="6264" y="7808"/>
                    <a:pt x="6326" y="6027"/>
                  </a:cubicBezTo>
                  <a:cubicBezTo>
                    <a:pt x="6448" y="4031"/>
                    <a:pt x="5742" y="2250"/>
                    <a:pt x="5773" y="316"/>
                  </a:cubicBezTo>
                  <a:cubicBezTo>
                    <a:pt x="5773" y="108"/>
                    <a:pt x="5607" y="0"/>
                    <a:pt x="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4"/>
            <p:cNvSpPr/>
            <p:nvPr/>
          </p:nvSpPr>
          <p:spPr>
            <a:xfrm>
              <a:off x="3010100" y="4344275"/>
              <a:ext cx="737475" cy="273950"/>
            </a:xfrm>
            <a:custGeom>
              <a:avLst/>
              <a:gdLst/>
              <a:ahLst/>
              <a:cxnLst/>
              <a:rect l="l" t="t" r="r" b="b"/>
              <a:pathLst>
                <a:path w="29499" h="10958" extrusionOk="0">
                  <a:moveTo>
                    <a:pt x="18174" y="0"/>
                  </a:moveTo>
                  <a:cubicBezTo>
                    <a:pt x="13550" y="0"/>
                    <a:pt x="9734" y="2002"/>
                    <a:pt x="9734" y="2002"/>
                  </a:cubicBezTo>
                  <a:cubicBezTo>
                    <a:pt x="7861" y="2984"/>
                    <a:pt x="0" y="9064"/>
                    <a:pt x="7278" y="10262"/>
                  </a:cubicBezTo>
                  <a:cubicBezTo>
                    <a:pt x="10176" y="10736"/>
                    <a:pt x="13636" y="10958"/>
                    <a:pt x="16952" y="10958"/>
                  </a:cubicBezTo>
                  <a:cubicBezTo>
                    <a:pt x="23507" y="10958"/>
                    <a:pt x="29499" y="10092"/>
                    <a:pt x="29478" y="8603"/>
                  </a:cubicBezTo>
                  <a:cubicBezTo>
                    <a:pt x="29447" y="6362"/>
                    <a:pt x="27114" y="1603"/>
                    <a:pt x="21218" y="313"/>
                  </a:cubicBezTo>
                  <a:cubicBezTo>
                    <a:pt x="20186" y="91"/>
                    <a:pt x="19162" y="0"/>
                    <a:pt x="18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4"/>
            <p:cNvSpPr/>
            <p:nvPr/>
          </p:nvSpPr>
          <p:spPr>
            <a:xfrm>
              <a:off x="3169775" y="4460325"/>
              <a:ext cx="64500" cy="66650"/>
            </a:xfrm>
            <a:custGeom>
              <a:avLst/>
              <a:gdLst/>
              <a:ahLst/>
              <a:cxnLst/>
              <a:rect l="l" t="t" r="r" b="b"/>
              <a:pathLst>
                <a:path w="2580" h="2666" extrusionOk="0">
                  <a:moveTo>
                    <a:pt x="1965" y="0"/>
                  </a:moveTo>
                  <a:cubicBezTo>
                    <a:pt x="1904" y="0"/>
                    <a:pt x="1812" y="31"/>
                    <a:pt x="1750" y="31"/>
                  </a:cubicBezTo>
                  <a:cubicBezTo>
                    <a:pt x="1597" y="31"/>
                    <a:pt x="1443" y="62"/>
                    <a:pt x="1321" y="154"/>
                  </a:cubicBezTo>
                  <a:cubicBezTo>
                    <a:pt x="1014" y="338"/>
                    <a:pt x="737" y="553"/>
                    <a:pt x="491" y="829"/>
                  </a:cubicBezTo>
                  <a:cubicBezTo>
                    <a:pt x="215" y="1137"/>
                    <a:pt x="0" y="1628"/>
                    <a:pt x="215" y="2027"/>
                  </a:cubicBezTo>
                  <a:cubicBezTo>
                    <a:pt x="277" y="2150"/>
                    <a:pt x="338" y="2303"/>
                    <a:pt x="461" y="2395"/>
                  </a:cubicBezTo>
                  <a:cubicBezTo>
                    <a:pt x="648" y="2583"/>
                    <a:pt x="873" y="2665"/>
                    <a:pt x="1093" y="2665"/>
                  </a:cubicBezTo>
                  <a:cubicBezTo>
                    <a:pt x="1560" y="2665"/>
                    <a:pt x="2006" y="2293"/>
                    <a:pt x="2027" y="1751"/>
                  </a:cubicBezTo>
                  <a:cubicBezTo>
                    <a:pt x="2027" y="1689"/>
                    <a:pt x="2027" y="1628"/>
                    <a:pt x="2027" y="1597"/>
                  </a:cubicBezTo>
                  <a:cubicBezTo>
                    <a:pt x="2119" y="1505"/>
                    <a:pt x="2211" y="1444"/>
                    <a:pt x="2272" y="1351"/>
                  </a:cubicBezTo>
                  <a:cubicBezTo>
                    <a:pt x="2395" y="1259"/>
                    <a:pt x="2457" y="1137"/>
                    <a:pt x="2487" y="983"/>
                  </a:cubicBezTo>
                  <a:cubicBezTo>
                    <a:pt x="2518" y="922"/>
                    <a:pt x="2549" y="860"/>
                    <a:pt x="2580" y="768"/>
                  </a:cubicBezTo>
                  <a:cubicBezTo>
                    <a:pt x="2580" y="645"/>
                    <a:pt x="2580" y="492"/>
                    <a:pt x="2549" y="369"/>
                  </a:cubicBezTo>
                  <a:cubicBezTo>
                    <a:pt x="2487" y="215"/>
                    <a:pt x="2365" y="93"/>
                    <a:pt x="2211" y="62"/>
                  </a:cubicBezTo>
                  <a:cubicBezTo>
                    <a:pt x="2119" y="31"/>
                    <a:pt x="2058" y="0"/>
                    <a:pt x="1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4"/>
            <p:cNvSpPr/>
            <p:nvPr/>
          </p:nvSpPr>
          <p:spPr>
            <a:xfrm>
              <a:off x="3274175" y="4395250"/>
              <a:ext cx="76025" cy="45250"/>
            </a:xfrm>
            <a:custGeom>
              <a:avLst/>
              <a:gdLst/>
              <a:ahLst/>
              <a:cxnLst/>
              <a:rect l="l" t="t" r="r" b="b"/>
              <a:pathLst>
                <a:path w="3041" h="1810" extrusionOk="0">
                  <a:moveTo>
                    <a:pt x="2340" y="0"/>
                  </a:moveTo>
                  <a:cubicBezTo>
                    <a:pt x="2096" y="0"/>
                    <a:pt x="1861" y="57"/>
                    <a:pt x="1658" y="147"/>
                  </a:cubicBezTo>
                  <a:cubicBezTo>
                    <a:pt x="1351" y="270"/>
                    <a:pt x="1014" y="393"/>
                    <a:pt x="706" y="454"/>
                  </a:cubicBezTo>
                  <a:cubicBezTo>
                    <a:pt x="62" y="608"/>
                    <a:pt x="0" y="1652"/>
                    <a:pt x="706" y="1774"/>
                  </a:cubicBezTo>
                  <a:cubicBezTo>
                    <a:pt x="832" y="1798"/>
                    <a:pt x="957" y="1809"/>
                    <a:pt x="1082" y="1809"/>
                  </a:cubicBezTo>
                  <a:cubicBezTo>
                    <a:pt x="1445" y="1809"/>
                    <a:pt x="1799" y="1712"/>
                    <a:pt x="2119" y="1529"/>
                  </a:cubicBezTo>
                  <a:cubicBezTo>
                    <a:pt x="2487" y="1283"/>
                    <a:pt x="2764" y="945"/>
                    <a:pt x="2917" y="577"/>
                  </a:cubicBezTo>
                  <a:cubicBezTo>
                    <a:pt x="3040" y="331"/>
                    <a:pt x="2887" y="24"/>
                    <a:pt x="2610" y="24"/>
                  </a:cubicBezTo>
                  <a:cubicBezTo>
                    <a:pt x="2520" y="8"/>
                    <a:pt x="2429" y="0"/>
                    <a:pt x="2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4"/>
            <p:cNvSpPr/>
            <p:nvPr/>
          </p:nvSpPr>
          <p:spPr>
            <a:xfrm>
              <a:off x="3247300" y="4470300"/>
              <a:ext cx="64500" cy="38900"/>
            </a:xfrm>
            <a:custGeom>
              <a:avLst/>
              <a:gdLst/>
              <a:ahLst/>
              <a:cxnLst/>
              <a:rect l="l" t="t" r="r" b="b"/>
              <a:pathLst>
                <a:path w="2580" h="1556" extrusionOk="0">
                  <a:moveTo>
                    <a:pt x="1628" y="1"/>
                  </a:moveTo>
                  <a:cubicBezTo>
                    <a:pt x="1474" y="1"/>
                    <a:pt x="1352" y="31"/>
                    <a:pt x="1198" y="93"/>
                  </a:cubicBezTo>
                  <a:cubicBezTo>
                    <a:pt x="983" y="154"/>
                    <a:pt x="768" y="216"/>
                    <a:pt x="553" y="277"/>
                  </a:cubicBezTo>
                  <a:cubicBezTo>
                    <a:pt x="62" y="430"/>
                    <a:pt x="1" y="1137"/>
                    <a:pt x="461" y="1352"/>
                  </a:cubicBezTo>
                  <a:lnTo>
                    <a:pt x="737" y="1505"/>
                  </a:lnTo>
                  <a:cubicBezTo>
                    <a:pt x="804" y="1538"/>
                    <a:pt x="878" y="1555"/>
                    <a:pt x="952" y="1555"/>
                  </a:cubicBezTo>
                  <a:cubicBezTo>
                    <a:pt x="1086" y="1555"/>
                    <a:pt x="1222" y="1500"/>
                    <a:pt x="1321" y="1382"/>
                  </a:cubicBezTo>
                  <a:lnTo>
                    <a:pt x="1413" y="1382"/>
                  </a:lnTo>
                  <a:lnTo>
                    <a:pt x="1720" y="1260"/>
                  </a:lnTo>
                  <a:cubicBezTo>
                    <a:pt x="1874" y="1198"/>
                    <a:pt x="2027" y="1137"/>
                    <a:pt x="2150" y="1075"/>
                  </a:cubicBezTo>
                  <a:cubicBezTo>
                    <a:pt x="2580" y="860"/>
                    <a:pt x="2426" y="185"/>
                    <a:pt x="1996" y="93"/>
                  </a:cubicBezTo>
                  <a:cubicBezTo>
                    <a:pt x="1966" y="77"/>
                    <a:pt x="1943" y="70"/>
                    <a:pt x="1935" y="70"/>
                  </a:cubicBezTo>
                  <a:cubicBezTo>
                    <a:pt x="1932" y="70"/>
                    <a:pt x="1931" y="71"/>
                    <a:pt x="1933" y="73"/>
                  </a:cubicBezTo>
                  <a:lnTo>
                    <a:pt x="1933" y="73"/>
                  </a:lnTo>
                  <a:cubicBezTo>
                    <a:pt x="1846" y="25"/>
                    <a:pt x="1737" y="1"/>
                    <a:pt x="1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4"/>
            <p:cNvSpPr/>
            <p:nvPr/>
          </p:nvSpPr>
          <p:spPr>
            <a:xfrm>
              <a:off x="3517525" y="4381925"/>
              <a:ext cx="82925" cy="45775"/>
            </a:xfrm>
            <a:custGeom>
              <a:avLst/>
              <a:gdLst/>
              <a:ahLst/>
              <a:cxnLst/>
              <a:rect l="l" t="t" r="r" b="b"/>
              <a:pathLst>
                <a:path w="3317" h="1831" extrusionOk="0">
                  <a:moveTo>
                    <a:pt x="1095" y="0"/>
                  </a:moveTo>
                  <a:cubicBezTo>
                    <a:pt x="934" y="0"/>
                    <a:pt x="772" y="21"/>
                    <a:pt x="614" y="66"/>
                  </a:cubicBezTo>
                  <a:cubicBezTo>
                    <a:pt x="0" y="250"/>
                    <a:pt x="0" y="1110"/>
                    <a:pt x="614" y="1294"/>
                  </a:cubicBezTo>
                  <a:cubicBezTo>
                    <a:pt x="1138" y="1461"/>
                    <a:pt x="1717" y="1831"/>
                    <a:pt x="2266" y="1831"/>
                  </a:cubicBezTo>
                  <a:cubicBezTo>
                    <a:pt x="2425" y="1831"/>
                    <a:pt x="2581" y="1800"/>
                    <a:pt x="2733" y="1724"/>
                  </a:cubicBezTo>
                  <a:lnTo>
                    <a:pt x="2794" y="1693"/>
                  </a:lnTo>
                  <a:cubicBezTo>
                    <a:pt x="3193" y="1570"/>
                    <a:pt x="3316" y="1048"/>
                    <a:pt x="2979" y="741"/>
                  </a:cubicBezTo>
                  <a:lnTo>
                    <a:pt x="2886" y="619"/>
                  </a:lnTo>
                  <a:cubicBezTo>
                    <a:pt x="2764" y="496"/>
                    <a:pt x="2610" y="404"/>
                    <a:pt x="2457" y="373"/>
                  </a:cubicBezTo>
                  <a:cubicBezTo>
                    <a:pt x="2272" y="311"/>
                    <a:pt x="2088" y="250"/>
                    <a:pt x="1904" y="158"/>
                  </a:cubicBezTo>
                  <a:cubicBezTo>
                    <a:pt x="1651" y="61"/>
                    <a:pt x="1374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4"/>
            <p:cNvSpPr/>
            <p:nvPr/>
          </p:nvSpPr>
          <p:spPr>
            <a:xfrm>
              <a:off x="3570750" y="4447950"/>
              <a:ext cx="67300" cy="41275"/>
            </a:xfrm>
            <a:custGeom>
              <a:avLst/>
              <a:gdLst/>
              <a:ahLst/>
              <a:cxnLst/>
              <a:rect l="l" t="t" r="r" b="b"/>
              <a:pathLst>
                <a:path w="2692" h="1651" extrusionOk="0">
                  <a:moveTo>
                    <a:pt x="570" y="0"/>
                  </a:moveTo>
                  <a:cubicBezTo>
                    <a:pt x="130" y="0"/>
                    <a:pt x="1" y="600"/>
                    <a:pt x="235" y="864"/>
                  </a:cubicBezTo>
                  <a:cubicBezTo>
                    <a:pt x="481" y="1171"/>
                    <a:pt x="819" y="1386"/>
                    <a:pt x="1157" y="1539"/>
                  </a:cubicBezTo>
                  <a:cubicBezTo>
                    <a:pt x="1332" y="1613"/>
                    <a:pt x="1515" y="1651"/>
                    <a:pt x="1698" y="1651"/>
                  </a:cubicBezTo>
                  <a:cubicBezTo>
                    <a:pt x="1899" y="1651"/>
                    <a:pt x="2100" y="1605"/>
                    <a:pt x="2293" y="1509"/>
                  </a:cubicBezTo>
                  <a:cubicBezTo>
                    <a:pt x="2600" y="1324"/>
                    <a:pt x="2692" y="864"/>
                    <a:pt x="2416" y="588"/>
                  </a:cubicBezTo>
                  <a:cubicBezTo>
                    <a:pt x="2170" y="373"/>
                    <a:pt x="1863" y="250"/>
                    <a:pt x="1556" y="158"/>
                  </a:cubicBezTo>
                  <a:cubicBezTo>
                    <a:pt x="1249" y="66"/>
                    <a:pt x="942" y="4"/>
                    <a:pt x="635" y="4"/>
                  </a:cubicBezTo>
                  <a:cubicBezTo>
                    <a:pt x="612" y="1"/>
                    <a:pt x="591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4"/>
            <p:cNvSpPr/>
            <p:nvPr/>
          </p:nvSpPr>
          <p:spPr>
            <a:xfrm>
              <a:off x="3730150" y="4205975"/>
              <a:ext cx="753850" cy="354325"/>
            </a:xfrm>
            <a:custGeom>
              <a:avLst/>
              <a:gdLst/>
              <a:ahLst/>
              <a:cxnLst/>
              <a:rect l="l" t="t" r="r" b="b"/>
              <a:pathLst>
                <a:path w="30154" h="14173" extrusionOk="0">
                  <a:moveTo>
                    <a:pt x="12035" y="0"/>
                  </a:moveTo>
                  <a:cubicBezTo>
                    <a:pt x="10973" y="0"/>
                    <a:pt x="9843" y="167"/>
                    <a:pt x="8660" y="563"/>
                  </a:cubicBezTo>
                  <a:cubicBezTo>
                    <a:pt x="3470" y="2283"/>
                    <a:pt x="1966" y="5507"/>
                    <a:pt x="983" y="7964"/>
                  </a:cubicBezTo>
                  <a:cubicBezTo>
                    <a:pt x="1" y="10420"/>
                    <a:pt x="3470" y="13399"/>
                    <a:pt x="6940" y="13890"/>
                  </a:cubicBezTo>
                  <a:cubicBezTo>
                    <a:pt x="8138" y="14061"/>
                    <a:pt x="10361" y="14172"/>
                    <a:pt x="12915" y="14172"/>
                  </a:cubicBezTo>
                  <a:cubicBezTo>
                    <a:pt x="17693" y="14172"/>
                    <a:pt x="23632" y="13782"/>
                    <a:pt x="26193" y="12662"/>
                  </a:cubicBezTo>
                  <a:cubicBezTo>
                    <a:pt x="30154" y="10942"/>
                    <a:pt x="26960" y="8701"/>
                    <a:pt x="25210" y="7227"/>
                  </a:cubicBezTo>
                  <a:cubicBezTo>
                    <a:pt x="23491" y="5753"/>
                    <a:pt x="22017" y="4985"/>
                    <a:pt x="20021" y="3266"/>
                  </a:cubicBezTo>
                  <a:cubicBezTo>
                    <a:pt x="18501" y="1936"/>
                    <a:pt x="15660" y="0"/>
                    <a:pt x="1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4"/>
            <p:cNvSpPr/>
            <p:nvPr/>
          </p:nvSpPr>
          <p:spPr>
            <a:xfrm>
              <a:off x="3843000" y="4310375"/>
              <a:ext cx="74475" cy="45100"/>
            </a:xfrm>
            <a:custGeom>
              <a:avLst/>
              <a:gdLst/>
              <a:ahLst/>
              <a:cxnLst/>
              <a:rect l="l" t="t" r="r" b="b"/>
              <a:pathLst>
                <a:path w="2979" h="1804" extrusionOk="0">
                  <a:moveTo>
                    <a:pt x="2090" y="0"/>
                  </a:moveTo>
                  <a:cubicBezTo>
                    <a:pt x="1814" y="0"/>
                    <a:pt x="1552" y="45"/>
                    <a:pt x="1290" y="164"/>
                  </a:cubicBezTo>
                  <a:cubicBezTo>
                    <a:pt x="952" y="256"/>
                    <a:pt x="645" y="441"/>
                    <a:pt x="400" y="686"/>
                  </a:cubicBezTo>
                  <a:cubicBezTo>
                    <a:pt x="0" y="1085"/>
                    <a:pt x="277" y="1761"/>
                    <a:pt x="860" y="1792"/>
                  </a:cubicBezTo>
                  <a:cubicBezTo>
                    <a:pt x="891" y="1799"/>
                    <a:pt x="922" y="1803"/>
                    <a:pt x="952" y="1803"/>
                  </a:cubicBezTo>
                  <a:cubicBezTo>
                    <a:pt x="1042" y="1803"/>
                    <a:pt x="1129" y="1769"/>
                    <a:pt x="1198" y="1700"/>
                  </a:cubicBezTo>
                  <a:lnTo>
                    <a:pt x="1351" y="1669"/>
                  </a:lnTo>
                  <a:cubicBezTo>
                    <a:pt x="1474" y="1669"/>
                    <a:pt x="1628" y="1607"/>
                    <a:pt x="1751" y="1577"/>
                  </a:cubicBezTo>
                  <a:cubicBezTo>
                    <a:pt x="2119" y="1515"/>
                    <a:pt x="2457" y="1331"/>
                    <a:pt x="2702" y="1085"/>
                  </a:cubicBezTo>
                  <a:lnTo>
                    <a:pt x="2702" y="1116"/>
                  </a:lnTo>
                  <a:cubicBezTo>
                    <a:pt x="2733" y="1085"/>
                    <a:pt x="2764" y="1055"/>
                    <a:pt x="2764" y="1055"/>
                  </a:cubicBezTo>
                  <a:cubicBezTo>
                    <a:pt x="2979" y="717"/>
                    <a:pt x="2979" y="103"/>
                    <a:pt x="2488" y="41"/>
                  </a:cubicBezTo>
                  <a:lnTo>
                    <a:pt x="2334" y="11"/>
                  </a:lnTo>
                  <a:cubicBezTo>
                    <a:pt x="2251" y="4"/>
                    <a:pt x="2170" y="0"/>
                    <a:pt x="2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4"/>
            <p:cNvSpPr/>
            <p:nvPr/>
          </p:nvSpPr>
          <p:spPr>
            <a:xfrm>
              <a:off x="3949700" y="4260725"/>
              <a:ext cx="87550" cy="44000"/>
            </a:xfrm>
            <a:custGeom>
              <a:avLst/>
              <a:gdLst/>
              <a:ahLst/>
              <a:cxnLst/>
              <a:rect l="l" t="t" r="r" b="b"/>
              <a:pathLst>
                <a:path w="3502" h="1760" extrusionOk="0">
                  <a:moveTo>
                    <a:pt x="1352" y="1"/>
                  </a:moveTo>
                  <a:cubicBezTo>
                    <a:pt x="1106" y="32"/>
                    <a:pt x="891" y="62"/>
                    <a:pt x="676" y="154"/>
                  </a:cubicBezTo>
                  <a:cubicBezTo>
                    <a:pt x="0" y="369"/>
                    <a:pt x="0" y="1321"/>
                    <a:pt x="676" y="1505"/>
                  </a:cubicBezTo>
                  <a:cubicBezTo>
                    <a:pt x="952" y="1628"/>
                    <a:pt x="1259" y="1690"/>
                    <a:pt x="1567" y="1720"/>
                  </a:cubicBezTo>
                  <a:cubicBezTo>
                    <a:pt x="1763" y="1720"/>
                    <a:pt x="1940" y="1760"/>
                    <a:pt x="2160" y="1760"/>
                  </a:cubicBezTo>
                  <a:cubicBezTo>
                    <a:pt x="2215" y="1760"/>
                    <a:pt x="2273" y="1757"/>
                    <a:pt x="2334" y="1751"/>
                  </a:cubicBezTo>
                  <a:cubicBezTo>
                    <a:pt x="2366" y="1755"/>
                    <a:pt x="2397" y="1756"/>
                    <a:pt x="2427" y="1756"/>
                  </a:cubicBezTo>
                  <a:cubicBezTo>
                    <a:pt x="3217" y="1756"/>
                    <a:pt x="3501" y="633"/>
                    <a:pt x="2703" y="308"/>
                  </a:cubicBezTo>
                  <a:cubicBezTo>
                    <a:pt x="2426" y="124"/>
                    <a:pt x="2089" y="1"/>
                    <a:pt x="1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4"/>
            <p:cNvSpPr/>
            <p:nvPr/>
          </p:nvSpPr>
          <p:spPr>
            <a:xfrm>
              <a:off x="3947400" y="4329050"/>
              <a:ext cx="65275" cy="40725"/>
            </a:xfrm>
            <a:custGeom>
              <a:avLst/>
              <a:gdLst/>
              <a:ahLst/>
              <a:cxnLst/>
              <a:rect l="l" t="t" r="r" b="b"/>
              <a:pathLst>
                <a:path w="2611" h="1629" extrusionOk="0">
                  <a:moveTo>
                    <a:pt x="1444" y="1"/>
                  </a:moveTo>
                  <a:cubicBezTo>
                    <a:pt x="1229" y="1"/>
                    <a:pt x="1014" y="31"/>
                    <a:pt x="799" y="62"/>
                  </a:cubicBezTo>
                  <a:cubicBezTo>
                    <a:pt x="0" y="246"/>
                    <a:pt x="0" y="1382"/>
                    <a:pt x="799" y="1567"/>
                  </a:cubicBezTo>
                  <a:cubicBezTo>
                    <a:pt x="1014" y="1597"/>
                    <a:pt x="1198" y="1628"/>
                    <a:pt x="1413" y="1628"/>
                  </a:cubicBezTo>
                  <a:lnTo>
                    <a:pt x="1566" y="1628"/>
                  </a:lnTo>
                  <a:cubicBezTo>
                    <a:pt x="1628" y="1628"/>
                    <a:pt x="1720" y="1628"/>
                    <a:pt x="1781" y="1597"/>
                  </a:cubicBezTo>
                  <a:lnTo>
                    <a:pt x="1996" y="1505"/>
                  </a:lnTo>
                  <a:lnTo>
                    <a:pt x="2058" y="1475"/>
                  </a:lnTo>
                  <a:lnTo>
                    <a:pt x="2119" y="1444"/>
                  </a:lnTo>
                  <a:cubicBezTo>
                    <a:pt x="2610" y="1137"/>
                    <a:pt x="2580" y="461"/>
                    <a:pt x="2088" y="216"/>
                  </a:cubicBezTo>
                  <a:lnTo>
                    <a:pt x="2088" y="185"/>
                  </a:lnTo>
                  <a:cubicBezTo>
                    <a:pt x="1996" y="124"/>
                    <a:pt x="1873" y="62"/>
                    <a:pt x="1781" y="31"/>
                  </a:cubicBezTo>
                  <a:cubicBezTo>
                    <a:pt x="1659" y="1"/>
                    <a:pt x="1536" y="1"/>
                    <a:pt x="1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4"/>
            <p:cNvSpPr/>
            <p:nvPr/>
          </p:nvSpPr>
          <p:spPr>
            <a:xfrm>
              <a:off x="4055050" y="4240700"/>
              <a:ext cx="68925" cy="46150"/>
            </a:xfrm>
            <a:custGeom>
              <a:avLst/>
              <a:gdLst/>
              <a:ahLst/>
              <a:cxnLst/>
              <a:rect l="l" t="t" r="r" b="b"/>
              <a:pathLst>
                <a:path w="2757" h="1846" extrusionOk="0">
                  <a:moveTo>
                    <a:pt x="826" y="1"/>
                  </a:moveTo>
                  <a:cubicBezTo>
                    <a:pt x="344" y="1"/>
                    <a:pt x="1" y="529"/>
                    <a:pt x="270" y="986"/>
                  </a:cubicBezTo>
                  <a:cubicBezTo>
                    <a:pt x="300" y="1109"/>
                    <a:pt x="362" y="1201"/>
                    <a:pt x="454" y="1293"/>
                  </a:cubicBezTo>
                  <a:cubicBezTo>
                    <a:pt x="515" y="1416"/>
                    <a:pt x="638" y="1508"/>
                    <a:pt x="761" y="1600"/>
                  </a:cubicBezTo>
                  <a:cubicBezTo>
                    <a:pt x="884" y="1662"/>
                    <a:pt x="1037" y="1723"/>
                    <a:pt x="1160" y="1784"/>
                  </a:cubicBezTo>
                  <a:lnTo>
                    <a:pt x="1314" y="1846"/>
                  </a:lnTo>
                  <a:lnTo>
                    <a:pt x="1713" y="1846"/>
                  </a:lnTo>
                  <a:cubicBezTo>
                    <a:pt x="2450" y="1846"/>
                    <a:pt x="2757" y="863"/>
                    <a:pt x="2112" y="464"/>
                  </a:cubicBezTo>
                  <a:lnTo>
                    <a:pt x="2112" y="464"/>
                  </a:lnTo>
                  <a:lnTo>
                    <a:pt x="2143" y="495"/>
                  </a:lnTo>
                  <a:cubicBezTo>
                    <a:pt x="2020" y="403"/>
                    <a:pt x="1897" y="311"/>
                    <a:pt x="1774" y="280"/>
                  </a:cubicBezTo>
                  <a:lnTo>
                    <a:pt x="1713" y="249"/>
                  </a:lnTo>
                  <a:lnTo>
                    <a:pt x="1651" y="249"/>
                  </a:lnTo>
                  <a:cubicBezTo>
                    <a:pt x="1559" y="188"/>
                    <a:pt x="1436" y="126"/>
                    <a:pt x="1314" y="96"/>
                  </a:cubicBezTo>
                  <a:lnTo>
                    <a:pt x="1191" y="34"/>
                  </a:lnTo>
                  <a:lnTo>
                    <a:pt x="1037" y="34"/>
                  </a:lnTo>
                  <a:cubicBezTo>
                    <a:pt x="965" y="11"/>
                    <a:pt x="894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4"/>
            <p:cNvSpPr/>
            <p:nvPr/>
          </p:nvSpPr>
          <p:spPr>
            <a:xfrm>
              <a:off x="4229900" y="4375000"/>
              <a:ext cx="74475" cy="41650"/>
            </a:xfrm>
            <a:custGeom>
              <a:avLst/>
              <a:gdLst/>
              <a:ahLst/>
              <a:cxnLst/>
              <a:rect l="l" t="t" r="r" b="b"/>
              <a:pathLst>
                <a:path w="2979" h="1666" extrusionOk="0">
                  <a:moveTo>
                    <a:pt x="1225" y="1"/>
                  </a:moveTo>
                  <a:cubicBezTo>
                    <a:pt x="1011" y="1"/>
                    <a:pt x="798" y="31"/>
                    <a:pt x="584" y="97"/>
                  </a:cubicBezTo>
                  <a:cubicBezTo>
                    <a:pt x="0" y="281"/>
                    <a:pt x="0" y="1141"/>
                    <a:pt x="584" y="1325"/>
                  </a:cubicBezTo>
                  <a:cubicBezTo>
                    <a:pt x="975" y="1456"/>
                    <a:pt x="1526" y="1666"/>
                    <a:pt x="2008" y="1666"/>
                  </a:cubicBezTo>
                  <a:cubicBezTo>
                    <a:pt x="2319" y="1666"/>
                    <a:pt x="2602" y="1578"/>
                    <a:pt x="2794" y="1325"/>
                  </a:cubicBezTo>
                  <a:cubicBezTo>
                    <a:pt x="2948" y="1172"/>
                    <a:pt x="2979" y="896"/>
                    <a:pt x="2887" y="681"/>
                  </a:cubicBezTo>
                  <a:cubicBezTo>
                    <a:pt x="2641" y="251"/>
                    <a:pt x="2211" y="159"/>
                    <a:pt x="1781" y="66"/>
                  </a:cubicBezTo>
                  <a:cubicBezTo>
                    <a:pt x="1596" y="24"/>
                    <a:pt x="1411" y="1"/>
                    <a:pt x="1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4"/>
            <p:cNvSpPr/>
            <p:nvPr/>
          </p:nvSpPr>
          <p:spPr>
            <a:xfrm>
              <a:off x="4290525" y="4437575"/>
              <a:ext cx="52225" cy="33825"/>
            </a:xfrm>
            <a:custGeom>
              <a:avLst/>
              <a:gdLst/>
              <a:ahLst/>
              <a:cxnLst/>
              <a:rect l="l" t="t" r="r" b="b"/>
              <a:pathLst>
                <a:path w="2089" h="1353" extrusionOk="0">
                  <a:moveTo>
                    <a:pt x="1041" y="0"/>
                  </a:moveTo>
                  <a:cubicBezTo>
                    <a:pt x="910" y="0"/>
                    <a:pt x="778" y="18"/>
                    <a:pt x="646" y="51"/>
                  </a:cubicBezTo>
                  <a:cubicBezTo>
                    <a:pt x="1" y="143"/>
                    <a:pt x="1" y="1187"/>
                    <a:pt x="646" y="1310"/>
                  </a:cubicBezTo>
                  <a:cubicBezTo>
                    <a:pt x="764" y="1339"/>
                    <a:pt x="882" y="1353"/>
                    <a:pt x="999" y="1353"/>
                  </a:cubicBezTo>
                  <a:cubicBezTo>
                    <a:pt x="1247" y="1353"/>
                    <a:pt x="1491" y="1291"/>
                    <a:pt x="1720" y="1187"/>
                  </a:cubicBezTo>
                  <a:cubicBezTo>
                    <a:pt x="2089" y="941"/>
                    <a:pt x="2089" y="388"/>
                    <a:pt x="1720" y="173"/>
                  </a:cubicBezTo>
                  <a:cubicBezTo>
                    <a:pt x="1504" y="55"/>
                    <a:pt x="1275" y="0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64"/>
          <p:cNvGrpSpPr/>
          <p:nvPr/>
        </p:nvGrpSpPr>
        <p:grpSpPr>
          <a:xfrm>
            <a:off x="7329957" y="881895"/>
            <a:ext cx="426561" cy="767650"/>
            <a:chOff x="1600925" y="867675"/>
            <a:chExt cx="600875" cy="1081350"/>
          </a:xfrm>
        </p:grpSpPr>
        <p:sp>
          <p:nvSpPr>
            <p:cNvPr id="1947" name="Google Shape;1947;p64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4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4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4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4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4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3" name="Google Shape;1953;p64"/>
          <p:cNvGrpSpPr/>
          <p:nvPr/>
        </p:nvGrpSpPr>
        <p:grpSpPr>
          <a:xfrm>
            <a:off x="788760" y="4172620"/>
            <a:ext cx="596857" cy="872027"/>
            <a:chOff x="224800" y="2439300"/>
            <a:chExt cx="730100" cy="1066700"/>
          </a:xfrm>
        </p:grpSpPr>
        <p:sp>
          <p:nvSpPr>
            <p:cNvPr id="1954" name="Google Shape;1954;p64"/>
            <p:cNvSpPr/>
            <p:nvPr/>
          </p:nvSpPr>
          <p:spPr>
            <a:xfrm>
              <a:off x="224800" y="2439300"/>
              <a:ext cx="707450" cy="1066700"/>
            </a:xfrm>
            <a:custGeom>
              <a:avLst/>
              <a:gdLst/>
              <a:ahLst/>
              <a:cxnLst/>
              <a:rect l="l" t="t" r="r" b="b"/>
              <a:pathLst>
                <a:path w="28298" h="42668" extrusionOk="0">
                  <a:moveTo>
                    <a:pt x="9992" y="0"/>
                  </a:moveTo>
                  <a:cubicBezTo>
                    <a:pt x="8727" y="0"/>
                    <a:pt x="7510" y="529"/>
                    <a:pt x="6688" y="1500"/>
                  </a:cubicBezTo>
                  <a:cubicBezTo>
                    <a:pt x="5782" y="2539"/>
                    <a:pt x="5729" y="3872"/>
                    <a:pt x="6182" y="5683"/>
                  </a:cubicBezTo>
                  <a:cubicBezTo>
                    <a:pt x="1812" y="8455"/>
                    <a:pt x="1332" y="13810"/>
                    <a:pt x="1306" y="14050"/>
                  </a:cubicBezTo>
                  <a:cubicBezTo>
                    <a:pt x="1279" y="14290"/>
                    <a:pt x="1306" y="14503"/>
                    <a:pt x="1332" y="14716"/>
                  </a:cubicBezTo>
                  <a:cubicBezTo>
                    <a:pt x="640" y="17434"/>
                    <a:pt x="0" y="21937"/>
                    <a:pt x="1173" y="27613"/>
                  </a:cubicBezTo>
                  <a:cubicBezTo>
                    <a:pt x="2558" y="34381"/>
                    <a:pt x="6182" y="39656"/>
                    <a:pt x="10792" y="41708"/>
                  </a:cubicBezTo>
                  <a:cubicBezTo>
                    <a:pt x="12177" y="42348"/>
                    <a:pt x="13696" y="42667"/>
                    <a:pt x="15215" y="42667"/>
                  </a:cubicBezTo>
                  <a:cubicBezTo>
                    <a:pt x="17160" y="42667"/>
                    <a:pt x="19425" y="42161"/>
                    <a:pt x="21930" y="40669"/>
                  </a:cubicBezTo>
                  <a:cubicBezTo>
                    <a:pt x="24967" y="38884"/>
                    <a:pt x="26779" y="36592"/>
                    <a:pt x="27312" y="33901"/>
                  </a:cubicBezTo>
                  <a:cubicBezTo>
                    <a:pt x="28298" y="29105"/>
                    <a:pt x="24914" y="24522"/>
                    <a:pt x="22436" y="21191"/>
                  </a:cubicBezTo>
                  <a:cubicBezTo>
                    <a:pt x="22116" y="20765"/>
                    <a:pt x="21823" y="20338"/>
                    <a:pt x="21530" y="19939"/>
                  </a:cubicBezTo>
                  <a:cubicBezTo>
                    <a:pt x="20198" y="18074"/>
                    <a:pt x="19718" y="15809"/>
                    <a:pt x="19558" y="14130"/>
                  </a:cubicBezTo>
                  <a:cubicBezTo>
                    <a:pt x="19905" y="13810"/>
                    <a:pt x="20144" y="13384"/>
                    <a:pt x="20251" y="12931"/>
                  </a:cubicBezTo>
                  <a:cubicBezTo>
                    <a:pt x="20731" y="11252"/>
                    <a:pt x="19931" y="8694"/>
                    <a:pt x="18412" y="6909"/>
                  </a:cubicBezTo>
                  <a:cubicBezTo>
                    <a:pt x="17240" y="5524"/>
                    <a:pt x="15615" y="4591"/>
                    <a:pt x="13803" y="4245"/>
                  </a:cubicBezTo>
                  <a:cubicBezTo>
                    <a:pt x="13749" y="2886"/>
                    <a:pt x="13456" y="2220"/>
                    <a:pt x="13136" y="1740"/>
                  </a:cubicBezTo>
                  <a:cubicBezTo>
                    <a:pt x="12524" y="727"/>
                    <a:pt x="11458" y="88"/>
                    <a:pt x="10259" y="8"/>
                  </a:cubicBezTo>
                  <a:cubicBezTo>
                    <a:pt x="10170" y="3"/>
                    <a:pt x="10081" y="0"/>
                    <a:pt x="9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4"/>
            <p:cNvSpPr/>
            <p:nvPr/>
          </p:nvSpPr>
          <p:spPr>
            <a:xfrm>
              <a:off x="427975" y="2497450"/>
              <a:ext cx="81950" cy="130575"/>
            </a:xfrm>
            <a:custGeom>
              <a:avLst/>
              <a:gdLst/>
              <a:ahLst/>
              <a:cxnLst/>
              <a:rect l="l" t="t" r="r" b="b"/>
              <a:pathLst>
                <a:path w="3278" h="5223" extrusionOk="0">
                  <a:moveTo>
                    <a:pt x="1851" y="0"/>
                  </a:moveTo>
                  <a:cubicBezTo>
                    <a:pt x="1381" y="0"/>
                    <a:pt x="876" y="251"/>
                    <a:pt x="560" y="613"/>
                  </a:cubicBezTo>
                  <a:cubicBezTo>
                    <a:pt x="0" y="1252"/>
                    <a:pt x="1572" y="5223"/>
                    <a:pt x="1572" y="5223"/>
                  </a:cubicBezTo>
                  <a:lnTo>
                    <a:pt x="2931" y="4716"/>
                  </a:lnTo>
                  <a:cubicBezTo>
                    <a:pt x="2931" y="4716"/>
                    <a:pt x="3278" y="1306"/>
                    <a:pt x="2771" y="506"/>
                  </a:cubicBezTo>
                  <a:cubicBezTo>
                    <a:pt x="2551" y="148"/>
                    <a:pt x="2211" y="0"/>
                    <a:pt x="18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4"/>
            <p:cNvSpPr/>
            <p:nvPr/>
          </p:nvSpPr>
          <p:spPr>
            <a:xfrm>
              <a:off x="275425" y="2641325"/>
              <a:ext cx="679475" cy="789475"/>
            </a:xfrm>
            <a:custGeom>
              <a:avLst/>
              <a:gdLst/>
              <a:ahLst/>
              <a:cxnLst/>
              <a:rect l="l" t="t" r="r" b="b"/>
              <a:pathLst>
                <a:path w="27179" h="31579" extrusionOk="0">
                  <a:moveTo>
                    <a:pt x="9646" y="1"/>
                  </a:moveTo>
                  <a:cubicBezTo>
                    <a:pt x="9646" y="1"/>
                    <a:pt x="5090" y="1120"/>
                    <a:pt x="3837" y="2559"/>
                  </a:cubicBezTo>
                  <a:cubicBezTo>
                    <a:pt x="2585" y="3971"/>
                    <a:pt x="0" y="10019"/>
                    <a:pt x="1759" y="18626"/>
                  </a:cubicBezTo>
                  <a:cubicBezTo>
                    <a:pt x="3129" y="25353"/>
                    <a:pt x="7315" y="31579"/>
                    <a:pt x="13181" y="31579"/>
                  </a:cubicBezTo>
                  <a:cubicBezTo>
                    <a:pt x="14843" y="31579"/>
                    <a:pt x="16640" y="31079"/>
                    <a:pt x="18546" y="29950"/>
                  </a:cubicBezTo>
                  <a:cubicBezTo>
                    <a:pt x="27179" y="24861"/>
                    <a:pt x="20544" y="17587"/>
                    <a:pt x="17320" y="13057"/>
                  </a:cubicBezTo>
                  <a:cubicBezTo>
                    <a:pt x="14096" y="8554"/>
                    <a:pt x="14869" y="2665"/>
                    <a:pt x="14869" y="2665"/>
                  </a:cubicBezTo>
                  <a:lnTo>
                    <a:pt x="96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4"/>
            <p:cNvSpPr/>
            <p:nvPr/>
          </p:nvSpPr>
          <p:spPr>
            <a:xfrm>
              <a:off x="324050" y="2599425"/>
              <a:ext cx="350175" cy="190475"/>
            </a:xfrm>
            <a:custGeom>
              <a:avLst/>
              <a:gdLst/>
              <a:ahLst/>
              <a:cxnLst/>
              <a:rect l="l" t="t" r="r" b="b"/>
              <a:pathLst>
                <a:path w="14007" h="7619" extrusionOk="0">
                  <a:moveTo>
                    <a:pt x="0" y="7539"/>
                  </a:moveTo>
                  <a:cubicBezTo>
                    <a:pt x="0" y="7539"/>
                    <a:pt x="0" y="7539"/>
                    <a:pt x="0" y="7539"/>
                  </a:cubicBezTo>
                  <a:cubicBezTo>
                    <a:pt x="0" y="7539"/>
                    <a:pt x="0" y="7539"/>
                    <a:pt x="0" y="7539"/>
                  </a:cubicBezTo>
                  <a:lnTo>
                    <a:pt x="0" y="7539"/>
                  </a:lnTo>
                  <a:cubicBezTo>
                    <a:pt x="0" y="7539"/>
                    <a:pt x="0" y="7539"/>
                    <a:pt x="0" y="7539"/>
                  </a:cubicBezTo>
                  <a:close/>
                  <a:moveTo>
                    <a:pt x="8016" y="0"/>
                  </a:moveTo>
                  <a:cubicBezTo>
                    <a:pt x="7403" y="0"/>
                    <a:pt x="6731" y="74"/>
                    <a:pt x="5996" y="238"/>
                  </a:cubicBezTo>
                  <a:cubicBezTo>
                    <a:pt x="504" y="1485"/>
                    <a:pt x="5" y="7513"/>
                    <a:pt x="0" y="7539"/>
                  </a:cubicBezTo>
                  <a:lnTo>
                    <a:pt x="0" y="7539"/>
                  </a:lnTo>
                  <a:cubicBezTo>
                    <a:pt x="73" y="7548"/>
                    <a:pt x="147" y="7552"/>
                    <a:pt x="221" y="7552"/>
                  </a:cubicBezTo>
                  <a:cubicBezTo>
                    <a:pt x="1849" y="7552"/>
                    <a:pt x="3677" y="5407"/>
                    <a:pt x="3677" y="5407"/>
                  </a:cubicBezTo>
                  <a:cubicBezTo>
                    <a:pt x="4770" y="7352"/>
                    <a:pt x="7674" y="7618"/>
                    <a:pt x="7674" y="7618"/>
                  </a:cubicBezTo>
                  <a:cubicBezTo>
                    <a:pt x="8740" y="6766"/>
                    <a:pt x="9566" y="5673"/>
                    <a:pt x="10099" y="4421"/>
                  </a:cubicBezTo>
                  <a:cubicBezTo>
                    <a:pt x="11131" y="5118"/>
                    <a:pt x="12339" y="5515"/>
                    <a:pt x="13600" y="5515"/>
                  </a:cubicBezTo>
                  <a:cubicBezTo>
                    <a:pt x="13641" y="5515"/>
                    <a:pt x="13682" y="5514"/>
                    <a:pt x="13723" y="5513"/>
                  </a:cubicBezTo>
                  <a:cubicBezTo>
                    <a:pt x="14006" y="4451"/>
                    <a:pt x="12783" y="0"/>
                    <a:pt x="8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8" name="Google Shape;1958;p64"/>
          <p:cNvGrpSpPr/>
          <p:nvPr/>
        </p:nvGrpSpPr>
        <p:grpSpPr>
          <a:xfrm>
            <a:off x="8013137" y="123738"/>
            <a:ext cx="831256" cy="822536"/>
            <a:chOff x="2400625" y="-357325"/>
            <a:chExt cx="953275" cy="943275"/>
          </a:xfrm>
        </p:grpSpPr>
        <p:sp>
          <p:nvSpPr>
            <p:cNvPr id="1959" name="Google Shape;1959;p64"/>
            <p:cNvSpPr/>
            <p:nvPr/>
          </p:nvSpPr>
          <p:spPr>
            <a:xfrm>
              <a:off x="2400625" y="-357325"/>
              <a:ext cx="953275" cy="943275"/>
            </a:xfrm>
            <a:custGeom>
              <a:avLst/>
              <a:gdLst/>
              <a:ahLst/>
              <a:cxnLst/>
              <a:rect l="l" t="t" r="r" b="b"/>
              <a:pathLst>
                <a:path w="38131" h="37731" extrusionOk="0">
                  <a:moveTo>
                    <a:pt x="17328" y="0"/>
                  </a:moveTo>
                  <a:cubicBezTo>
                    <a:pt x="16344" y="0"/>
                    <a:pt x="15293" y="194"/>
                    <a:pt x="14203" y="666"/>
                  </a:cubicBezTo>
                  <a:cubicBezTo>
                    <a:pt x="13030" y="1146"/>
                    <a:pt x="11991" y="1892"/>
                    <a:pt x="11139" y="2824"/>
                  </a:cubicBezTo>
                  <a:cubicBezTo>
                    <a:pt x="10614" y="2643"/>
                    <a:pt x="10089" y="2549"/>
                    <a:pt x="9580" y="2549"/>
                  </a:cubicBezTo>
                  <a:cubicBezTo>
                    <a:pt x="8745" y="2549"/>
                    <a:pt x="7954" y="2801"/>
                    <a:pt x="7275" y="3331"/>
                  </a:cubicBezTo>
                  <a:cubicBezTo>
                    <a:pt x="6795" y="3677"/>
                    <a:pt x="6396" y="4103"/>
                    <a:pt x="6102" y="4583"/>
                  </a:cubicBezTo>
                  <a:cubicBezTo>
                    <a:pt x="6075" y="4583"/>
                    <a:pt x="6047" y="4583"/>
                    <a:pt x="6019" y="4583"/>
                  </a:cubicBezTo>
                  <a:cubicBezTo>
                    <a:pt x="3850" y="4583"/>
                    <a:pt x="2228" y="5613"/>
                    <a:pt x="1413" y="6954"/>
                  </a:cubicBezTo>
                  <a:cubicBezTo>
                    <a:pt x="1" y="9299"/>
                    <a:pt x="933" y="11751"/>
                    <a:pt x="1866" y="13296"/>
                  </a:cubicBezTo>
                  <a:cubicBezTo>
                    <a:pt x="1306" y="14948"/>
                    <a:pt x="1253" y="17293"/>
                    <a:pt x="2718" y="19851"/>
                  </a:cubicBezTo>
                  <a:cubicBezTo>
                    <a:pt x="3544" y="21423"/>
                    <a:pt x="4983" y="22569"/>
                    <a:pt x="6689" y="23075"/>
                  </a:cubicBezTo>
                  <a:cubicBezTo>
                    <a:pt x="6795" y="24354"/>
                    <a:pt x="6849" y="25420"/>
                    <a:pt x="6875" y="26193"/>
                  </a:cubicBezTo>
                  <a:cubicBezTo>
                    <a:pt x="6875" y="27711"/>
                    <a:pt x="6316" y="29523"/>
                    <a:pt x="5916" y="30829"/>
                  </a:cubicBezTo>
                  <a:cubicBezTo>
                    <a:pt x="5543" y="32134"/>
                    <a:pt x="5250" y="33067"/>
                    <a:pt x="5410" y="34000"/>
                  </a:cubicBezTo>
                  <a:cubicBezTo>
                    <a:pt x="5809" y="36371"/>
                    <a:pt x="8208" y="37037"/>
                    <a:pt x="9620" y="37437"/>
                  </a:cubicBezTo>
                  <a:lnTo>
                    <a:pt x="10126" y="37597"/>
                  </a:lnTo>
                  <a:cubicBezTo>
                    <a:pt x="10419" y="37677"/>
                    <a:pt x="10739" y="37730"/>
                    <a:pt x="11059" y="37730"/>
                  </a:cubicBezTo>
                  <a:cubicBezTo>
                    <a:pt x="12844" y="37730"/>
                    <a:pt x="14176" y="36078"/>
                    <a:pt x="15429" y="34426"/>
                  </a:cubicBezTo>
                  <a:cubicBezTo>
                    <a:pt x="15961" y="33760"/>
                    <a:pt x="16947" y="32508"/>
                    <a:pt x="17400" y="32214"/>
                  </a:cubicBezTo>
                  <a:lnTo>
                    <a:pt x="20411" y="30989"/>
                  </a:lnTo>
                  <a:cubicBezTo>
                    <a:pt x="21321" y="31521"/>
                    <a:pt x="22359" y="31795"/>
                    <a:pt x="23404" y="31795"/>
                  </a:cubicBezTo>
                  <a:cubicBezTo>
                    <a:pt x="23615" y="31795"/>
                    <a:pt x="23825" y="31784"/>
                    <a:pt x="24035" y="31761"/>
                  </a:cubicBezTo>
                  <a:cubicBezTo>
                    <a:pt x="25501" y="32827"/>
                    <a:pt x="27233" y="33413"/>
                    <a:pt x="29045" y="33440"/>
                  </a:cubicBezTo>
                  <a:cubicBezTo>
                    <a:pt x="30563" y="33440"/>
                    <a:pt x="32855" y="32960"/>
                    <a:pt x="35093" y="30669"/>
                  </a:cubicBezTo>
                  <a:cubicBezTo>
                    <a:pt x="37172" y="28591"/>
                    <a:pt x="38131" y="26406"/>
                    <a:pt x="37998" y="24194"/>
                  </a:cubicBezTo>
                  <a:cubicBezTo>
                    <a:pt x="37944" y="23182"/>
                    <a:pt x="37651" y="22196"/>
                    <a:pt x="37172" y="21316"/>
                  </a:cubicBezTo>
                  <a:cubicBezTo>
                    <a:pt x="37598" y="20171"/>
                    <a:pt x="37944" y="18599"/>
                    <a:pt x="37411" y="17106"/>
                  </a:cubicBezTo>
                  <a:cubicBezTo>
                    <a:pt x="37198" y="16520"/>
                    <a:pt x="36852" y="15961"/>
                    <a:pt x="36425" y="15508"/>
                  </a:cubicBezTo>
                  <a:cubicBezTo>
                    <a:pt x="36745" y="13376"/>
                    <a:pt x="36745" y="10099"/>
                    <a:pt x="34347" y="7701"/>
                  </a:cubicBezTo>
                  <a:cubicBezTo>
                    <a:pt x="32961" y="6315"/>
                    <a:pt x="31629" y="5649"/>
                    <a:pt x="30510" y="5356"/>
                  </a:cubicBezTo>
                  <a:cubicBezTo>
                    <a:pt x="30084" y="3810"/>
                    <a:pt x="29098" y="2478"/>
                    <a:pt x="27712" y="1679"/>
                  </a:cubicBezTo>
                  <a:cubicBezTo>
                    <a:pt x="26655" y="1071"/>
                    <a:pt x="25558" y="856"/>
                    <a:pt x="24532" y="856"/>
                  </a:cubicBezTo>
                  <a:cubicBezTo>
                    <a:pt x="23490" y="856"/>
                    <a:pt x="22522" y="1077"/>
                    <a:pt x="21744" y="1332"/>
                  </a:cubicBezTo>
                  <a:cubicBezTo>
                    <a:pt x="20587" y="601"/>
                    <a:pt x="19062" y="0"/>
                    <a:pt x="17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4"/>
            <p:cNvSpPr/>
            <p:nvPr/>
          </p:nvSpPr>
          <p:spPr>
            <a:xfrm>
              <a:off x="2597800" y="76325"/>
              <a:ext cx="365750" cy="443375"/>
            </a:xfrm>
            <a:custGeom>
              <a:avLst/>
              <a:gdLst/>
              <a:ahLst/>
              <a:cxnLst/>
              <a:rect l="l" t="t" r="r" b="b"/>
              <a:pathLst>
                <a:path w="14630" h="17735" extrusionOk="0">
                  <a:moveTo>
                    <a:pt x="853" y="0"/>
                  </a:moveTo>
                  <a:lnTo>
                    <a:pt x="853" y="107"/>
                  </a:lnTo>
                  <a:cubicBezTo>
                    <a:pt x="960" y="933"/>
                    <a:pt x="1626" y="5969"/>
                    <a:pt x="1626" y="8847"/>
                  </a:cubicBezTo>
                  <a:cubicBezTo>
                    <a:pt x="1626" y="11991"/>
                    <a:pt x="1" y="15401"/>
                    <a:pt x="134" y="16227"/>
                  </a:cubicBezTo>
                  <a:cubicBezTo>
                    <a:pt x="267" y="17053"/>
                    <a:pt x="1973" y="17373"/>
                    <a:pt x="3012" y="17719"/>
                  </a:cubicBezTo>
                  <a:cubicBezTo>
                    <a:pt x="3046" y="17730"/>
                    <a:pt x="3081" y="17735"/>
                    <a:pt x="3118" y="17735"/>
                  </a:cubicBezTo>
                  <a:cubicBezTo>
                    <a:pt x="4236" y="17735"/>
                    <a:pt x="6617" y="13192"/>
                    <a:pt x="8474" y="12444"/>
                  </a:cubicBezTo>
                  <a:cubicBezTo>
                    <a:pt x="10366" y="11644"/>
                    <a:pt x="14629" y="9912"/>
                    <a:pt x="14629" y="9912"/>
                  </a:cubicBezTo>
                  <a:lnTo>
                    <a:pt x="12338" y="8740"/>
                  </a:lnTo>
                  <a:cubicBezTo>
                    <a:pt x="12338" y="8740"/>
                    <a:pt x="8021" y="10046"/>
                    <a:pt x="7621" y="10099"/>
                  </a:cubicBezTo>
                  <a:cubicBezTo>
                    <a:pt x="7617" y="10100"/>
                    <a:pt x="7613" y="10100"/>
                    <a:pt x="7609" y="10100"/>
                  </a:cubicBezTo>
                  <a:cubicBezTo>
                    <a:pt x="7250" y="10100"/>
                    <a:pt x="8501" y="6662"/>
                    <a:pt x="8501" y="6662"/>
                  </a:cubicBezTo>
                  <a:lnTo>
                    <a:pt x="6636" y="3438"/>
                  </a:lnTo>
                  <a:lnTo>
                    <a:pt x="4637" y="8021"/>
                  </a:lnTo>
                  <a:cubicBezTo>
                    <a:pt x="4637" y="8021"/>
                    <a:pt x="3305" y="2905"/>
                    <a:pt x="3118" y="2159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4"/>
            <p:cNvSpPr/>
            <p:nvPr/>
          </p:nvSpPr>
          <p:spPr>
            <a:xfrm>
              <a:off x="2462575" y="-290350"/>
              <a:ext cx="874675" cy="702575"/>
            </a:xfrm>
            <a:custGeom>
              <a:avLst/>
              <a:gdLst/>
              <a:ahLst/>
              <a:cxnLst/>
              <a:rect l="l" t="t" r="r" b="b"/>
              <a:pathLst>
                <a:path w="34987" h="28103" extrusionOk="0">
                  <a:moveTo>
                    <a:pt x="14828" y="0"/>
                  </a:moveTo>
                  <a:cubicBezTo>
                    <a:pt x="14194" y="0"/>
                    <a:pt x="13509" y="124"/>
                    <a:pt x="12791" y="439"/>
                  </a:cubicBezTo>
                  <a:cubicBezTo>
                    <a:pt x="9407" y="1931"/>
                    <a:pt x="9860" y="4249"/>
                    <a:pt x="9860" y="4249"/>
                  </a:cubicBezTo>
                  <a:cubicBezTo>
                    <a:pt x="9860" y="4249"/>
                    <a:pt x="8345" y="2550"/>
                    <a:pt x="7100" y="2550"/>
                  </a:cubicBezTo>
                  <a:cubicBezTo>
                    <a:pt x="6849" y="2550"/>
                    <a:pt x="6610" y="2618"/>
                    <a:pt x="6396" y="2783"/>
                  </a:cubicBezTo>
                  <a:cubicBezTo>
                    <a:pt x="5676" y="3290"/>
                    <a:pt x="5356" y="4249"/>
                    <a:pt x="5676" y="5102"/>
                  </a:cubicBezTo>
                  <a:cubicBezTo>
                    <a:pt x="5676" y="5102"/>
                    <a:pt x="4557" y="4629"/>
                    <a:pt x="3388" y="4629"/>
                  </a:cubicBezTo>
                  <a:cubicBezTo>
                    <a:pt x="2556" y="4629"/>
                    <a:pt x="1698" y="4868"/>
                    <a:pt x="1200" y="5688"/>
                  </a:cubicBezTo>
                  <a:cubicBezTo>
                    <a:pt x="1" y="7659"/>
                    <a:pt x="2505" y="10377"/>
                    <a:pt x="2505" y="10377"/>
                  </a:cubicBezTo>
                  <a:cubicBezTo>
                    <a:pt x="2505" y="10377"/>
                    <a:pt x="640" y="12536"/>
                    <a:pt x="2559" y="15866"/>
                  </a:cubicBezTo>
                  <a:cubicBezTo>
                    <a:pt x="3522" y="17538"/>
                    <a:pt x="4868" y="17955"/>
                    <a:pt x="5969" y="17955"/>
                  </a:cubicBezTo>
                  <a:cubicBezTo>
                    <a:pt x="7062" y="17955"/>
                    <a:pt x="7914" y="17545"/>
                    <a:pt x="7914" y="17545"/>
                  </a:cubicBezTo>
                  <a:lnTo>
                    <a:pt x="7914" y="17545"/>
                  </a:lnTo>
                  <a:cubicBezTo>
                    <a:pt x="7914" y="17545"/>
                    <a:pt x="7447" y="19900"/>
                    <a:pt x="10144" y="19900"/>
                  </a:cubicBezTo>
                  <a:cubicBezTo>
                    <a:pt x="10731" y="19900"/>
                    <a:pt x="11467" y="19788"/>
                    <a:pt x="12391" y="19517"/>
                  </a:cubicBezTo>
                  <a:cubicBezTo>
                    <a:pt x="12391" y="19517"/>
                    <a:pt x="12391" y="24577"/>
                    <a:pt x="17067" y="24577"/>
                  </a:cubicBezTo>
                  <a:cubicBezTo>
                    <a:pt x="17332" y="24577"/>
                    <a:pt x="17611" y="24560"/>
                    <a:pt x="17907" y="24526"/>
                  </a:cubicBezTo>
                  <a:cubicBezTo>
                    <a:pt x="17907" y="24526"/>
                    <a:pt x="18713" y="26465"/>
                    <a:pt x="20928" y="26465"/>
                  </a:cubicBezTo>
                  <a:cubicBezTo>
                    <a:pt x="21323" y="26465"/>
                    <a:pt x="21762" y="26403"/>
                    <a:pt x="22250" y="26258"/>
                  </a:cubicBezTo>
                  <a:cubicBezTo>
                    <a:pt x="22250" y="26258"/>
                    <a:pt x="24071" y="28102"/>
                    <a:pt x="26542" y="28102"/>
                  </a:cubicBezTo>
                  <a:cubicBezTo>
                    <a:pt x="27816" y="28102"/>
                    <a:pt x="29264" y="27612"/>
                    <a:pt x="30723" y="26125"/>
                  </a:cubicBezTo>
                  <a:cubicBezTo>
                    <a:pt x="34987" y="21782"/>
                    <a:pt x="31549" y="18957"/>
                    <a:pt x="31549" y="18957"/>
                  </a:cubicBezTo>
                  <a:cubicBezTo>
                    <a:pt x="31549" y="18957"/>
                    <a:pt x="34134" y="15067"/>
                    <a:pt x="30910" y="14054"/>
                  </a:cubicBezTo>
                  <a:cubicBezTo>
                    <a:pt x="30910" y="14054"/>
                    <a:pt x="32535" y="9471"/>
                    <a:pt x="30004" y="6913"/>
                  </a:cubicBezTo>
                  <a:cubicBezTo>
                    <a:pt x="28566" y="5490"/>
                    <a:pt x="27347" y="5179"/>
                    <a:pt x="26555" y="5179"/>
                  </a:cubicBezTo>
                  <a:cubicBezTo>
                    <a:pt x="25938" y="5179"/>
                    <a:pt x="25581" y="5368"/>
                    <a:pt x="25581" y="5368"/>
                  </a:cubicBezTo>
                  <a:cubicBezTo>
                    <a:pt x="25581" y="5368"/>
                    <a:pt x="26060" y="2570"/>
                    <a:pt x="23902" y="1318"/>
                  </a:cubicBezTo>
                  <a:cubicBezTo>
                    <a:pt x="23316" y="978"/>
                    <a:pt x="22676" y="854"/>
                    <a:pt x="22056" y="854"/>
                  </a:cubicBezTo>
                  <a:cubicBezTo>
                    <a:pt x="20392" y="854"/>
                    <a:pt x="18866" y="1744"/>
                    <a:pt x="18866" y="1744"/>
                  </a:cubicBezTo>
                  <a:cubicBezTo>
                    <a:pt x="18866" y="1744"/>
                    <a:pt x="17205" y="0"/>
                    <a:pt x="14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4"/>
            <p:cNvSpPr/>
            <p:nvPr/>
          </p:nvSpPr>
          <p:spPr>
            <a:xfrm>
              <a:off x="2575150" y="-38825"/>
              <a:ext cx="168575" cy="113625"/>
            </a:xfrm>
            <a:custGeom>
              <a:avLst/>
              <a:gdLst/>
              <a:ahLst/>
              <a:cxnLst/>
              <a:rect l="l" t="t" r="r" b="b"/>
              <a:pathLst>
                <a:path w="6743" h="4545" extrusionOk="0">
                  <a:moveTo>
                    <a:pt x="1403" y="1"/>
                  </a:moveTo>
                  <a:cubicBezTo>
                    <a:pt x="1324" y="1"/>
                    <a:pt x="1245" y="16"/>
                    <a:pt x="1173" y="50"/>
                  </a:cubicBezTo>
                  <a:cubicBezTo>
                    <a:pt x="1" y="583"/>
                    <a:pt x="81" y="2421"/>
                    <a:pt x="827" y="3301"/>
                  </a:cubicBezTo>
                  <a:cubicBezTo>
                    <a:pt x="1372" y="3881"/>
                    <a:pt x="2115" y="4183"/>
                    <a:pt x="2871" y="4183"/>
                  </a:cubicBezTo>
                  <a:cubicBezTo>
                    <a:pt x="3260" y="4183"/>
                    <a:pt x="3653" y="4103"/>
                    <a:pt x="4024" y="3940"/>
                  </a:cubicBezTo>
                  <a:cubicBezTo>
                    <a:pt x="4372" y="4326"/>
                    <a:pt x="4859" y="4544"/>
                    <a:pt x="5364" y="4544"/>
                  </a:cubicBezTo>
                  <a:cubicBezTo>
                    <a:pt x="5556" y="4544"/>
                    <a:pt x="5752" y="4513"/>
                    <a:pt x="5943" y="4446"/>
                  </a:cubicBezTo>
                  <a:cubicBezTo>
                    <a:pt x="6742" y="4153"/>
                    <a:pt x="6556" y="2981"/>
                    <a:pt x="5703" y="2981"/>
                  </a:cubicBezTo>
                  <a:cubicBezTo>
                    <a:pt x="5588" y="2981"/>
                    <a:pt x="5469" y="2987"/>
                    <a:pt x="5351" y="2987"/>
                  </a:cubicBezTo>
                  <a:cubicBezTo>
                    <a:pt x="5114" y="2987"/>
                    <a:pt x="4877" y="2963"/>
                    <a:pt x="4664" y="2821"/>
                  </a:cubicBezTo>
                  <a:cubicBezTo>
                    <a:pt x="4371" y="2581"/>
                    <a:pt x="4211" y="2182"/>
                    <a:pt x="4291" y="1782"/>
                  </a:cubicBezTo>
                  <a:cubicBezTo>
                    <a:pt x="4304" y="1538"/>
                    <a:pt x="4132" y="1425"/>
                    <a:pt x="3943" y="1425"/>
                  </a:cubicBezTo>
                  <a:cubicBezTo>
                    <a:pt x="3758" y="1425"/>
                    <a:pt x="3557" y="1532"/>
                    <a:pt x="3491" y="1729"/>
                  </a:cubicBezTo>
                  <a:cubicBezTo>
                    <a:pt x="3385" y="2048"/>
                    <a:pt x="3358" y="2395"/>
                    <a:pt x="3411" y="2741"/>
                  </a:cubicBezTo>
                  <a:cubicBezTo>
                    <a:pt x="3188" y="2800"/>
                    <a:pt x="2958" y="2843"/>
                    <a:pt x="2733" y="2843"/>
                  </a:cubicBezTo>
                  <a:cubicBezTo>
                    <a:pt x="2449" y="2843"/>
                    <a:pt x="2172" y="2774"/>
                    <a:pt x="1919" y="2581"/>
                  </a:cubicBezTo>
                  <a:cubicBezTo>
                    <a:pt x="1253" y="2048"/>
                    <a:pt x="1520" y="1302"/>
                    <a:pt x="1893" y="716"/>
                  </a:cubicBezTo>
                  <a:cubicBezTo>
                    <a:pt x="2133" y="323"/>
                    <a:pt x="1764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4"/>
            <p:cNvSpPr/>
            <p:nvPr/>
          </p:nvSpPr>
          <p:spPr>
            <a:xfrm>
              <a:off x="2776325" y="120950"/>
              <a:ext cx="67975" cy="54850"/>
            </a:xfrm>
            <a:custGeom>
              <a:avLst/>
              <a:gdLst/>
              <a:ahLst/>
              <a:cxnLst/>
              <a:rect l="l" t="t" r="r" b="b"/>
              <a:pathLst>
                <a:path w="2719" h="2194" extrusionOk="0">
                  <a:moveTo>
                    <a:pt x="607" y="0"/>
                  </a:moveTo>
                  <a:cubicBezTo>
                    <a:pt x="435" y="0"/>
                    <a:pt x="252" y="100"/>
                    <a:pt x="187" y="294"/>
                  </a:cubicBezTo>
                  <a:cubicBezTo>
                    <a:pt x="1" y="826"/>
                    <a:pt x="161" y="1439"/>
                    <a:pt x="587" y="1812"/>
                  </a:cubicBezTo>
                  <a:cubicBezTo>
                    <a:pt x="841" y="2066"/>
                    <a:pt x="1170" y="2193"/>
                    <a:pt x="1498" y="2193"/>
                  </a:cubicBezTo>
                  <a:cubicBezTo>
                    <a:pt x="1789" y="2193"/>
                    <a:pt x="2081" y="2093"/>
                    <a:pt x="2319" y="1892"/>
                  </a:cubicBezTo>
                  <a:cubicBezTo>
                    <a:pt x="2719" y="1519"/>
                    <a:pt x="2346" y="960"/>
                    <a:pt x="1893" y="933"/>
                  </a:cubicBezTo>
                  <a:cubicBezTo>
                    <a:pt x="1868" y="930"/>
                    <a:pt x="1842" y="929"/>
                    <a:pt x="1815" y="929"/>
                  </a:cubicBezTo>
                  <a:cubicBezTo>
                    <a:pt x="1696" y="929"/>
                    <a:pt x="1566" y="955"/>
                    <a:pt x="1445" y="955"/>
                  </a:cubicBezTo>
                  <a:cubicBezTo>
                    <a:pt x="1366" y="955"/>
                    <a:pt x="1292" y="944"/>
                    <a:pt x="1227" y="906"/>
                  </a:cubicBezTo>
                  <a:cubicBezTo>
                    <a:pt x="1013" y="800"/>
                    <a:pt x="933" y="587"/>
                    <a:pt x="960" y="347"/>
                  </a:cubicBezTo>
                  <a:cubicBezTo>
                    <a:pt x="960" y="113"/>
                    <a:pt x="790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64"/>
          <p:cNvGrpSpPr/>
          <p:nvPr/>
        </p:nvGrpSpPr>
        <p:grpSpPr>
          <a:xfrm rot="1799887">
            <a:off x="600199" y="293501"/>
            <a:ext cx="694996" cy="781899"/>
            <a:chOff x="4615075" y="-798525"/>
            <a:chExt cx="778750" cy="876125"/>
          </a:xfrm>
        </p:grpSpPr>
        <p:sp>
          <p:nvSpPr>
            <p:cNvPr id="1965" name="Google Shape;1965;p64"/>
            <p:cNvSpPr/>
            <p:nvPr/>
          </p:nvSpPr>
          <p:spPr>
            <a:xfrm>
              <a:off x="4615075" y="-798525"/>
              <a:ext cx="778750" cy="876125"/>
            </a:xfrm>
            <a:custGeom>
              <a:avLst/>
              <a:gdLst/>
              <a:ahLst/>
              <a:cxnLst/>
              <a:rect l="l" t="t" r="r" b="b"/>
              <a:pathLst>
                <a:path w="31150" h="35045" extrusionOk="0">
                  <a:moveTo>
                    <a:pt x="17272" y="1"/>
                  </a:moveTo>
                  <a:cubicBezTo>
                    <a:pt x="15996" y="1"/>
                    <a:pt x="14747" y="605"/>
                    <a:pt x="13963" y="1710"/>
                  </a:cubicBezTo>
                  <a:cubicBezTo>
                    <a:pt x="13430" y="2456"/>
                    <a:pt x="12924" y="3575"/>
                    <a:pt x="13163" y="6320"/>
                  </a:cubicBezTo>
                  <a:cubicBezTo>
                    <a:pt x="6529" y="7386"/>
                    <a:pt x="2905" y="12342"/>
                    <a:pt x="1679" y="17058"/>
                  </a:cubicBezTo>
                  <a:cubicBezTo>
                    <a:pt x="0" y="23586"/>
                    <a:pt x="2319" y="30167"/>
                    <a:pt x="7195" y="32752"/>
                  </a:cubicBezTo>
                  <a:cubicBezTo>
                    <a:pt x="10046" y="34244"/>
                    <a:pt x="13190" y="35044"/>
                    <a:pt x="16388" y="35044"/>
                  </a:cubicBezTo>
                  <a:cubicBezTo>
                    <a:pt x="16445" y="35044"/>
                    <a:pt x="16503" y="35044"/>
                    <a:pt x="16560" y="35044"/>
                  </a:cubicBezTo>
                  <a:cubicBezTo>
                    <a:pt x="19033" y="35044"/>
                    <a:pt x="21475" y="34485"/>
                    <a:pt x="23689" y="33392"/>
                  </a:cubicBezTo>
                  <a:cubicBezTo>
                    <a:pt x="27392" y="31526"/>
                    <a:pt x="29924" y="27956"/>
                    <a:pt x="30457" y="23826"/>
                  </a:cubicBezTo>
                  <a:cubicBezTo>
                    <a:pt x="31149" y="18763"/>
                    <a:pt x="30217" y="14420"/>
                    <a:pt x="27765" y="11249"/>
                  </a:cubicBezTo>
                  <a:cubicBezTo>
                    <a:pt x="27126" y="10450"/>
                    <a:pt x="26406" y="9730"/>
                    <a:pt x="25607" y="9118"/>
                  </a:cubicBezTo>
                  <a:cubicBezTo>
                    <a:pt x="26513" y="8318"/>
                    <a:pt x="26753" y="7013"/>
                    <a:pt x="26220" y="5920"/>
                  </a:cubicBezTo>
                  <a:cubicBezTo>
                    <a:pt x="24968" y="3442"/>
                    <a:pt x="22916" y="2030"/>
                    <a:pt x="20491" y="1843"/>
                  </a:cubicBezTo>
                  <a:cubicBezTo>
                    <a:pt x="20198" y="1257"/>
                    <a:pt x="19718" y="777"/>
                    <a:pt x="19132" y="458"/>
                  </a:cubicBezTo>
                  <a:cubicBezTo>
                    <a:pt x="18541" y="149"/>
                    <a:pt x="17903" y="1"/>
                    <a:pt x="17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4"/>
            <p:cNvSpPr/>
            <p:nvPr/>
          </p:nvSpPr>
          <p:spPr>
            <a:xfrm>
              <a:off x="4992775" y="-731775"/>
              <a:ext cx="76150" cy="182225"/>
            </a:xfrm>
            <a:custGeom>
              <a:avLst/>
              <a:gdLst/>
              <a:ahLst/>
              <a:cxnLst/>
              <a:rect l="l" t="t" r="r" b="b"/>
              <a:pathLst>
                <a:path w="3046" h="7289" extrusionOk="0">
                  <a:moveTo>
                    <a:pt x="2040" y="0"/>
                  </a:moveTo>
                  <a:cubicBezTo>
                    <a:pt x="1645" y="0"/>
                    <a:pt x="1195" y="176"/>
                    <a:pt x="853" y="639"/>
                  </a:cubicBezTo>
                  <a:cubicBezTo>
                    <a:pt x="1" y="1758"/>
                    <a:pt x="1066" y="6581"/>
                    <a:pt x="1066" y="6581"/>
                  </a:cubicBezTo>
                  <a:cubicBezTo>
                    <a:pt x="1066" y="6581"/>
                    <a:pt x="1699" y="7289"/>
                    <a:pt x="2058" y="7289"/>
                  </a:cubicBezTo>
                  <a:cubicBezTo>
                    <a:pt x="2177" y="7289"/>
                    <a:pt x="2266" y="7212"/>
                    <a:pt x="2292" y="7007"/>
                  </a:cubicBezTo>
                  <a:cubicBezTo>
                    <a:pt x="2399" y="6154"/>
                    <a:pt x="2665" y="1412"/>
                    <a:pt x="2905" y="745"/>
                  </a:cubicBezTo>
                  <a:cubicBezTo>
                    <a:pt x="3046" y="355"/>
                    <a:pt x="2599" y="0"/>
                    <a:pt x="20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4"/>
            <p:cNvSpPr/>
            <p:nvPr/>
          </p:nvSpPr>
          <p:spPr>
            <a:xfrm>
              <a:off x="4627700" y="-579650"/>
              <a:ext cx="710175" cy="590875"/>
            </a:xfrm>
            <a:custGeom>
              <a:avLst/>
              <a:gdLst/>
              <a:ahLst/>
              <a:cxnLst/>
              <a:rect l="l" t="t" r="r" b="b"/>
              <a:pathLst>
                <a:path w="28407" h="23635" extrusionOk="0">
                  <a:moveTo>
                    <a:pt x="15266" y="1"/>
                  </a:moveTo>
                  <a:cubicBezTo>
                    <a:pt x="1752" y="1"/>
                    <a:pt x="1" y="17538"/>
                    <a:pt x="7809" y="21626"/>
                  </a:cubicBezTo>
                  <a:cubicBezTo>
                    <a:pt x="10346" y="22967"/>
                    <a:pt x="13118" y="23634"/>
                    <a:pt x="15755" y="23634"/>
                  </a:cubicBezTo>
                  <a:cubicBezTo>
                    <a:pt x="21343" y="23634"/>
                    <a:pt x="26321" y="20636"/>
                    <a:pt x="27154" y="14698"/>
                  </a:cubicBezTo>
                  <a:cubicBezTo>
                    <a:pt x="28406" y="5958"/>
                    <a:pt x="24116" y="389"/>
                    <a:pt x="15962" y="16"/>
                  </a:cubicBezTo>
                  <a:cubicBezTo>
                    <a:pt x="15727" y="6"/>
                    <a:pt x="15495" y="1"/>
                    <a:pt x="15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4"/>
            <p:cNvSpPr/>
            <p:nvPr/>
          </p:nvSpPr>
          <p:spPr>
            <a:xfrm>
              <a:off x="5034075" y="-686325"/>
              <a:ext cx="173225" cy="94775"/>
            </a:xfrm>
            <a:custGeom>
              <a:avLst/>
              <a:gdLst/>
              <a:ahLst/>
              <a:cxnLst/>
              <a:rect l="l" t="t" r="r" b="b"/>
              <a:pathLst>
                <a:path w="6929" h="3791" extrusionOk="0">
                  <a:moveTo>
                    <a:pt x="3062" y="1"/>
                  </a:moveTo>
                  <a:cubicBezTo>
                    <a:pt x="1410" y="1"/>
                    <a:pt x="1" y="872"/>
                    <a:pt x="1" y="872"/>
                  </a:cubicBezTo>
                  <a:cubicBezTo>
                    <a:pt x="1038" y="3142"/>
                    <a:pt x="2457" y="3791"/>
                    <a:pt x="3740" y="3791"/>
                  </a:cubicBezTo>
                  <a:cubicBezTo>
                    <a:pt x="5455" y="3791"/>
                    <a:pt x="6929" y="2631"/>
                    <a:pt x="6929" y="2631"/>
                  </a:cubicBezTo>
                  <a:cubicBezTo>
                    <a:pt x="5892" y="570"/>
                    <a:pt x="4398" y="1"/>
                    <a:pt x="3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4"/>
            <p:cNvSpPr/>
            <p:nvPr/>
          </p:nvSpPr>
          <p:spPr>
            <a:xfrm>
              <a:off x="5106025" y="-526625"/>
              <a:ext cx="31325" cy="27325"/>
            </a:xfrm>
            <a:custGeom>
              <a:avLst/>
              <a:gdLst/>
              <a:ahLst/>
              <a:cxnLst/>
              <a:rect l="l" t="t" r="r" b="b"/>
              <a:pathLst>
                <a:path w="1253" h="1093" extrusionOk="0">
                  <a:moveTo>
                    <a:pt x="640" y="0"/>
                  </a:moveTo>
                  <a:cubicBezTo>
                    <a:pt x="134" y="0"/>
                    <a:pt x="0" y="720"/>
                    <a:pt x="507" y="879"/>
                  </a:cubicBezTo>
                  <a:cubicBezTo>
                    <a:pt x="746" y="986"/>
                    <a:pt x="986" y="1066"/>
                    <a:pt x="1253" y="1093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4"/>
            <p:cNvSpPr/>
            <p:nvPr/>
          </p:nvSpPr>
          <p:spPr>
            <a:xfrm>
              <a:off x="5169525" y="-510075"/>
              <a:ext cx="54425" cy="41125"/>
            </a:xfrm>
            <a:custGeom>
              <a:avLst/>
              <a:gdLst/>
              <a:ahLst/>
              <a:cxnLst/>
              <a:rect l="l" t="t" r="r" b="b"/>
              <a:pathLst>
                <a:path w="2177" h="1645" extrusionOk="0">
                  <a:moveTo>
                    <a:pt x="782" y="0"/>
                  </a:moveTo>
                  <a:cubicBezTo>
                    <a:pt x="750" y="0"/>
                    <a:pt x="717" y="2"/>
                    <a:pt x="684" y="4"/>
                  </a:cubicBezTo>
                  <a:cubicBezTo>
                    <a:pt x="676" y="4"/>
                    <a:pt x="667" y="4"/>
                    <a:pt x="658" y="4"/>
                  </a:cubicBezTo>
                  <a:cubicBezTo>
                    <a:pt x="18" y="4"/>
                    <a:pt x="1" y="964"/>
                    <a:pt x="658" y="990"/>
                  </a:cubicBezTo>
                  <a:cubicBezTo>
                    <a:pt x="978" y="1017"/>
                    <a:pt x="978" y="1390"/>
                    <a:pt x="1271" y="1576"/>
                  </a:cubicBezTo>
                  <a:cubicBezTo>
                    <a:pt x="1355" y="1622"/>
                    <a:pt x="1444" y="1644"/>
                    <a:pt x="1530" y="1644"/>
                  </a:cubicBezTo>
                  <a:cubicBezTo>
                    <a:pt x="1743" y="1644"/>
                    <a:pt x="1941" y="1511"/>
                    <a:pt x="2017" y="1283"/>
                  </a:cubicBezTo>
                  <a:cubicBezTo>
                    <a:pt x="2177" y="857"/>
                    <a:pt x="1857" y="484"/>
                    <a:pt x="1564" y="271"/>
                  </a:cubicBezTo>
                  <a:cubicBezTo>
                    <a:pt x="1348" y="103"/>
                    <a:pt x="1069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4"/>
            <p:cNvSpPr/>
            <p:nvPr/>
          </p:nvSpPr>
          <p:spPr>
            <a:xfrm>
              <a:off x="5243250" y="-431250"/>
              <a:ext cx="37900" cy="40050"/>
            </a:xfrm>
            <a:custGeom>
              <a:avLst/>
              <a:gdLst/>
              <a:ahLst/>
              <a:cxnLst/>
              <a:rect l="l" t="t" r="r" b="b"/>
              <a:pathLst>
                <a:path w="1516" h="1602" extrusionOk="0">
                  <a:moveTo>
                    <a:pt x="646" y="0"/>
                  </a:moveTo>
                  <a:cubicBezTo>
                    <a:pt x="552" y="0"/>
                    <a:pt x="459" y="24"/>
                    <a:pt x="373" y="75"/>
                  </a:cubicBezTo>
                  <a:cubicBezTo>
                    <a:pt x="107" y="235"/>
                    <a:pt x="0" y="582"/>
                    <a:pt x="160" y="848"/>
                  </a:cubicBezTo>
                  <a:cubicBezTo>
                    <a:pt x="214" y="1008"/>
                    <a:pt x="267" y="1168"/>
                    <a:pt x="373" y="1301"/>
                  </a:cubicBezTo>
                  <a:cubicBezTo>
                    <a:pt x="488" y="1511"/>
                    <a:pt x="674" y="1601"/>
                    <a:pt x="859" y="1601"/>
                  </a:cubicBezTo>
                  <a:cubicBezTo>
                    <a:pt x="1190" y="1601"/>
                    <a:pt x="1515" y="1312"/>
                    <a:pt x="1413" y="901"/>
                  </a:cubicBezTo>
                  <a:cubicBezTo>
                    <a:pt x="1333" y="688"/>
                    <a:pt x="1253" y="475"/>
                    <a:pt x="1146" y="289"/>
                  </a:cubicBezTo>
                  <a:cubicBezTo>
                    <a:pt x="1038" y="107"/>
                    <a:pt x="843" y="0"/>
                    <a:pt x="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4"/>
            <p:cNvSpPr/>
            <p:nvPr/>
          </p:nvSpPr>
          <p:spPr>
            <a:xfrm>
              <a:off x="5237500" y="-346400"/>
              <a:ext cx="48400" cy="45875"/>
            </a:xfrm>
            <a:custGeom>
              <a:avLst/>
              <a:gdLst/>
              <a:ahLst/>
              <a:cxnLst/>
              <a:rect l="l" t="t" r="r" b="b"/>
              <a:pathLst>
                <a:path w="1936" h="1835" extrusionOk="0">
                  <a:moveTo>
                    <a:pt x="682" y="0"/>
                  </a:moveTo>
                  <a:cubicBezTo>
                    <a:pt x="298" y="0"/>
                    <a:pt x="0" y="484"/>
                    <a:pt x="310" y="838"/>
                  </a:cubicBezTo>
                  <a:cubicBezTo>
                    <a:pt x="364" y="891"/>
                    <a:pt x="417" y="971"/>
                    <a:pt x="444" y="1051"/>
                  </a:cubicBezTo>
                  <a:cubicBezTo>
                    <a:pt x="497" y="1291"/>
                    <a:pt x="470" y="1504"/>
                    <a:pt x="683" y="1691"/>
                  </a:cubicBezTo>
                  <a:cubicBezTo>
                    <a:pt x="763" y="1787"/>
                    <a:pt x="882" y="1835"/>
                    <a:pt x="1010" y="1835"/>
                  </a:cubicBezTo>
                  <a:cubicBezTo>
                    <a:pt x="1095" y="1835"/>
                    <a:pt x="1184" y="1813"/>
                    <a:pt x="1270" y="1771"/>
                  </a:cubicBezTo>
                  <a:cubicBezTo>
                    <a:pt x="1936" y="1291"/>
                    <a:pt x="1483" y="438"/>
                    <a:pt x="923" y="65"/>
                  </a:cubicBezTo>
                  <a:cubicBezTo>
                    <a:pt x="842" y="20"/>
                    <a:pt x="761" y="0"/>
                    <a:pt x="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C84FD248-51FD-3C2C-97C8-C4064E4494A5}"/>
              </a:ext>
            </a:extLst>
          </p:cNvPr>
          <p:cNvSpPr/>
          <p:nvPr/>
        </p:nvSpPr>
        <p:spPr>
          <a:xfrm rot="1309130">
            <a:off x="4671818" y="36917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8;p56">
            <a:extLst>
              <a:ext uri="{FF2B5EF4-FFF2-40B4-BE49-F238E27FC236}">
                <a16:creationId xmlns:a16="http://schemas.microsoft.com/office/drawing/2014/main" id="{712618DB-247D-F1C3-37BF-A5BD88D5AF5D}"/>
              </a:ext>
            </a:extLst>
          </p:cNvPr>
          <p:cNvSpPr/>
          <p:nvPr/>
        </p:nvSpPr>
        <p:spPr>
          <a:xfrm rot="1309130">
            <a:off x="1805747" y="148882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Picture 12">
            <a:extLst>
              <a:ext uri="{FF2B5EF4-FFF2-40B4-BE49-F238E27FC236}">
                <a16:creationId xmlns:a16="http://schemas.microsoft.com/office/drawing/2014/main" id="{5ED1D020-4DA1-AEEE-17B2-9E026AA67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6063710" y="553956"/>
            <a:ext cx="579464" cy="326607"/>
          </a:xfrm>
          <a:prstGeom prst="rect">
            <a:avLst/>
          </a:prstGeom>
        </p:spPr>
      </p:pic>
      <p:pic>
        <p:nvPicPr>
          <p:cNvPr id="93" name="Picture 12">
            <a:extLst>
              <a:ext uri="{FF2B5EF4-FFF2-40B4-BE49-F238E27FC236}">
                <a16:creationId xmlns:a16="http://schemas.microsoft.com/office/drawing/2014/main" id="{8E5E79B0-1C94-62D8-221C-6670C0CD1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714625" y="3273800"/>
            <a:ext cx="579464" cy="326607"/>
          </a:xfrm>
          <a:prstGeom prst="rect">
            <a:avLst/>
          </a:prstGeom>
        </p:spPr>
      </p:pic>
      <p:pic>
        <p:nvPicPr>
          <p:cNvPr id="94" name="Picture 12">
            <a:extLst>
              <a:ext uri="{FF2B5EF4-FFF2-40B4-BE49-F238E27FC236}">
                <a16:creationId xmlns:a16="http://schemas.microsoft.com/office/drawing/2014/main" id="{5073228E-939E-6429-4C06-849765ED9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464916" y="929209"/>
            <a:ext cx="579464" cy="326607"/>
          </a:xfrm>
          <a:prstGeom prst="rect">
            <a:avLst/>
          </a:prstGeom>
        </p:spPr>
      </p:pic>
      <p:pic>
        <p:nvPicPr>
          <p:cNvPr id="95" name="Picture 12">
            <a:extLst>
              <a:ext uri="{FF2B5EF4-FFF2-40B4-BE49-F238E27FC236}">
                <a16:creationId xmlns:a16="http://schemas.microsoft.com/office/drawing/2014/main" id="{65A140B9-6CA3-678B-4DF7-D273FF921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5713738" y="4508366"/>
            <a:ext cx="579464" cy="326607"/>
          </a:xfrm>
          <a:prstGeom prst="rect">
            <a:avLst/>
          </a:prstGeom>
        </p:spPr>
      </p:pic>
      <p:pic>
        <p:nvPicPr>
          <p:cNvPr id="96" name="Picture 12">
            <a:extLst>
              <a:ext uri="{FF2B5EF4-FFF2-40B4-BE49-F238E27FC236}">
                <a16:creationId xmlns:a16="http://schemas.microsoft.com/office/drawing/2014/main" id="{C5CF8B7E-68E8-F906-0503-1D2665D3D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8361553" y="1936730"/>
            <a:ext cx="579464" cy="326607"/>
          </a:xfrm>
          <a:prstGeom prst="rect">
            <a:avLst/>
          </a:prstGeom>
        </p:spPr>
      </p:pic>
      <p:grpSp>
        <p:nvGrpSpPr>
          <p:cNvPr id="97" name="Google Shape;3284;p77">
            <a:extLst>
              <a:ext uri="{FF2B5EF4-FFF2-40B4-BE49-F238E27FC236}">
                <a16:creationId xmlns:a16="http://schemas.microsoft.com/office/drawing/2014/main" id="{FBDC8EF6-EC98-BDF2-8BFC-7610C859DBE6}"/>
              </a:ext>
            </a:extLst>
          </p:cNvPr>
          <p:cNvGrpSpPr/>
          <p:nvPr/>
        </p:nvGrpSpPr>
        <p:grpSpPr>
          <a:xfrm rot="900145" flipH="1">
            <a:off x="3570153" y="-8066"/>
            <a:ext cx="887015" cy="1018567"/>
            <a:chOff x="629598" y="2189616"/>
            <a:chExt cx="1689569" cy="1940148"/>
          </a:xfrm>
        </p:grpSpPr>
        <p:grpSp>
          <p:nvGrpSpPr>
            <p:cNvPr id="98" name="Google Shape;3285;p77">
              <a:extLst>
                <a:ext uri="{FF2B5EF4-FFF2-40B4-BE49-F238E27FC236}">
                  <a16:creationId xmlns:a16="http://schemas.microsoft.com/office/drawing/2014/main" id="{FF7C43C6-5A1B-A69C-7F7D-57C7E4D99473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6" name="Google Shape;3286;p77">
                <a:extLst>
                  <a:ext uri="{FF2B5EF4-FFF2-40B4-BE49-F238E27FC236}">
                    <a16:creationId xmlns:a16="http://schemas.microsoft.com/office/drawing/2014/main" id="{62D70AEF-F177-49F3-8FDA-38E492BFA9D7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7;p77">
                <a:extLst>
                  <a:ext uri="{FF2B5EF4-FFF2-40B4-BE49-F238E27FC236}">
                    <a16:creationId xmlns:a16="http://schemas.microsoft.com/office/drawing/2014/main" id="{0CED7A1C-455D-F2D0-B2BC-F3E2FD092740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8;p77">
                <a:extLst>
                  <a:ext uri="{FF2B5EF4-FFF2-40B4-BE49-F238E27FC236}">
                    <a16:creationId xmlns:a16="http://schemas.microsoft.com/office/drawing/2014/main" id="{61D8AA14-0918-CC58-229B-CA2798D31793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3289;p77">
              <a:extLst>
                <a:ext uri="{FF2B5EF4-FFF2-40B4-BE49-F238E27FC236}">
                  <a16:creationId xmlns:a16="http://schemas.microsoft.com/office/drawing/2014/main" id="{59C85C3E-875D-9D83-4D10-65E1D411A793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00" name="Google Shape;3290;p77">
                <a:extLst>
                  <a:ext uri="{FF2B5EF4-FFF2-40B4-BE49-F238E27FC236}">
                    <a16:creationId xmlns:a16="http://schemas.microsoft.com/office/drawing/2014/main" id="{1B1075E8-08C0-40F3-78D2-51EE8FDA8ED5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91;p77">
                <a:extLst>
                  <a:ext uri="{FF2B5EF4-FFF2-40B4-BE49-F238E27FC236}">
                    <a16:creationId xmlns:a16="http://schemas.microsoft.com/office/drawing/2014/main" id="{E2E00ED6-6454-D516-DC4C-ACE66ED86F10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92;p77">
                <a:extLst>
                  <a:ext uri="{FF2B5EF4-FFF2-40B4-BE49-F238E27FC236}">
                    <a16:creationId xmlns:a16="http://schemas.microsoft.com/office/drawing/2014/main" id="{867F24CE-08E9-8EFC-7E02-10072859A5F3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93;p77">
                <a:extLst>
                  <a:ext uri="{FF2B5EF4-FFF2-40B4-BE49-F238E27FC236}">
                    <a16:creationId xmlns:a16="http://schemas.microsoft.com/office/drawing/2014/main" id="{F00F8C09-E459-4FF4-3467-384BA054639C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94;p77">
                <a:extLst>
                  <a:ext uri="{FF2B5EF4-FFF2-40B4-BE49-F238E27FC236}">
                    <a16:creationId xmlns:a16="http://schemas.microsoft.com/office/drawing/2014/main" id="{218694B2-E0D7-E56E-EB53-3042526F8CB0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95;p77">
                <a:extLst>
                  <a:ext uri="{FF2B5EF4-FFF2-40B4-BE49-F238E27FC236}">
                    <a16:creationId xmlns:a16="http://schemas.microsoft.com/office/drawing/2014/main" id="{8AA45E46-D06E-8C14-DFD7-1E4471FBD23F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96;p77">
                <a:extLst>
                  <a:ext uri="{FF2B5EF4-FFF2-40B4-BE49-F238E27FC236}">
                    <a16:creationId xmlns:a16="http://schemas.microsoft.com/office/drawing/2014/main" id="{A5CA7277-C104-5835-6C75-74EFA745C024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97;p77">
                <a:extLst>
                  <a:ext uri="{FF2B5EF4-FFF2-40B4-BE49-F238E27FC236}">
                    <a16:creationId xmlns:a16="http://schemas.microsoft.com/office/drawing/2014/main" id="{81753C7B-64CC-B582-01E4-2590E83388CF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98;p77">
                <a:extLst>
                  <a:ext uri="{FF2B5EF4-FFF2-40B4-BE49-F238E27FC236}">
                    <a16:creationId xmlns:a16="http://schemas.microsoft.com/office/drawing/2014/main" id="{E508E7FA-798A-59DA-4AD5-4C1339F9D562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99;p77">
                <a:extLst>
                  <a:ext uri="{FF2B5EF4-FFF2-40B4-BE49-F238E27FC236}">
                    <a16:creationId xmlns:a16="http://schemas.microsoft.com/office/drawing/2014/main" id="{1F740438-6414-B324-D0C3-816B57AC1E0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300;p77">
                <a:extLst>
                  <a:ext uri="{FF2B5EF4-FFF2-40B4-BE49-F238E27FC236}">
                    <a16:creationId xmlns:a16="http://schemas.microsoft.com/office/drawing/2014/main" id="{5F6CE475-9381-03AA-0D91-C7581FC883D6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301;p77">
                <a:extLst>
                  <a:ext uri="{FF2B5EF4-FFF2-40B4-BE49-F238E27FC236}">
                    <a16:creationId xmlns:a16="http://schemas.microsoft.com/office/drawing/2014/main" id="{A4DF7475-2850-5422-6C62-A5985859B536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302;p77">
                <a:extLst>
                  <a:ext uri="{FF2B5EF4-FFF2-40B4-BE49-F238E27FC236}">
                    <a16:creationId xmlns:a16="http://schemas.microsoft.com/office/drawing/2014/main" id="{19EE91A2-A380-6013-E5E8-1E07D5FFA1C3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303;p77">
                <a:extLst>
                  <a:ext uri="{FF2B5EF4-FFF2-40B4-BE49-F238E27FC236}">
                    <a16:creationId xmlns:a16="http://schemas.microsoft.com/office/drawing/2014/main" id="{0DF8F204-8B96-5B1F-9885-6ECDC3AB7AAA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304;p77">
                <a:extLst>
                  <a:ext uri="{FF2B5EF4-FFF2-40B4-BE49-F238E27FC236}">
                    <a16:creationId xmlns:a16="http://schemas.microsoft.com/office/drawing/2014/main" id="{37C86864-754C-31F1-9305-C0D61760705C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305;p77">
                <a:extLst>
                  <a:ext uri="{FF2B5EF4-FFF2-40B4-BE49-F238E27FC236}">
                    <a16:creationId xmlns:a16="http://schemas.microsoft.com/office/drawing/2014/main" id="{93EE368F-2BCB-2657-F0EE-7DCCEF3D48AF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9" grpId="0" animBg="1"/>
      <p:bldP spid="19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Google Shape;2964;p74"/>
          <p:cNvSpPr/>
          <p:nvPr/>
        </p:nvSpPr>
        <p:spPr>
          <a:xfrm>
            <a:off x="441192" y="1312541"/>
            <a:ext cx="3278479" cy="281836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4B1D598-DDE1-B9E1-935C-28D880189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05" y="1369581"/>
            <a:ext cx="2459891" cy="270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941" name="Google Shape;2941;p74"/>
          <p:cNvGrpSpPr/>
          <p:nvPr/>
        </p:nvGrpSpPr>
        <p:grpSpPr>
          <a:xfrm flipH="1">
            <a:off x="8176075" y="518878"/>
            <a:ext cx="962349" cy="1003934"/>
            <a:chOff x="3010100" y="3121725"/>
            <a:chExt cx="1507675" cy="1572825"/>
          </a:xfrm>
        </p:grpSpPr>
        <p:sp>
          <p:nvSpPr>
            <p:cNvPr id="2942" name="Google Shape;2942;p74"/>
            <p:cNvSpPr/>
            <p:nvPr/>
          </p:nvSpPr>
          <p:spPr>
            <a:xfrm>
              <a:off x="3020075" y="3121725"/>
              <a:ext cx="1497700" cy="1572825"/>
            </a:xfrm>
            <a:custGeom>
              <a:avLst/>
              <a:gdLst/>
              <a:ahLst/>
              <a:cxnLst/>
              <a:rect l="l" t="t" r="r" b="b"/>
              <a:pathLst>
                <a:path w="59908" h="62913" extrusionOk="0">
                  <a:moveTo>
                    <a:pt x="27267" y="35704"/>
                  </a:moveTo>
                  <a:lnTo>
                    <a:pt x="27267" y="35704"/>
                  </a:lnTo>
                  <a:cubicBezTo>
                    <a:pt x="27175" y="36503"/>
                    <a:pt x="26960" y="37301"/>
                    <a:pt x="26623" y="38007"/>
                  </a:cubicBezTo>
                  <a:cubicBezTo>
                    <a:pt x="26500" y="38253"/>
                    <a:pt x="26377" y="38560"/>
                    <a:pt x="26223" y="38867"/>
                  </a:cubicBezTo>
                  <a:cubicBezTo>
                    <a:pt x="26285" y="38222"/>
                    <a:pt x="26469" y="37608"/>
                    <a:pt x="26715" y="36994"/>
                  </a:cubicBezTo>
                  <a:cubicBezTo>
                    <a:pt x="26930" y="36595"/>
                    <a:pt x="27114" y="36134"/>
                    <a:pt x="27267" y="35704"/>
                  </a:cubicBezTo>
                  <a:close/>
                  <a:moveTo>
                    <a:pt x="32336" y="1"/>
                  </a:moveTo>
                  <a:cubicBezTo>
                    <a:pt x="31184" y="1"/>
                    <a:pt x="30311" y="406"/>
                    <a:pt x="29939" y="607"/>
                  </a:cubicBezTo>
                  <a:cubicBezTo>
                    <a:pt x="27943" y="1713"/>
                    <a:pt x="26868" y="4200"/>
                    <a:pt x="27329" y="6595"/>
                  </a:cubicBezTo>
                  <a:cubicBezTo>
                    <a:pt x="27482" y="7363"/>
                    <a:pt x="27667" y="8069"/>
                    <a:pt x="27820" y="8683"/>
                  </a:cubicBezTo>
                  <a:cubicBezTo>
                    <a:pt x="28127" y="9666"/>
                    <a:pt x="28281" y="10710"/>
                    <a:pt x="28342" y="11754"/>
                  </a:cubicBezTo>
                  <a:cubicBezTo>
                    <a:pt x="28342" y="13473"/>
                    <a:pt x="28158" y="14272"/>
                    <a:pt x="27882" y="14916"/>
                  </a:cubicBezTo>
                  <a:cubicBezTo>
                    <a:pt x="27605" y="15531"/>
                    <a:pt x="27175" y="16114"/>
                    <a:pt x="26807" y="16759"/>
                  </a:cubicBezTo>
                  <a:lnTo>
                    <a:pt x="26377" y="17434"/>
                  </a:lnTo>
                  <a:cubicBezTo>
                    <a:pt x="26561" y="16912"/>
                    <a:pt x="26715" y="16360"/>
                    <a:pt x="26868" y="15776"/>
                  </a:cubicBezTo>
                  <a:cubicBezTo>
                    <a:pt x="27575" y="12736"/>
                    <a:pt x="26807" y="10065"/>
                    <a:pt x="24750" y="8376"/>
                  </a:cubicBezTo>
                  <a:cubicBezTo>
                    <a:pt x="23825" y="7623"/>
                    <a:pt x="22748" y="7257"/>
                    <a:pt x="21661" y="7257"/>
                  </a:cubicBezTo>
                  <a:cubicBezTo>
                    <a:pt x="20220" y="7257"/>
                    <a:pt x="18763" y="7901"/>
                    <a:pt x="17626" y="9144"/>
                  </a:cubicBezTo>
                  <a:cubicBezTo>
                    <a:pt x="17042" y="9789"/>
                    <a:pt x="16582" y="10525"/>
                    <a:pt x="16213" y="11324"/>
                  </a:cubicBezTo>
                  <a:cubicBezTo>
                    <a:pt x="15231" y="12736"/>
                    <a:pt x="14893" y="14548"/>
                    <a:pt x="14739" y="16329"/>
                  </a:cubicBezTo>
                  <a:cubicBezTo>
                    <a:pt x="14617" y="17342"/>
                    <a:pt x="14617" y="18355"/>
                    <a:pt x="14739" y="19338"/>
                  </a:cubicBezTo>
                  <a:cubicBezTo>
                    <a:pt x="14586" y="19154"/>
                    <a:pt x="14463" y="18970"/>
                    <a:pt x="14340" y="18785"/>
                  </a:cubicBezTo>
                  <a:cubicBezTo>
                    <a:pt x="13634" y="17649"/>
                    <a:pt x="13419" y="16605"/>
                    <a:pt x="13634" y="15623"/>
                  </a:cubicBezTo>
                  <a:cubicBezTo>
                    <a:pt x="13726" y="15346"/>
                    <a:pt x="13849" y="14978"/>
                    <a:pt x="13972" y="14579"/>
                  </a:cubicBezTo>
                  <a:cubicBezTo>
                    <a:pt x="14432" y="13228"/>
                    <a:pt x="15046" y="11355"/>
                    <a:pt x="14494" y="9297"/>
                  </a:cubicBezTo>
                  <a:cubicBezTo>
                    <a:pt x="13695" y="6227"/>
                    <a:pt x="11546" y="5459"/>
                    <a:pt x="10656" y="5244"/>
                  </a:cubicBezTo>
                  <a:cubicBezTo>
                    <a:pt x="10339" y="5179"/>
                    <a:pt x="10016" y="5147"/>
                    <a:pt x="9690" y="5147"/>
                  </a:cubicBezTo>
                  <a:cubicBezTo>
                    <a:pt x="7866" y="5147"/>
                    <a:pt x="5947" y="6149"/>
                    <a:pt x="4514" y="7946"/>
                  </a:cubicBezTo>
                  <a:cubicBezTo>
                    <a:pt x="1597" y="11569"/>
                    <a:pt x="1874" y="17588"/>
                    <a:pt x="2764" y="20505"/>
                  </a:cubicBezTo>
                  <a:cubicBezTo>
                    <a:pt x="3532" y="22992"/>
                    <a:pt x="4699" y="25326"/>
                    <a:pt x="6203" y="27475"/>
                  </a:cubicBezTo>
                  <a:cubicBezTo>
                    <a:pt x="6479" y="27874"/>
                    <a:pt x="6756" y="28273"/>
                    <a:pt x="7032" y="28673"/>
                  </a:cubicBezTo>
                  <a:cubicBezTo>
                    <a:pt x="7769" y="29655"/>
                    <a:pt x="8414" y="30699"/>
                    <a:pt x="8967" y="31774"/>
                  </a:cubicBezTo>
                  <a:cubicBezTo>
                    <a:pt x="9519" y="32910"/>
                    <a:pt x="9581" y="34138"/>
                    <a:pt x="9243" y="36042"/>
                  </a:cubicBezTo>
                  <a:cubicBezTo>
                    <a:pt x="9182" y="36318"/>
                    <a:pt x="9120" y="36625"/>
                    <a:pt x="9059" y="36933"/>
                  </a:cubicBezTo>
                  <a:cubicBezTo>
                    <a:pt x="8506" y="39819"/>
                    <a:pt x="7677" y="44026"/>
                    <a:pt x="9919" y="47280"/>
                  </a:cubicBezTo>
                  <a:cubicBezTo>
                    <a:pt x="9212" y="47557"/>
                    <a:pt x="8537" y="47833"/>
                    <a:pt x="7892" y="48171"/>
                  </a:cubicBezTo>
                  <a:cubicBezTo>
                    <a:pt x="7800" y="48202"/>
                    <a:pt x="1" y="52623"/>
                    <a:pt x="799" y="57720"/>
                  </a:cubicBezTo>
                  <a:cubicBezTo>
                    <a:pt x="1045" y="59102"/>
                    <a:pt x="2027" y="61467"/>
                    <a:pt x="6357" y="62173"/>
                  </a:cubicBezTo>
                  <a:cubicBezTo>
                    <a:pt x="9634" y="62666"/>
                    <a:pt x="12938" y="62912"/>
                    <a:pt x="16244" y="62912"/>
                  </a:cubicBezTo>
                  <a:cubicBezTo>
                    <a:pt x="16438" y="62912"/>
                    <a:pt x="16633" y="62911"/>
                    <a:pt x="16827" y="62910"/>
                  </a:cubicBezTo>
                  <a:cubicBezTo>
                    <a:pt x="22631" y="62910"/>
                    <a:pt x="28588" y="62265"/>
                    <a:pt x="30768" y="60392"/>
                  </a:cubicBezTo>
                  <a:cubicBezTo>
                    <a:pt x="31106" y="60085"/>
                    <a:pt x="31413" y="59716"/>
                    <a:pt x="31658" y="59317"/>
                  </a:cubicBezTo>
                  <a:cubicBezTo>
                    <a:pt x="32672" y="59778"/>
                    <a:pt x="33746" y="60115"/>
                    <a:pt x="34883" y="60300"/>
                  </a:cubicBezTo>
                  <a:cubicBezTo>
                    <a:pt x="36868" y="60493"/>
                    <a:pt x="38853" y="60611"/>
                    <a:pt x="40838" y="60611"/>
                  </a:cubicBezTo>
                  <a:cubicBezTo>
                    <a:pt x="41064" y="60611"/>
                    <a:pt x="41289" y="60610"/>
                    <a:pt x="41515" y="60607"/>
                  </a:cubicBezTo>
                  <a:cubicBezTo>
                    <a:pt x="46520" y="60607"/>
                    <a:pt x="52692" y="60208"/>
                    <a:pt x="55824" y="58826"/>
                  </a:cubicBezTo>
                  <a:cubicBezTo>
                    <a:pt x="58004" y="57874"/>
                    <a:pt x="59232" y="56461"/>
                    <a:pt x="59509" y="54681"/>
                  </a:cubicBezTo>
                  <a:cubicBezTo>
                    <a:pt x="59908" y="51856"/>
                    <a:pt x="57574" y="49921"/>
                    <a:pt x="56039" y="48631"/>
                  </a:cubicBezTo>
                  <a:lnTo>
                    <a:pt x="55609" y="48263"/>
                  </a:lnTo>
                  <a:cubicBezTo>
                    <a:pt x="54780" y="47557"/>
                    <a:pt x="53920" y="46912"/>
                    <a:pt x="53030" y="46298"/>
                  </a:cubicBezTo>
                  <a:cubicBezTo>
                    <a:pt x="52109" y="45684"/>
                    <a:pt x="51249" y="45039"/>
                    <a:pt x="50450" y="44333"/>
                  </a:cubicBezTo>
                  <a:cubicBezTo>
                    <a:pt x="48874" y="42959"/>
                    <a:pt x="45211" y="40301"/>
                    <a:pt x="40405" y="40301"/>
                  </a:cubicBezTo>
                  <a:cubicBezTo>
                    <a:pt x="39409" y="40301"/>
                    <a:pt x="38364" y="40415"/>
                    <a:pt x="37278" y="40679"/>
                  </a:cubicBezTo>
                  <a:cubicBezTo>
                    <a:pt x="37738" y="37516"/>
                    <a:pt x="37216" y="33371"/>
                    <a:pt x="36571" y="31037"/>
                  </a:cubicBezTo>
                  <a:cubicBezTo>
                    <a:pt x="36356" y="30269"/>
                    <a:pt x="36080" y="29471"/>
                    <a:pt x="35804" y="28734"/>
                  </a:cubicBezTo>
                  <a:cubicBezTo>
                    <a:pt x="35251" y="27137"/>
                    <a:pt x="34668" y="25479"/>
                    <a:pt x="34790" y="24282"/>
                  </a:cubicBezTo>
                  <a:cubicBezTo>
                    <a:pt x="34883" y="23391"/>
                    <a:pt x="35681" y="21825"/>
                    <a:pt x="36418" y="20321"/>
                  </a:cubicBezTo>
                  <a:cubicBezTo>
                    <a:pt x="37370" y="18509"/>
                    <a:pt x="38168" y="16636"/>
                    <a:pt x="38813" y="14671"/>
                  </a:cubicBezTo>
                  <a:cubicBezTo>
                    <a:pt x="39581" y="11938"/>
                    <a:pt x="39980" y="5121"/>
                    <a:pt x="36326" y="1744"/>
                  </a:cubicBezTo>
                  <a:cubicBezTo>
                    <a:pt x="34866" y="390"/>
                    <a:pt x="33467" y="1"/>
                    <a:pt x="32336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4"/>
            <p:cNvSpPr/>
            <p:nvPr/>
          </p:nvSpPr>
          <p:spPr>
            <a:xfrm>
              <a:off x="3139825" y="3327325"/>
              <a:ext cx="312450" cy="971975"/>
            </a:xfrm>
            <a:custGeom>
              <a:avLst/>
              <a:gdLst/>
              <a:ahLst/>
              <a:cxnLst/>
              <a:rect l="l" t="t" r="r" b="b"/>
              <a:pathLst>
                <a:path w="12498" h="38879" extrusionOk="0">
                  <a:moveTo>
                    <a:pt x="4890" y="0"/>
                  </a:moveTo>
                  <a:cubicBezTo>
                    <a:pt x="3960" y="0"/>
                    <a:pt x="2909" y="700"/>
                    <a:pt x="2150" y="1657"/>
                  </a:cubicBezTo>
                  <a:cubicBezTo>
                    <a:pt x="1" y="4328"/>
                    <a:pt x="308" y="9241"/>
                    <a:pt x="922" y="11390"/>
                  </a:cubicBezTo>
                  <a:cubicBezTo>
                    <a:pt x="1628" y="13571"/>
                    <a:pt x="2641" y="15659"/>
                    <a:pt x="3962" y="17532"/>
                  </a:cubicBezTo>
                  <a:cubicBezTo>
                    <a:pt x="5006" y="19067"/>
                    <a:pt x="6173" y="20541"/>
                    <a:pt x="6971" y="22230"/>
                  </a:cubicBezTo>
                  <a:cubicBezTo>
                    <a:pt x="7954" y="24225"/>
                    <a:pt x="7892" y="26252"/>
                    <a:pt x="7493" y="28371"/>
                  </a:cubicBezTo>
                  <a:cubicBezTo>
                    <a:pt x="6940" y="31349"/>
                    <a:pt x="5773" y="35617"/>
                    <a:pt x="8291" y="38074"/>
                  </a:cubicBezTo>
                  <a:cubicBezTo>
                    <a:pt x="8762" y="38565"/>
                    <a:pt x="9369" y="38879"/>
                    <a:pt x="10004" y="38879"/>
                  </a:cubicBezTo>
                  <a:cubicBezTo>
                    <a:pt x="10321" y="38879"/>
                    <a:pt x="10645" y="38801"/>
                    <a:pt x="10963" y="38627"/>
                  </a:cubicBezTo>
                  <a:cubicBezTo>
                    <a:pt x="12283" y="37890"/>
                    <a:pt x="12406" y="36078"/>
                    <a:pt x="12437" y="34727"/>
                  </a:cubicBezTo>
                  <a:cubicBezTo>
                    <a:pt x="12498" y="32670"/>
                    <a:pt x="11945" y="30674"/>
                    <a:pt x="11945" y="28616"/>
                  </a:cubicBezTo>
                  <a:cubicBezTo>
                    <a:pt x="11915" y="26375"/>
                    <a:pt x="12283" y="24164"/>
                    <a:pt x="12130" y="21892"/>
                  </a:cubicBezTo>
                  <a:cubicBezTo>
                    <a:pt x="11822" y="18023"/>
                    <a:pt x="8905" y="15321"/>
                    <a:pt x="6971" y="12189"/>
                  </a:cubicBezTo>
                  <a:cubicBezTo>
                    <a:pt x="5927" y="10500"/>
                    <a:pt x="5436" y="8627"/>
                    <a:pt x="5896" y="6692"/>
                  </a:cubicBezTo>
                  <a:cubicBezTo>
                    <a:pt x="6265" y="5157"/>
                    <a:pt x="7186" y="3468"/>
                    <a:pt x="6756" y="1841"/>
                  </a:cubicBezTo>
                  <a:cubicBezTo>
                    <a:pt x="6401" y="519"/>
                    <a:pt x="5690" y="0"/>
                    <a:pt x="4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4"/>
            <p:cNvSpPr/>
            <p:nvPr/>
          </p:nvSpPr>
          <p:spPr>
            <a:xfrm>
              <a:off x="3186650" y="3366525"/>
              <a:ext cx="229150" cy="911300"/>
            </a:xfrm>
            <a:custGeom>
              <a:avLst/>
              <a:gdLst/>
              <a:ahLst/>
              <a:cxnLst/>
              <a:rect l="l" t="t" r="r" b="b"/>
              <a:pathLst>
                <a:path w="9166" h="36452" extrusionOk="0">
                  <a:moveTo>
                    <a:pt x="2228" y="1"/>
                  </a:moveTo>
                  <a:cubicBezTo>
                    <a:pt x="2151" y="1"/>
                    <a:pt x="2074" y="38"/>
                    <a:pt x="2027" y="119"/>
                  </a:cubicBezTo>
                  <a:cubicBezTo>
                    <a:pt x="431" y="3313"/>
                    <a:pt x="1" y="7090"/>
                    <a:pt x="1290" y="10467"/>
                  </a:cubicBezTo>
                  <a:cubicBezTo>
                    <a:pt x="2734" y="14152"/>
                    <a:pt x="5804" y="16915"/>
                    <a:pt x="7002" y="20754"/>
                  </a:cubicBezTo>
                  <a:cubicBezTo>
                    <a:pt x="8046" y="24131"/>
                    <a:pt x="7002" y="27663"/>
                    <a:pt x="6725" y="31102"/>
                  </a:cubicBezTo>
                  <a:cubicBezTo>
                    <a:pt x="6603" y="32790"/>
                    <a:pt x="6449" y="35922"/>
                    <a:pt x="8568" y="36444"/>
                  </a:cubicBezTo>
                  <a:cubicBezTo>
                    <a:pt x="8593" y="36449"/>
                    <a:pt x="8618" y="36451"/>
                    <a:pt x="8642" y="36451"/>
                  </a:cubicBezTo>
                  <a:cubicBezTo>
                    <a:pt x="8944" y="36451"/>
                    <a:pt x="9166" y="36114"/>
                    <a:pt x="8967" y="35830"/>
                  </a:cubicBezTo>
                  <a:cubicBezTo>
                    <a:pt x="7370" y="33988"/>
                    <a:pt x="7892" y="31102"/>
                    <a:pt x="8230" y="28891"/>
                  </a:cubicBezTo>
                  <a:cubicBezTo>
                    <a:pt x="8598" y="26250"/>
                    <a:pt x="8936" y="23456"/>
                    <a:pt x="8230" y="20846"/>
                  </a:cubicBezTo>
                  <a:cubicBezTo>
                    <a:pt x="7401" y="17652"/>
                    <a:pt x="5405" y="15257"/>
                    <a:pt x="3624" y="12555"/>
                  </a:cubicBezTo>
                  <a:cubicBezTo>
                    <a:pt x="2519" y="10774"/>
                    <a:pt x="1690" y="8932"/>
                    <a:pt x="1505" y="6844"/>
                  </a:cubicBezTo>
                  <a:cubicBezTo>
                    <a:pt x="1321" y="4572"/>
                    <a:pt x="2150" y="2453"/>
                    <a:pt x="2457" y="273"/>
                  </a:cubicBezTo>
                  <a:cubicBezTo>
                    <a:pt x="2476" y="101"/>
                    <a:pt x="2353" y="1"/>
                    <a:pt x="2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4"/>
            <p:cNvSpPr/>
            <p:nvPr/>
          </p:nvSpPr>
          <p:spPr>
            <a:xfrm>
              <a:off x="3456100" y="3379975"/>
              <a:ext cx="198850" cy="924750"/>
            </a:xfrm>
            <a:custGeom>
              <a:avLst/>
              <a:gdLst/>
              <a:ahLst/>
              <a:cxnLst/>
              <a:rect l="l" t="t" r="r" b="b"/>
              <a:pathLst>
                <a:path w="7954" h="36990" extrusionOk="0">
                  <a:moveTo>
                    <a:pt x="4199" y="0"/>
                  </a:moveTo>
                  <a:cubicBezTo>
                    <a:pt x="3550" y="0"/>
                    <a:pt x="2919" y="351"/>
                    <a:pt x="2457" y="871"/>
                  </a:cubicBezTo>
                  <a:cubicBezTo>
                    <a:pt x="1996" y="1393"/>
                    <a:pt x="1659" y="1946"/>
                    <a:pt x="1413" y="2560"/>
                  </a:cubicBezTo>
                  <a:cubicBezTo>
                    <a:pt x="615" y="3512"/>
                    <a:pt x="400" y="5415"/>
                    <a:pt x="308" y="6337"/>
                  </a:cubicBezTo>
                  <a:cubicBezTo>
                    <a:pt x="1" y="9438"/>
                    <a:pt x="1045" y="12140"/>
                    <a:pt x="2058" y="15026"/>
                  </a:cubicBezTo>
                  <a:cubicBezTo>
                    <a:pt x="2887" y="17176"/>
                    <a:pt x="3102" y="19479"/>
                    <a:pt x="2703" y="21751"/>
                  </a:cubicBezTo>
                  <a:cubicBezTo>
                    <a:pt x="2303" y="24054"/>
                    <a:pt x="1444" y="26265"/>
                    <a:pt x="1167" y="28629"/>
                  </a:cubicBezTo>
                  <a:cubicBezTo>
                    <a:pt x="891" y="30963"/>
                    <a:pt x="1106" y="33972"/>
                    <a:pt x="2426" y="35968"/>
                  </a:cubicBezTo>
                  <a:cubicBezTo>
                    <a:pt x="2898" y="36690"/>
                    <a:pt x="3548" y="36989"/>
                    <a:pt x="4185" y="36989"/>
                  </a:cubicBezTo>
                  <a:cubicBezTo>
                    <a:pt x="5582" y="36989"/>
                    <a:pt x="6920" y="35553"/>
                    <a:pt x="6203" y="33972"/>
                  </a:cubicBezTo>
                  <a:cubicBezTo>
                    <a:pt x="4975" y="31178"/>
                    <a:pt x="5712" y="27032"/>
                    <a:pt x="6510" y="25344"/>
                  </a:cubicBezTo>
                  <a:cubicBezTo>
                    <a:pt x="7339" y="23624"/>
                    <a:pt x="7953" y="20461"/>
                    <a:pt x="7923" y="19264"/>
                  </a:cubicBezTo>
                  <a:cubicBezTo>
                    <a:pt x="7861" y="18036"/>
                    <a:pt x="6940" y="15303"/>
                    <a:pt x="6142" y="13399"/>
                  </a:cubicBezTo>
                  <a:cubicBezTo>
                    <a:pt x="5528" y="11956"/>
                    <a:pt x="4729" y="10421"/>
                    <a:pt x="5159" y="8824"/>
                  </a:cubicBezTo>
                  <a:cubicBezTo>
                    <a:pt x="5558" y="7442"/>
                    <a:pt x="6080" y="6152"/>
                    <a:pt x="6418" y="4740"/>
                  </a:cubicBezTo>
                  <a:cubicBezTo>
                    <a:pt x="6817" y="3174"/>
                    <a:pt x="6664" y="1485"/>
                    <a:pt x="5343" y="410"/>
                  </a:cubicBezTo>
                  <a:cubicBezTo>
                    <a:pt x="4977" y="124"/>
                    <a:pt x="4585" y="0"/>
                    <a:pt x="4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4"/>
            <p:cNvSpPr/>
            <p:nvPr/>
          </p:nvSpPr>
          <p:spPr>
            <a:xfrm>
              <a:off x="3499850" y="3440875"/>
              <a:ext cx="121325" cy="852825"/>
            </a:xfrm>
            <a:custGeom>
              <a:avLst/>
              <a:gdLst/>
              <a:ahLst/>
              <a:cxnLst/>
              <a:rect l="l" t="t" r="r" b="b"/>
              <a:pathLst>
                <a:path w="4853" h="34113" extrusionOk="0">
                  <a:moveTo>
                    <a:pt x="2551" y="1"/>
                  </a:moveTo>
                  <a:cubicBezTo>
                    <a:pt x="2511" y="1"/>
                    <a:pt x="2469" y="10"/>
                    <a:pt x="2427" y="32"/>
                  </a:cubicBezTo>
                  <a:cubicBezTo>
                    <a:pt x="738" y="861"/>
                    <a:pt x="553" y="3471"/>
                    <a:pt x="369" y="5098"/>
                  </a:cubicBezTo>
                  <a:cubicBezTo>
                    <a:pt x="1" y="8169"/>
                    <a:pt x="1874" y="11086"/>
                    <a:pt x="2887" y="13880"/>
                  </a:cubicBezTo>
                  <a:cubicBezTo>
                    <a:pt x="4300" y="17872"/>
                    <a:pt x="2365" y="20942"/>
                    <a:pt x="1137" y="24627"/>
                  </a:cubicBezTo>
                  <a:cubicBezTo>
                    <a:pt x="216" y="27483"/>
                    <a:pt x="768" y="31444"/>
                    <a:pt x="2365" y="33992"/>
                  </a:cubicBezTo>
                  <a:cubicBezTo>
                    <a:pt x="2413" y="34076"/>
                    <a:pt x="2488" y="34113"/>
                    <a:pt x="2562" y="34113"/>
                  </a:cubicBezTo>
                  <a:cubicBezTo>
                    <a:pt x="2680" y="34113"/>
                    <a:pt x="2795" y="34020"/>
                    <a:pt x="2795" y="33870"/>
                  </a:cubicBezTo>
                  <a:cubicBezTo>
                    <a:pt x="2949" y="32549"/>
                    <a:pt x="2549" y="31382"/>
                    <a:pt x="2242" y="30123"/>
                  </a:cubicBezTo>
                  <a:cubicBezTo>
                    <a:pt x="1720" y="28220"/>
                    <a:pt x="1812" y="26224"/>
                    <a:pt x="2427" y="24381"/>
                  </a:cubicBezTo>
                  <a:cubicBezTo>
                    <a:pt x="3348" y="21526"/>
                    <a:pt x="4852" y="19069"/>
                    <a:pt x="4545" y="15999"/>
                  </a:cubicBezTo>
                  <a:cubicBezTo>
                    <a:pt x="4238" y="13020"/>
                    <a:pt x="2427" y="10349"/>
                    <a:pt x="1628" y="7524"/>
                  </a:cubicBezTo>
                  <a:cubicBezTo>
                    <a:pt x="1229" y="6173"/>
                    <a:pt x="1352" y="4945"/>
                    <a:pt x="1567" y="3594"/>
                  </a:cubicBezTo>
                  <a:cubicBezTo>
                    <a:pt x="1690" y="2703"/>
                    <a:pt x="1874" y="1045"/>
                    <a:pt x="2703" y="523"/>
                  </a:cubicBezTo>
                  <a:cubicBezTo>
                    <a:pt x="2967" y="364"/>
                    <a:pt x="2799" y="1"/>
                    <a:pt x="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4"/>
            <p:cNvSpPr/>
            <p:nvPr/>
          </p:nvSpPr>
          <p:spPr>
            <a:xfrm>
              <a:off x="3658750" y="3198375"/>
              <a:ext cx="276400" cy="1120725"/>
            </a:xfrm>
            <a:custGeom>
              <a:avLst/>
              <a:gdLst/>
              <a:ahLst/>
              <a:cxnLst/>
              <a:rect l="l" t="t" r="r" b="b"/>
              <a:pathLst>
                <a:path w="11056" h="44829" extrusionOk="0">
                  <a:moveTo>
                    <a:pt x="6715" y="1"/>
                  </a:moveTo>
                  <a:cubicBezTo>
                    <a:pt x="5365" y="1"/>
                    <a:pt x="4511" y="1481"/>
                    <a:pt x="4791" y="2946"/>
                  </a:cubicBezTo>
                  <a:cubicBezTo>
                    <a:pt x="5190" y="5034"/>
                    <a:pt x="5835" y="6661"/>
                    <a:pt x="5835" y="8688"/>
                  </a:cubicBezTo>
                  <a:cubicBezTo>
                    <a:pt x="5835" y="10714"/>
                    <a:pt x="5651" y="11973"/>
                    <a:pt x="5067" y="13232"/>
                  </a:cubicBezTo>
                  <a:cubicBezTo>
                    <a:pt x="3808" y="15535"/>
                    <a:pt x="2242" y="17715"/>
                    <a:pt x="1413" y="20233"/>
                  </a:cubicBezTo>
                  <a:cubicBezTo>
                    <a:pt x="554" y="22720"/>
                    <a:pt x="1905" y="25422"/>
                    <a:pt x="3225" y="27572"/>
                  </a:cubicBezTo>
                  <a:cubicBezTo>
                    <a:pt x="5067" y="30581"/>
                    <a:pt x="5313" y="33037"/>
                    <a:pt x="3901" y="36200"/>
                  </a:cubicBezTo>
                  <a:cubicBezTo>
                    <a:pt x="2734" y="38749"/>
                    <a:pt x="1" y="42587"/>
                    <a:pt x="2181" y="44460"/>
                  </a:cubicBezTo>
                  <a:cubicBezTo>
                    <a:pt x="2479" y="44715"/>
                    <a:pt x="2795" y="44828"/>
                    <a:pt x="3122" y="44828"/>
                  </a:cubicBezTo>
                  <a:cubicBezTo>
                    <a:pt x="5154" y="44828"/>
                    <a:pt x="7582" y="40443"/>
                    <a:pt x="8322" y="38565"/>
                  </a:cubicBezTo>
                  <a:cubicBezTo>
                    <a:pt x="9213" y="36415"/>
                    <a:pt x="8844" y="31533"/>
                    <a:pt x="8077" y="28800"/>
                  </a:cubicBezTo>
                  <a:cubicBezTo>
                    <a:pt x="7370" y="26282"/>
                    <a:pt x="5958" y="23488"/>
                    <a:pt x="6204" y="20878"/>
                  </a:cubicBezTo>
                  <a:cubicBezTo>
                    <a:pt x="6480" y="18207"/>
                    <a:pt x="9213" y="14553"/>
                    <a:pt x="10287" y="10776"/>
                  </a:cubicBezTo>
                  <a:cubicBezTo>
                    <a:pt x="10963" y="8381"/>
                    <a:pt x="11055" y="3099"/>
                    <a:pt x="8660" y="919"/>
                  </a:cubicBezTo>
                  <a:cubicBezTo>
                    <a:pt x="7954" y="269"/>
                    <a:pt x="7290" y="1"/>
                    <a:pt x="6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4"/>
            <p:cNvSpPr/>
            <p:nvPr/>
          </p:nvSpPr>
          <p:spPr>
            <a:xfrm>
              <a:off x="3707900" y="3282550"/>
              <a:ext cx="161225" cy="1032950"/>
            </a:xfrm>
            <a:custGeom>
              <a:avLst/>
              <a:gdLst/>
              <a:ahLst/>
              <a:cxnLst/>
              <a:rect l="l" t="t" r="r" b="b"/>
              <a:pathLst>
                <a:path w="6449" h="41318" extrusionOk="0">
                  <a:moveTo>
                    <a:pt x="5435" y="0"/>
                  </a:moveTo>
                  <a:cubicBezTo>
                    <a:pt x="5276" y="0"/>
                    <a:pt x="5111" y="93"/>
                    <a:pt x="5067" y="285"/>
                  </a:cubicBezTo>
                  <a:cubicBezTo>
                    <a:pt x="4760" y="2127"/>
                    <a:pt x="5466" y="3939"/>
                    <a:pt x="5343" y="5843"/>
                  </a:cubicBezTo>
                  <a:cubicBezTo>
                    <a:pt x="5220" y="7716"/>
                    <a:pt x="4698" y="9527"/>
                    <a:pt x="3808" y="11216"/>
                  </a:cubicBezTo>
                  <a:cubicBezTo>
                    <a:pt x="2364" y="13857"/>
                    <a:pt x="0" y="16590"/>
                    <a:pt x="921" y="19845"/>
                  </a:cubicBezTo>
                  <a:cubicBezTo>
                    <a:pt x="1904" y="23192"/>
                    <a:pt x="4053" y="26047"/>
                    <a:pt x="4483" y="29548"/>
                  </a:cubicBezTo>
                  <a:cubicBezTo>
                    <a:pt x="4760" y="31728"/>
                    <a:pt x="3869" y="33816"/>
                    <a:pt x="2979" y="35750"/>
                  </a:cubicBezTo>
                  <a:cubicBezTo>
                    <a:pt x="2211" y="37439"/>
                    <a:pt x="798" y="38790"/>
                    <a:pt x="461" y="40663"/>
                  </a:cubicBezTo>
                  <a:cubicBezTo>
                    <a:pt x="402" y="41034"/>
                    <a:pt x="753" y="41318"/>
                    <a:pt x="1072" y="41318"/>
                  </a:cubicBezTo>
                  <a:cubicBezTo>
                    <a:pt x="1254" y="41318"/>
                    <a:pt x="1426" y="41225"/>
                    <a:pt x="1505" y="41001"/>
                  </a:cubicBezTo>
                  <a:cubicBezTo>
                    <a:pt x="2702" y="37623"/>
                    <a:pt x="5466" y="34860"/>
                    <a:pt x="5619" y="31083"/>
                  </a:cubicBezTo>
                  <a:cubicBezTo>
                    <a:pt x="5773" y="27767"/>
                    <a:pt x="4299" y="24942"/>
                    <a:pt x="2948" y="21994"/>
                  </a:cubicBezTo>
                  <a:cubicBezTo>
                    <a:pt x="2057" y="20029"/>
                    <a:pt x="1597" y="18217"/>
                    <a:pt x="2364" y="16098"/>
                  </a:cubicBezTo>
                  <a:cubicBezTo>
                    <a:pt x="3009" y="14348"/>
                    <a:pt x="4207" y="12813"/>
                    <a:pt x="5067" y="11186"/>
                  </a:cubicBezTo>
                  <a:cubicBezTo>
                    <a:pt x="5834" y="9558"/>
                    <a:pt x="6264" y="7808"/>
                    <a:pt x="6326" y="6027"/>
                  </a:cubicBezTo>
                  <a:cubicBezTo>
                    <a:pt x="6448" y="4031"/>
                    <a:pt x="5742" y="2250"/>
                    <a:pt x="5773" y="316"/>
                  </a:cubicBezTo>
                  <a:cubicBezTo>
                    <a:pt x="5773" y="108"/>
                    <a:pt x="5607" y="0"/>
                    <a:pt x="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4"/>
            <p:cNvSpPr/>
            <p:nvPr/>
          </p:nvSpPr>
          <p:spPr>
            <a:xfrm>
              <a:off x="3010100" y="4344275"/>
              <a:ext cx="737475" cy="273950"/>
            </a:xfrm>
            <a:custGeom>
              <a:avLst/>
              <a:gdLst/>
              <a:ahLst/>
              <a:cxnLst/>
              <a:rect l="l" t="t" r="r" b="b"/>
              <a:pathLst>
                <a:path w="29499" h="10958" extrusionOk="0">
                  <a:moveTo>
                    <a:pt x="18174" y="0"/>
                  </a:moveTo>
                  <a:cubicBezTo>
                    <a:pt x="13550" y="0"/>
                    <a:pt x="9734" y="2002"/>
                    <a:pt x="9734" y="2002"/>
                  </a:cubicBezTo>
                  <a:cubicBezTo>
                    <a:pt x="7861" y="2984"/>
                    <a:pt x="0" y="9064"/>
                    <a:pt x="7278" y="10262"/>
                  </a:cubicBezTo>
                  <a:cubicBezTo>
                    <a:pt x="10176" y="10736"/>
                    <a:pt x="13636" y="10958"/>
                    <a:pt x="16952" y="10958"/>
                  </a:cubicBezTo>
                  <a:cubicBezTo>
                    <a:pt x="23507" y="10958"/>
                    <a:pt x="29499" y="10092"/>
                    <a:pt x="29478" y="8603"/>
                  </a:cubicBezTo>
                  <a:cubicBezTo>
                    <a:pt x="29447" y="6362"/>
                    <a:pt x="27114" y="1603"/>
                    <a:pt x="21218" y="313"/>
                  </a:cubicBezTo>
                  <a:cubicBezTo>
                    <a:pt x="20186" y="91"/>
                    <a:pt x="19162" y="0"/>
                    <a:pt x="18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4"/>
            <p:cNvSpPr/>
            <p:nvPr/>
          </p:nvSpPr>
          <p:spPr>
            <a:xfrm>
              <a:off x="3169775" y="4460325"/>
              <a:ext cx="64500" cy="66650"/>
            </a:xfrm>
            <a:custGeom>
              <a:avLst/>
              <a:gdLst/>
              <a:ahLst/>
              <a:cxnLst/>
              <a:rect l="l" t="t" r="r" b="b"/>
              <a:pathLst>
                <a:path w="2580" h="2666" extrusionOk="0">
                  <a:moveTo>
                    <a:pt x="1965" y="0"/>
                  </a:moveTo>
                  <a:cubicBezTo>
                    <a:pt x="1904" y="0"/>
                    <a:pt x="1812" y="31"/>
                    <a:pt x="1750" y="31"/>
                  </a:cubicBezTo>
                  <a:cubicBezTo>
                    <a:pt x="1597" y="31"/>
                    <a:pt x="1443" y="62"/>
                    <a:pt x="1321" y="154"/>
                  </a:cubicBezTo>
                  <a:cubicBezTo>
                    <a:pt x="1014" y="338"/>
                    <a:pt x="737" y="553"/>
                    <a:pt x="491" y="829"/>
                  </a:cubicBezTo>
                  <a:cubicBezTo>
                    <a:pt x="215" y="1137"/>
                    <a:pt x="0" y="1628"/>
                    <a:pt x="215" y="2027"/>
                  </a:cubicBezTo>
                  <a:cubicBezTo>
                    <a:pt x="277" y="2150"/>
                    <a:pt x="338" y="2303"/>
                    <a:pt x="461" y="2395"/>
                  </a:cubicBezTo>
                  <a:cubicBezTo>
                    <a:pt x="648" y="2583"/>
                    <a:pt x="873" y="2665"/>
                    <a:pt x="1093" y="2665"/>
                  </a:cubicBezTo>
                  <a:cubicBezTo>
                    <a:pt x="1560" y="2665"/>
                    <a:pt x="2006" y="2293"/>
                    <a:pt x="2027" y="1751"/>
                  </a:cubicBezTo>
                  <a:cubicBezTo>
                    <a:pt x="2027" y="1689"/>
                    <a:pt x="2027" y="1628"/>
                    <a:pt x="2027" y="1597"/>
                  </a:cubicBezTo>
                  <a:cubicBezTo>
                    <a:pt x="2119" y="1505"/>
                    <a:pt x="2211" y="1444"/>
                    <a:pt x="2272" y="1351"/>
                  </a:cubicBezTo>
                  <a:cubicBezTo>
                    <a:pt x="2395" y="1259"/>
                    <a:pt x="2457" y="1137"/>
                    <a:pt x="2487" y="983"/>
                  </a:cubicBezTo>
                  <a:cubicBezTo>
                    <a:pt x="2518" y="922"/>
                    <a:pt x="2549" y="860"/>
                    <a:pt x="2580" y="768"/>
                  </a:cubicBezTo>
                  <a:cubicBezTo>
                    <a:pt x="2580" y="645"/>
                    <a:pt x="2580" y="492"/>
                    <a:pt x="2549" y="369"/>
                  </a:cubicBezTo>
                  <a:cubicBezTo>
                    <a:pt x="2487" y="215"/>
                    <a:pt x="2365" y="93"/>
                    <a:pt x="2211" y="62"/>
                  </a:cubicBezTo>
                  <a:cubicBezTo>
                    <a:pt x="2119" y="31"/>
                    <a:pt x="2058" y="0"/>
                    <a:pt x="1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4"/>
            <p:cNvSpPr/>
            <p:nvPr/>
          </p:nvSpPr>
          <p:spPr>
            <a:xfrm>
              <a:off x="3274175" y="4395250"/>
              <a:ext cx="76025" cy="45250"/>
            </a:xfrm>
            <a:custGeom>
              <a:avLst/>
              <a:gdLst/>
              <a:ahLst/>
              <a:cxnLst/>
              <a:rect l="l" t="t" r="r" b="b"/>
              <a:pathLst>
                <a:path w="3041" h="1810" extrusionOk="0">
                  <a:moveTo>
                    <a:pt x="2340" y="0"/>
                  </a:moveTo>
                  <a:cubicBezTo>
                    <a:pt x="2096" y="0"/>
                    <a:pt x="1861" y="57"/>
                    <a:pt x="1658" y="147"/>
                  </a:cubicBezTo>
                  <a:cubicBezTo>
                    <a:pt x="1351" y="270"/>
                    <a:pt x="1014" y="393"/>
                    <a:pt x="706" y="454"/>
                  </a:cubicBezTo>
                  <a:cubicBezTo>
                    <a:pt x="62" y="608"/>
                    <a:pt x="0" y="1652"/>
                    <a:pt x="706" y="1774"/>
                  </a:cubicBezTo>
                  <a:cubicBezTo>
                    <a:pt x="832" y="1798"/>
                    <a:pt x="957" y="1809"/>
                    <a:pt x="1082" y="1809"/>
                  </a:cubicBezTo>
                  <a:cubicBezTo>
                    <a:pt x="1445" y="1809"/>
                    <a:pt x="1799" y="1712"/>
                    <a:pt x="2119" y="1529"/>
                  </a:cubicBezTo>
                  <a:cubicBezTo>
                    <a:pt x="2487" y="1283"/>
                    <a:pt x="2764" y="945"/>
                    <a:pt x="2917" y="577"/>
                  </a:cubicBezTo>
                  <a:cubicBezTo>
                    <a:pt x="3040" y="331"/>
                    <a:pt x="2887" y="24"/>
                    <a:pt x="2610" y="24"/>
                  </a:cubicBezTo>
                  <a:cubicBezTo>
                    <a:pt x="2520" y="8"/>
                    <a:pt x="2429" y="0"/>
                    <a:pt x="2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4"/>
            <p:cNvSpPr/>
            <p:nvPr/>
          </p:nvSpPr>
          <p:spPr>
            <a:xfrm>
              <a:off x="3247300" y="4470300"/>
              <a:ext cx="64500" cy="38900"/>
            </a:xfrm>
            <a:custGeom>
              <a:avLst/>
              <a:gdLst/>
              <a:ahLst/>
              <a:cxnLst/>
              <a:rect l="l" t="t" r="r" b="b"/>
              <a:pathLst>
                <a:path w="2580" h="1556" extrusionOk="0">
                  <a:moveTo>
                    <a:pt x="1628" y="1"/>
                  </a:moveTo>
                  <a:cubicBezTo>
                    <a:pt x="1474" y="1"/>
                    <a:pt x="1352" y="31"/>
                    <a:pt x="1198" y="93"/>
                  </a:cubicBezTo>
                  <a:cubicBezTo>
                    <a:pt x="983" y="154"/>
                    <a:pt x="768" y="216"/>
                    <a:pt x="553" y="277"/>
                  </a:cubicBezTo>
                  <a:cubicBezTo>
                    <a:pt x="62" y="430"/>
                    <a:pt x="1" y="1137"/>
                    <a:pt x="461" y="1352"/>
                  </a:cubicBezTo>
                  <a:lnTo>
                    <a:pt x="737" y="1505"/>
                  </a:lnTo>
                  <a:cubicBezTo>
                    <a:pt x="804" y="1538"/>
                    <a:pt x="878" y="1555"/>
                    <a:pt x="952" y="1555"/>
                  </a:cubicBezTo>
                  <a:cubicBezTo>
                    <a:pt x="1086" y="1555"/>
                    <a:pt x="1222" y="1500"/>
                    <a:pt x="1321" y="1382"/>
                  </a:cubicBezTo>
                  <a:lnTo>
                    <a:pt x="1413" y="1382"/>
                  </a:lnTo>
                  <a:lnTo>
                    <a:pt x="1720" y="1260"/>
                  </a:lnTo>
                  <a:cubicBezTo>
                    <a:pt x="1874" y="1198"/>
                    <a:pt x="2027" y="1137"/>
                    <a:pt x="2150" y="1075"/>
                  </a:cubicBezTo>
                  <a:cubicBezTo>
                    <a:pt x="2580" y="860"/>
                    <a:pt x="2426" y="185"/>
                    <a:pt x="1996" y="93"/>
                  </a:cubicBezTo>
                  <a:cubicBezTo>
                    <a:pt x="1966" y="77"/>
                    <a:pt x="1943" y="70"/>
                    <a:pt x="1935" y="70"/>
                  </a:cubicBezTo>
                  <a:cubicBezTo>
                    <a:pt x="1932" y="70"/>
                    <a:pt x="1931" y="71"/>
                    <a:pt x="1933" y="73"/>
                  </a:cubicBezTo>
                  <a:lnTo>
                    <a:pt x="1933" y="73"/>
                  </a:lnTo>
                  <a:cubicBezTo>
                    <a:pt x="1846" y="25"/>
                    <a:pt x="1737" y="1"/>
                    <a:pt x="1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4"/>
            <p:cNvSpPr/>
            <p:nvPr/>
          </p:nvSpPr>
          <p:spPr>
            <a:xfrm>
              <a:off x="3517525" y="4381925"/>
              <a:ext cx="82925" cy="45775"/>
            </a:xfrm>
            <a:custGeom>
              <a:avLst/>
              <a:gdLst/>
              <a:ahLst/>
              <a:cxnLst/>
              <a:rect l="l" t="t" r="r" b="b"/>
              <a:pathLst>
                <a:path w="3317" h="1831" extrusionOk="0">
                  <a:moveTo>
                    <a:pt x="1095" y="0"/>
                  </a:moveTo>
                  <a:cubicBezTo>
                    <a:pt x="934" y="0"/>
                    <a:pt x="772" y="21"/>
                    <a:pt x="614" y="66"/>
                  </a:cubicBezTo>
                  <a:cubicBezTo>
                    <a:pt x="0" y="250"/>
                    <a:pt x="0" y="1110"/>
                    <a:pt x="614" y="1294"/>
                  </a:cubicBezTo>
                  <a:cubicBezTo>
                    <a:pt x="1138" y="1461"/>
                    <a:pt x="1717" y="1831"/>
                    <a:pt x="2266" y="1831"/>
                  </a:cubicBezTo>
                  <a:cubicBezTo>
                    <a:pt x="2425" y="1831"/>
                    <a:pt x="2581" y="1800"/>
                    <a:pt x="2733" y="1724"/>
                  </a:cubicBezTo>
                  <a:lnTo>
                    <a:pt x="2794" y="1693"/>
                  </a:lnTo>
                  <a:cubicBezTo>
                    <a:pt x="3193" y="1570"/>
                    <a:pt x="3316" y="1048"/>
                    <a:pt x="2979" y="741"/>
                  </a:cubicBezTo>
                  <a:lnTo>
                    <a:pt x="2886" y="619"/>
                  </a:lnTo>
                  <a:cubicBezTo>
                    <a:pt x="2764" y="496"/>
                    <a:pt x="2610" y="404"/>
                    <a:pt x="2457" y="373"/>
                  </a:cubicBezTo>
                  <a:cubicBezTo>
                    <a:pt x="2272" y="311"/>
                    <a:pt x="2088" y="250"/>
                    <a:pt x="1904" y="158"/>
                  </a:cubicBezTo>
                  <a:cubicBezTo>
                    <a:pt x="1651" y="61"/>
                    <a:pt x="1374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4"/>
            <p:cNvSpPr/>
            <p:nvPr/>
          </p:nvSpPr>
          <p:spPr>
            <a:xfrm>
              <a:off x="3570750" y="4447950"/>
              <a:ext cx="67300" cy="41275"/>
            </a:xfrm>
            <a:custGeom>
              <a:avLst/>
              <a:gdLst/>
              <a:ahLst/>
              <a:cxnLst/>
              <a:rect l="l" t="t" r="r" b="b"/>
              <a:pathLst>
                <a:path w="2692" h="1651" extrusionOk="0">
                  <a:moveTo>
                    <a:pt x="570" y="0"/>
                  </a:moveTo>
                  <a:cubicBezTo>
                    <a:pt x="130" y="0"/>
                    <a:pt x="1" y="600"/>
                    <a:pt x="235" y="864"/>
                  </a:cubicBezTo>
                  <a:cubicBezTo>
                    <a:pt x="481" y="1171"/>
                    <a:pt x="819" y="1386"/>
                    <a:pt x="1157" y="1539"/>
                  </a:cubicBezTo>
                  <a:cubicBezTo>
                    <a:pt x="1332" y="1613"/>
                    <a:pt x="1515" y="1651"/>
                    <a:pt x="1698" y="1651"/>
                  </a:cubicBezTo>
                  <a:cubicBezTo>
                    <a:pt x="1899" y="1651"/>
                    <a:pt x="2100" y="1605"/>
                    <a:pt x="2293" y="1509"/>
                  </a:cubicBezTo>
                  <a:cubicBezTo>
                    <a:pt x="2600" y="1324"/>
                    <a:pt x="2692" y="864"/>
                    <a:pt x="2416" y="588"/>
                  </a:cubicBezTo>
                  <a:cubicBezTo>
                    <a:pt x="2170" y="373"/>
                    <a:pt x="1863" y="250"/>
                    <a:pt x="1556" y="158"/>
                  </a:cubicBezTo>
                  <a:cubicBezTo>
                    <a:pt x="1249" y="66"/>
                    <a:pt x="942" y="4"/>
                    <a:pt x="635" y="4"/>
                  </a:cubicBezTo>
                  <a:cubicBezTo>
                    <a:pt x="612" y="1"/>
                    <a:pt x="591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4"/>
            <p:cNvSpPr/>
            <p:nvPr/>
          </p:nvSpPr>
          <p:spPr>
            <a:xfrm>
              <a:off x="3730150" y="4205975"/>
              <a:ext cx="753850" cy="354325"/>
            </a:xfrm>
            <a:custGeom>
              <a:avLst/>
              <a:gdLst/>
              <a:ahLst/>
              <a:cxnLst/>
              <a:rect l="l" t="t" r="r" b="b"/>
              <a:pathLst>
                <a:path w="30154" h="14173" extrusionOk="0">
                  <a:moveTo>
                    <a:pt x="12035" y="0"/>
                  </a:moveTo>
                  <a:cubicBezTo>
                    <a:pt x="10973" y="0"/>
                    <a:pt x="9843" y="167"/>
                    <a:pt x="8660" y="563"/>
                  </a:cubicBezTo>
                  <a:cubicBezTo>
                    <a:pt x="3470" y="2283"/>
                    <a:pt x="1966" y="5507"/>
                    <a:pt x="983" y="7964"/>
                  </a:cubicBezTo>
                  <a:cubicBezTo>
                    <a:pt x="1" y="10420"/>
                    <a:pt x="3470" y="13399"/>
                    <a:pt x="6940" y="13890"/>
                  </a:cubicBezTo>
                  <a:cubicBezTo>
                    <a:pt x="8138" y="14061"/>
                    <a:pt x="10361" y="14172"/>
                    <a:pt x="12915" y="14172"/>
                  </a:cubicBezTo>
                  <a:cubicBezTo>
                    <a:pt x="17693" y="14172"/>
                    <a:pt x="23632" y="13782"/>
                    <a:pt x="26193" y="12662"/>
                  </a:cubicBezTo>
                  <a:cubicBezTo>
                    <a:pt x="30154" y="10942"/>
                    <a:pt x="26960" y="8701"/>
                    <a:pt x="25210" y="7227"/>
                  </a:cubicBezTo>
                  <a:cubicBezTo>
                    <a:pt x="23491" y="5753"/>
                    <a:pt x="22017" y="4985"/>
                    <a:pt x="20021" y="3266"/>
                  </a:cubicBezTo>
                  <a:cubicBezTo>
                    <a:pt x="18501" y="1936"/>
                    <a:pt x="15660" y="0"/>
                    <a:pt x="1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4"/>
            <p:cNvSpPr/>
            <p:nvPr/>
          </p:nvSpPr>
          <p:spPr>
            <a:xfrm>
              <a:off x="3843000" y="4310375"/>
              <a:ext cx="74475" cy="45100"/>
            </a:xfrm>
            <a:custGeom>
              <a:avLst/>
              <a:gdLst/>
              <a:ahLst/>
              <a:cxnLst/>
              <a:rect l="l" t="t" r="r" b="b"/>
              <a:pathLst>
                <a:path w="2979" h="1804" extrusionOk="0">
                  <a:moveTo>
                    <a:pt x="2090" y="0"/>
                  </a:moveTo>
                  <a:cubicBezTo>
                    <a:pt x="1814" y="0"/>
                    <a:pt x="1552" y="45"/>
                    <a:pt x="1290" y="164"/>
                  </a:cubicBezTo>
                  <a:cubicBezTo>
                    <a:pt x="952" y="256"/>
                    <a:pt x="645" y="441"/>
                    <a:pt x="400" y="686"/>
                  </a:cubicBezTo>
                  <a:cubicBezTo>
                    <a:pt x="0" y="1085"/>
                    <a:pt x="277" y="1761"/>
                    <a:pt x="860" y="1792"/>
                  </a:cubicBezTo>
                  <a:cubicBezTo>
                    <a:pt x="891" y="1799"/>
                    <a:pt x="922" y="1803"/>
                    <a:pt x="952" y="1803"/>
                  </a:cubicBezTo>
                  <a:cubicBezTo>
                    <a:pt x="1042" y="1803"/>
                    <a:pt x="1129" y="1769"/>
                    <a:pt x="1198" y="1700"/>
                  </a:cubicBezTo>
                  <a:lnTo>
                    <a:pt x="1351" y="1669"/>
                  </a:lnTo>
                  <a:cubicBezTo>
                    <a:pt x="1474" y="1669"/>
                    <a:pt x="1628" y="1607"/>
                    <a:pt x="1751" y="1577"/>
                  </a:cubicBezTo>
                  <a:cubicBezTo>
                    <a:pt x="2119" y="1515"/>
                    <a:pt x="2457" y="1331"/>
                    <a:pt x="2702" y="1085"/>
                  </a:cubicBezTo>
                  <a:lnTo>
                    <a:pt x="2702" y="1116"/>
                  </a:lnTo>
                  <a:cubicBezTo>
                    <a:pt x="2733" y="1085"/>
                    <a:pt x="2764" y="1055"/>
                    <a:pt x="2764" y="1055"/>
                  </a:cubicBezTo>
                  <a:cubicBezTo>
                    <a:pt x="2979" y="717"/>
                    <a:pt x="2979" y="103"/>
                    <a:pt x="2488" y="41"/>
                  </a:cubicBezTo>
                  <a:lnTo>
                    <a:pt x="2334" y="11"/>
                  </a:lnTo>
                  <a:cubicBezTo>
                    <a:pt x="2251" y="4"/>
                    <a:pt x="2170" y="0"/>
                    <a:pt x="2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4"/>
            <p:cNvSpPr/>
            <p:nvPr/>
          </p:nvSpPr>
          <p:spPr>
            <a:xfrm>
              <a:off x="3949700" y="4260725"/>
              <a:ext cx="87550" cy="44000"/>
            </a:xfrm>
            <a:custGeom>
              <a:avLst/>
              <a:gdLst/>
              <a:ahLst/>
              <a:cxnLst/>
              <a:rect l="l" t="t" r="r" b="b"/>
              <a:pathLst>
                <a:path w="3502" h="1760" extrusionOk="0">
                  <a:moveTo>
                    <a:pt x="1352" y="1"/>
                  </a:moveTo>
                  <a:cubicBezTo>
                    <a:pt x="1106" y="32"/>
                    <a:pt x="891" y="62"/>
                    <a:pt x="676" y="154"/>
                  </a:cubicBezTo>
                  <a:cubicBezTo>
                    <a:pt x="0" y="369"/>
                    <a:pt x="0" y="1321"/>
                    <a:pt x="676" y="1505"/>
                  </a:cubicBezTo>
                  <a:cubicBezTo>
                    <a:pt x="952" y="1628"/>
                    <a:pt x="1259" y="1690"/>
                    <a:pt x="1567" y="1720"/>
                  </a:cubicBezTo>
                  <a:cubicBezTo>
                    <a:pt x="1763" y="1720"/>
                    <a:pt x="1940" y="1760"/>
                    <a:pt x="2160" y="1760"/>
                  </a:cubicBezTo>
                  <a:cubicBezTo>
                    <a:pt x="2215" y="1760"/>
                    <a:pt x="2273" y="1757"/>
                    <a:pt x="2334" y="1751"/>
                  </a:cubicBezTo>
                  <a:cubicBezTo>
                    <a:pt x="2366" y="1755"/>
                    <a:pt x="2397" y="1756"/>
                    <a:pt x="2427" y="1756"/>
                  </a:cubicBezTo>
                  <a:cubicBezTo>
                    <a:pt x="3217" y="1756"/>
                    <a:pt x="3501" y="633"/>
                    <a:pt x="2703" y="308"/>
                  </a:cubicBezTo>
                  <a:cubicBezTo>
                    <a:pt x="2426" y="124"/>
                    <a:pt x="2089" y="1"/>
                    <a:pt x="1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4"/>
            <p:cNvSpPr/>
            <p:nvPr/>
          </p:nvSpPr>
          <p:spPr>
            <a:xfrm>
              <a:off x="3947400" y="4329050"/>
              <a:ext cx="65275" cy="40725"/>
            </a:xfrm>
            <a:custGeom>
              <a:avLst/>
              <a:gdLst/>
              <a:ahLst/>
              <a:cxnLst/>
              <a:rect l="l" t="t" r="r" b="b"/>
              <a:pathLst>
                <a:path w="2611" h="1629" extrusionOk="0">
                  <a:moveTo>
                    <a:pt x="1444" y="1"/>
                  </a:moveTo>
                  <a:cubicBezTo>
                    <a:pt x="1229" y="1"/>
                    <a:pt x="1014" y="31"/>
                    <a:pt x="799" y="62"/>
                  </a:cubicBezTo>
                  <a:cubicBezTo>
                    <a:pt x="0" y="246"/>
                    <a:pt x="0" y="1382"/>
                    <a:pt x="799" y="1567"/>
                  </a:cubicBezTo>
                  <a:cubicBezTo>
                    <a:pt x="1014" y="1597"/>
                    <a:pt x="1198" y="1628"/>
                    <a:pt x="1413" y="1628"/>
                  </a:cubicBezTo>
                  <a:lnTo>
                    <a:pt x="1566" y="1628"/>
                  </a:lnTo>
                  <a:cubicBezTo>
                    <a:pt x="1628" y="1628"/>
                    <a:pt x="1720" y="1628"/>
                    <a:pt x="1781" y="1597"/>
                  </a:cubicBezTo>
                  <a:lnTo>
                    <a:pt x="1996" y="1505"/>
                  </a:lnTo>
                  <a:lnTo>
                    <a:pt x="2058" y="1475"/>
                  </a:lnTo>
                  <a:lnTo>
                    <a:pt x="2119" y="1444"/>
                  </a:lnTo>
                  <a:cubicBezTo>
                    <a:pt x="2610" y="1137"/>
                    <a:pt x="2580" y="461"/>
                    <a:pt x="2088" y="216"/>
                  </a:cubicBezTo>
                  <a:lnTo>
                    <a:pt x="2088" y="185"/>
                  </a:lnTo>
                  <a:cubicBezTo>
                    <a:pt x="1996" y="124"/>
                    <a:pt x="1873" y="62"/>
                    <a:pt x="1781" y="31"/>
                  </a:cubicBezTo>
                  <a:cubicBezTo>
                    <a:pt x="1659" y="1"/>
                    <a:pt x="1536" y="1"/>
                    <a:pt x="1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4"/>
            <p:cNvSpPr/>
            <p:nvPr/>
          </p:nvSpPr>
          <p:spPr>
            <a:xfrm>
              <a:off x="4055050" y="4240700"/>
              <a:ext cx="68925" cy="46150"/>
            </a:xfrm>
            <a:custGeom>
              <a:avLst/>
              <a:gdLst/>
              <a:ahLst/>
              <a:cxnLst/>
              <a:rect l="l" t="t" r="r" b="b"/>
              <a:pathLst>
                <a:path w="2757" h="1846" extrusionOk="0">
                  <a:moveTo>
                    <a:pt x="826" y="1"/>
                  </a:moveTo>
                  <a:cubicBezTo>
                    <a:pt x="344" y="1"/>
                    <a:pt x="1" y="529"/>
                    <a:pt x="270" y="986"/>
                  </a:cubicBezTo>
                  <a:cubicBezTo>
                    <a:pt x="300" y="1109"/>
                    <a:pt x="362" y="1201"/>
                    <a:pt x="454" y="1293"/>
                  </a:cubicBezTo>
                  <a:cubicBezTo>
                    <a:pt x="515" y="1416"/>
                    <a:pt x="638" y="1508"/>
                    <a:pt x="761" y="1600"/>
                  </a:cubicBezTo>
                  <a:cubicBezTo>
                    <a:pt x="884" y="1662"/>
                    <a:pt x="1037" y="1723"/>
                    <a:pt x="1160" y="1784"/>
                  </a:cubicBezTo>
                  <a:lnTo>
                    <a:pt x="1314" y="1846"/>
                  </a:lnTo>
                  <a:lnTo>
                    <a:pt x="1713" y="1846"/>
                  </a:lnTo>
                  <a:cubicBezTo>
                    <a:pt x="2450" y="1846"/>
                    <a:pt x="2757" y="863"/>
                    <a:pt x="2112" y="464"/>
                  </a:cubicBezTo>
                  <a:lnTo>
                    <a:pt x="2112" y="464"/>
                  </a:lnTo>
                  <a:lnTo>
                    <a:pt x="2143" y="495"/>
                  </a:lnTo>
                  <a:cubicBezTo>
                    <a:pt x="2020" y="403"/>
                    <a:pt x="1897" y="311"/>
                    <a:pt x="1774" y="280"/>
                  </a:cubicBezTo>
                  <a:lnTo>
                    <a:pt x="1713" y="249"/>
                  </a:lnTo>
                  <a:lnTo>
                    <a:pt x="1651" y="249"/>
                  </a:lnTo>
                  <a:cubicBezTo>
                    <a:pt x="1559" y="188"/>
                    <a:pt x="1436" y="126"/>
                    <a:pt x="1314" y="96"/>
                  </a:cubicBezTo>
                  <a:lnTo>
                    <a:pt x="1191" y="34"/>
                  </a:lnTo>
                  <a:lnTo>
                    <a:pt x="1037" y="34"/>
                  </a:lnTo>
                  <a:cubicBezTo>
                    <a:pt x="965" y="11"/>
                    <a:pt x="894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4"/>
            <p:cNvSpPr/>
            <p:nvPr/>
          </p:nvSpPr>
          <p:spPr>
            <a:xfrm>
              <a:off x="4229900" y="4375000"/>
              <a:ext cx="74475" cy="41650"/>
            </a:xfrm>
            <a:custGeom>
              <a:avLst/>
              <a:gdLst/>
              <a:ahLst/>
              <a:cxnLst/>
              <a:rect l="l" t="t" r="r" b="b"/>
              <a:pathLst>
                <a:path w="2979" h="1666" extrusionOk="0">
                  <a:moveTo>
                    <a:pt x="1225" y="1"/>
                  </a:moveTo>
                  <a:cubicBezTo>
                    <a:pt x="1011" y="1"/>
                    <a:pt x="798" y="31"/>
                    <a:pt x="584" y="97"/>
                  </a:cubicBezTo>
                  <a:cubicBezTo>
                    <a:pt x="0" y="281"/>
                    <a:pt x="0" y="1141"/>
                    <a:pt x="584" y="1325"/>
                  </a:cubicBezTo>
                  <a:cubicBezTo>
                    <a:pt x="975" y="1456"/>
                    <a:pt x="1526" y="1666"/>
                    <a:pt x="2008" y="1666"/>
                  </a:cubicBezTo>
                  <a:cubicBezTo>
                    <a:pt x="2319" y="1666"/>
                    <a:pt x="2602" y="1578"/>
                    <a:pt x="2794" y="1325"/>
                  </a:cubicBezTo>
                  <a:cubicBezTo>
                    <a:pt x="2948" y="1172"/>
                    <a:pt x="2979" y="896"/>
                    <a:pt x="2887" y="681"/>
                  </a:cubicBezTo>
                  <a:cubicBezTo>
                    <a:pt x="2641" y="251"/>
                    <a:pt x="2211" y="159"/>
                    <a:pt x="1781" y="66"/>
                  </a:cubicBezTo>
                  <a:cubicBezTo>
                    <a:pt x="1596" y="24"/>
                    <a:pt x="1411" y="1"/>
                    <a:pt x="1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4"/>
            <p:cNvSpPr/>
            <p:nvPr/>
          </p:nvSpPr>
          <p:spPr>
            <a:xfrm>
              <a:off x="4290525" y="4437575"/>
              <a:ext cx="52225" cy="33825"/>
            </a:xfrm>
            <a:custGeom>
              <a:avLst/>
              <a:gdLst/>
              <a:ahLst/>
              <a:cxnLst/>
              <a:rect l="l" t="t" r="r" b="b"/>
              <a:pathLst>
                <a:path w="2089" h="1353" extrusionOk="0">
                  <a:moveTo>
                    <a:pt x="1041" y="0"/>
                  </a:moveTo>
                  <a:cubicBezTo>
                    <a:pt x="910" y="0"/>
                    <a:pt x="778" y="18"/>
                    <a:pt x="646" y="51"/>
                  </a:cubicBezTo>
                  <a:cubicBezTo>
                    <a:pt x="1" y="143"/>
                    <a:pt x="1" y="1187"/>
                    <a:pt x="646" y="1310"/>
                  </a:cubicBezTo>
                  <a:cubicBezTo>
                    <a:pt x="764" y="1339"/>
                    <a:pt x="882" y="1353"/>
                    <a:pt x="999" y="1353"/>
                  </a:cubicBezTo>
                  <a:cubicBezTo>
                    <a:pt x="1247" y="1353"/>
                    <a:pt x="1491" y="1291"/>
                    <a:pt x="1720" y="1187"/>
                  </a:cubicBezTo>
                  <a:cubicBezTo>
                    <a:pt x="2089" y="941"/>
                    <a:pt x="2089" y="388"/>
                    <a:pt x="1720" y="173"/>
                  </a:cubicBezTo>
                  <a:cubicBezTo>
                    <a:pt x="1504" y="55"/>
                    <a:pt x="1275" y="0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3" name="Google Shape;2963;p74"/>
          <p:cNvSpPr/>
          <p:nvPr/>
        </p:nvSpPr>
        <p:spPr>
          <a:xfrm>
            <a:off x="4282300" y="534989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chemeClr val="accent6"/>
              </a:solidFill>
              <a:latin typeface="Nunito;800"/>
            </a:endParaRPr>
          </a:p>
        </p:txBody>
      </p:sp>
      <p:grpSp>
        <p:nvGrpSpPr>
          <p:cNvPr id="2968" name="Google Shape;2968;p74"/>
          <p:cNvGrpSpPr/>
          <p:nvPr/>
        </p:nvGrpSpPr>
        <p:grpSpPr>
          <a:xfrm>
            <a:off x="3490345" y="4325708"/>
            <a:ext cx="1134831" cy="806343"/>
            <a:chOff x="158275" y="279625"/>
            <a:chExt cx="7223625" cy="5132675"/>
          </a:xfrm>
        </p:grpSpPr>
        <p:sp>
          <p:nvSpPr>
            <p:cNvPr id="2969" name="Google Shape;2969;p74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4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4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4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4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4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4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4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4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4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4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4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4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4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4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4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4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74"/>
          <p:cNvGrpSpPr/>
          <p:nvPr/>
        </p:nvGrpSpPr>
        <p:grpSpPr>
          <a:xfrm>
            <a:off x="7115117" y="4244510"/>
            <a:ext cx="1850958" cy="770416"/>
            <a:chOff x="234275" y="1008425"/>
            <a:chExt cx="4060900" cy="1690250"/>
          </a:xfrm>
        </p:grpSpPr>
        <p:sp>
          <p:nvSpPr>
            <p:cNvPr id="2987" name="Google Shape;2987;p74"/>
            <p:cNvSpPr/>
            <p:nvPr/>
          </p:nvSpPr>
          <p:spPr>
            <a:xfrm>
              <a:off x="234275" y="1008425"/>
              <a:ext cx="4060900" cy="1690250"/>
            </a:xfrm>
            <a:custGeom>
              <a:avLst/>
              <a:gdLst/>
              <a:ahLst/>
              <a:cxnLst/>
              <a:rect l="l" t="t" r="r" b="b"/>
              <a:pathLst>
                <a:path w="162436" h="67610" extrusionOk="0">
                  <a:moveTo>
                    <a:pt x="102556" y="0"/>
                  </a:moveTo>
                  <a:cubicBezTo>
                    <a:pt x="100950" y="0"/>
                    <a:pt x="99465" y="1297"/>
                    <a:pt x="99488" y="3124"/>
                  </a:cubicBezTo>
                  <a:cubicBezTo>
                    <a:pt x="99580" y="9634"/>
                    <a:pt x="98505" y="17586"/>
                    <a:pt x="96724" y="20012"/>
                  </a:cubicBezTo>
                  <a:cubicBezTo>
                    <a:pt x="89539" y="21609"/>
                    <a:pt x="83367" y="25263"/>
                    <a:pt x="77380" y="28794"/>
                  </a:cubicBezTo>
                  <a:cubicBezTo>
                    <a:pt x="72129" y="31926"/>
                    <a:pt x="67185" y="34843"/>
                    <a:pt x="61965" y="36164"/>
                  </a:cubicBezTo>
                  <a:cubicBezTo>
                    <a:pt x="58761" y="36984"/>
                    <a:pt x="55985" y="37292"/>
                    <a:pt x="53583" y="37292"/>
                  </a:cubicBezTo>
                  <a:cubicBezTo>
                    <a:pt x="50414" y="37292"/>
                    <a:pt x="47897" y="36757"/>
                    <a:pt x="45906" y="36164"/>
                  </a:cubicBezTo>
                  <a:cubicBezTo>
                    <a:pt x="46274" y="35150"/>
                    <a:pt x="46489" y="34076"/>
                    <a:pt x="46520" y="33001"/>
                  </a:cubicBezTo>
                  <a:cubicBezTo>
                    <a:pt x="46674" y="29040"/>
                    <a:pt x="44616" y="25079"/>
                    <a:pt x="42498" y="22929"/>
                  </a:cubicBezTo>
                  <a:cubicBezTo>
                    <a:pt x="41546" y="21947"/>
                    <a:pt x="40962" y="20411"/>
                    <a:pt x="40440" y="19091"/>
                  </a:cubicBezTo>
                  <a:cubicBezTo>
                    <a:pt x="39673" y="17034"/>
                    <a:pt x="38690" y="14485"/>
                    <a:pt x="35896" y="14117"/>
                  </a:cubicBezTo>
                  <a:cubicBezTo>
                    <a:pt x="35706" y="14094"/>
                    <a:pt x="35510" y="14083"/>
                    <a:pt x="35309" y="14083"/>
                  </a:cubicBezTo>
                  <a:cubicBezTo>
                    <a:pt x="31995" y="14083"/>
                    <a:pt x="27262" y="17085"/>
                    <a:pt x="25149" y="19951"/>
                  </a:cubicBezTo>
                  <a:cubicBezTo>
                    <a:pt x="23798" y="21732"/>
                    <a:pt x="23214" y="24035"/>
                    <a:pt x="23061" y="26123"/>
                  </a:cubicBezTo>
                  <a:cubicBezTo>
                    <a:pt x="20735" y="25777"/>
                    <a:pt x="17787" y="25449"/>
                    <a:pt x="15059" y="25449"/>
                  </a:cubicBezTo>
                  <a:cubicBezTo>
                    <a:pt x="14150" y="25449"/>
                    <a:pt x="13265" y="25486"/>
                    <a:pt x="12436" y="25570"/>
                  </a:cubicBezTo>
                  <a:cubicBezTo>
                    <a:pt x="10011" y="25816"/>
                    <a:pt x="7616" y="26368"/>
                    <a:pt x="5313" y="27167"/>
                  </a:cubicBezTo>
                  <a:cubicBezTo>
                    <a:pt x="3010" y="28026"/>
                    <a:pt x="369" y="29285"/>
                    <a:pt x="154" y="31803"/>
                  </a:cubicBezTo>
                  <a:cubicBezTo>
                    <a:pt x="0" y="33554"/>
                    <a:pt x="1106" y="34905"/>
                    <a:pt x="3347" y="35795"/>
                  </a:cubicBezTo>
                  <a:cubicBezTo>
                    <a:pt x="4269" y="36133"/>
                    <a:pt x="5405" y="36501"/>
                    <a:pt x="6756" y="36900"/>
                  </a:cubicBezTo>
                  <a:cubicBezTo>
                    <a:pt x="8997" y="37545"/>
                    <a:pt x="11792" y="38374"/>
                    <a:pt x="13480" y="39357"/>
                  </a:cubicBezTo>
                  <a:cubicBezTo>
                    <a:pt x="17007" y="41399"/>
                    <a:pt x="24380" y="43784"/>
                    <a:pt x="31270" y="43784"/>
                  </a:cubicBezTo>
                  <a:cubicBezTo>
                    <a:pt x="32359" y="43784"/>
                    <a:pt x="33436" y="43724"/>
                    <a:pt x="34483" y="43594"/>
                  </a:cubicBezTo>
                  <a:cubicBezTo>
                    <a:pt x="40532" y="47709"/>
                    <a:pt x="52416" y="52407"/>
                    <a:pt x="56100" y="53789"/>
                  </a:cubicBezTo>
                  <a:lnTo>
                    <a:pt x="56162" y="53819"/>
                  </a:lnTo>
                  <a:lnTo>
                    <a:pt x="57881" y="54464"/>
                  </a:lnTo>
                  <a:cubicBezTo>
                    <a:pt x="61228" y="55692"/>
                    <a:pt x="64667" y="56736"/>
                    <a:pt x="68137" y="57596"/>
                  </a:cubicBezTo>
                  <a:cubicBezTo>
                    <a:pt x="66141" y="60544"/>
                    <a:pt x="64790" y="62663"/>
                    <a:pt x="64729" y="62786"/>
                  </a:cubicBezTo>
                  <a:cubicBezTo>
                    <a:pt x="63777" y="64290"/>
                    <a:pt x="64299" y="66225"/>
                    <a:pt x="65803" y="67115"/>
                  </a:cubicBezTo>
                  <a:cubicBezTo>
                    <a:pt x="66402" y="67428"/>
                    <a:pt x="67079" y="67610"/>
                    <a:pt x="67763" y="67610"/>
                  </a:cubicBezTo>
                  <a:cubicBezTo>
                    <a:pt x="67816" y="67610"/>
                    <a:pt x="67869" y="67609"/>
                    <a:pt x="67922" y="67606"/>
                  </a:cubicBezTo>
                  <a:cubicBezTo>
                    <a:pt x="69304" y="67606"/>
                    <a:pt x="71515" y="67177"/>
                    <a:pt x="75414" y="65887"/>
                  </a:cubicBezTo>
                  <a:cubicBezTo>
                    <a:pt x="79529" y="64474"/>
                    <a:pt x="83551" y="62816"/>
                    <a:pt x="87451" y="60943"/>
                  </a:cubicBezTo>
                  <a:cubicBezTo>
                    <a:pt x="94391" y="61711"/>
                    <a:pt x="101944" y="62141"/>
                    <a:pt x="109959" y="62233"/>
                  </a:cubicBezTo>
                  <a:cubicBezTo>
                    <a:pt x="110681" y="62242"/>
                    <a:pt x="111396" y="62246"/>
                    <a:pt x="112105" y="62246"/>
                  </a:cubicBezTo>
                  <a:cubicBezTo>
                    <a:pt x="138768" y="62246"/>
                    <a:pt x="156047" y="56163"/>
                    <a:pt x="159457" y="51916"/>
                  </a:cubicBezTo>
                  <a:lnTo>
                    <a:pt x="159610" y="51731"/>
                  </a:lnTo>
                  <a:cubicBezTo>
                    <a:pt x="160378" y="50810"/>
                    <a:pt x="161913" y="48968"/>
                    <a:pt x="162220" y="46665"/>
                  </a:cubicBezTo>
                  <a:cubicBezTo>
                    <a:pt x="162404" y="45867"/>
                    <a:pt x="162435" y="45068"/>
                    <a:pt x="162282" y="44270"/>
                  </a:cubicBezTo>
                  <a:cubicBezTo>
                    <a:pt x="162097" y="43103"/>
                    <a:pt x="161330" y="42120"/>
                    <a:pt x="160286" y="41660"/>
                  </a:cubicBezTo>
                  <a:cubicBezTo>
                    <a:pt x="158505" y="37115"/>
                    <a:pt x="155096" y="30974"/>
                    <a:pt x="142845" y="25324"/>
                  </a:cubicBezTo>
                  <a:cubicBezTo>
                    <a:pt x="136550" y="22407"/>
                    <a:pt x="129488" y="19122"/>
                    <a:pt x="119631" y="18231"/>
                  </a:cubicBezTo>
                  <a:cubicBezTo>
                    <a:pt x="118034" y="13871"/>
                    <a:pt x="114043" y="7177"/>
                    <a:pt x="104278" y="545"/>
                  </a:cubicBezTo>
                  <a:cubicBezTo>
                    <a:pt x="103732" y="170"/>
                    <a:pt x="103136" y="0"/>
                    <a:pt x="102556" y="0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4"/>
            <p:cNvSpPr/>
            <p:nvPr/>
          </p:nvSpPr>
          <p:spPr>
            <a:xfrm>
              <a:off x="1016500" y="1534850"/>
              <a:ext cx="3186550" cy="895075"/>
            </a:xfrm>
            <a:custGeom>
              <a:avLst/>
              <a:gdLst/>
              <a:ahLst/>
              <a:cxnLst/>
              <a:rect l="l" t="t" r="r" b="b"/>
              <a:pathLst>
                <a:path w="127462" h="35803" extrusionOk="0">
                  <a:moveTo>
                    <a:pt x="82983" y="1"/>
                  </a:moveTo>
                  <a:cubicBezTo>
                    <a:pt x="78216" y="1"/>
                    <a:pt x="72775" y="559"/>
                    <a:pt x="66418" y="1903"/>
                  </a:cubicBezTo>
                  <a:cubicBezTo>
                    <a:pt x="53399" y="4667"/>
                    <a:pt x="43388" y="15076"/>
                    <a:pt x="31444" y="18085"/>
                  </a:cubicBezTo>
                  <a:cubicBezTo>
                    <a:pt x="27927" y="18978"/>
                    <a:pt x="24871" y="19312"/>
                    <a:pt x="22226" y="19312"/>
                  </a:cubicBezTo>
                  <a:cubicBezTo>
                    <a:pt x="15862" y="19312"/>
                    <a:pt x="11871" y="17379"/>
                    <a:pt x="9550" y="16642"/>
                  </a:cubicBezTo>
                  <a:cubicBezTo>
                    <a:pt x="7391" y="15976"/>
                    <a:pt x="5390" y="14806"/>
                    <a:pt x="3881" y="14806"/>
                  </a:cubicBezTo>
                  <a:cubicBezTo>
                    <a:pt x="3093" y="14806"/>
                    <a:pt x="2440" y="15124"/>
                    <a:pt x="1966" y="15997"/>
                  </a:cubicBezTo>
                  <a:cubicBezTo>
                    <a:pt x="1" y="19590"/>
                    <a:pt x="20113" y="27757"/>
                    <a:pt x="27636" y="30521"/>
                  </a:cubicBezTo>
                  <a:cubicBezTo>
                    <a:pt x="35436" y="33407"/>
                    <a:pt x="52201" y="35772"/>
                    <a:pt x="80174" y="35802"/>
                  </a:cubicBezTo>
                  <a:cubicBezTo>
                    <a:pt x="107503" y="35802"/>
                    <a:pt x="121105" y="33407"/>
                    <a:pt x="125619" y="28218"/>
                  </a:cubicBezTo>
                  <a:cubicBezTo>
                    <a:pt x="126356" y="27327"/>
                    <a:pt x="126970" y="26314"/>
                    <a:pt x="127461" y="25270"/>
                  </a:cubicBezTo>
                  <a:cubicBezTo>
                    <a:pt x="125558" y="20787"/>
                    <a:pt x="124882" y="13817"/>
                    <a:pt x="110266" y="7062"/>
                  </a:cubicBezTo>
                  <a:cubicBezTo>
                    <a:pt x="102863" y="3602"/>
                    <a:pt x="95096" y="1"/>
                    <a:pt x="829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4"/>
            <p:cNvSpPr/>
            <p:nvPr/>
          </p:nvSpPr>
          <p:spPr>
            <a:xfrm>
              <a:off x="1420300" y="2078975"/>
              <a:ext cx="2802700" cy="408850"/>
            </a:xfrm>
            <a:custGeom>
              <a:avLst/>
              <a:gdLst/>
              <a:ahLst/>
              <a:cxnLst/>
              <a:rect l="l" t="t" r="r" b="b"/>
              <a:pathLst>
                <a:path w="112108" h="16354" extrusionOk="0">
                  <a:moveTo>
                    <a:pt x="91892" y="1"/>
                  </a:moveTo>
                  <a:cubicBezTo>
                    <a:pt x="68055" y="1"/>
                    <a:pt x="48634" y="10203"/>
                    <a:pt x="38782" y="11028"/>
                  </a:cubicBezTo>
                  <a:cubicBezTo>
                    <a:pt x="38138" y="11082"/>
                    <a:pt x="37441" y="11108"/>
                    <a:pt x="36699" y="11108"/>
                  </a:cubicBezTo>
                  <a:cubicBezTo>
                    <a:pt x="27348" y="11108"/>
                    <a:pt x="10696" y="7019"/>
                    <a:pt x="0" y="4089"/>
                  </a:cubicBezTo>
                  <a:lnTo>
                    <a:pt x="0" y="4089"/>
                  </a:lnTo>
                  <a:cubicBezTo>
                    <a:pt x="4391" y="6054"/>
                    <a:pt x="8751" y="7773"/>
                    <a:pt x="11515" y="8756"/>
                  </a:cubicBezTo>
                  <a:cubicBezTo>
                    <a:pt x="19314" y="11642"/>
                    <a:pt x="34575" y="16033"/>
                    <a:pt x="62548" y="16340"/>
                  </a:cubicBezTo>
                  <a:cubicBezTo>
                    <a:pt x="63261" y="16349"/>
                    <a:pt x="63966" y="16353"/>
                    <a:pt x="64664" y="16353"/>
                  </a:cubicBezTo>
                  <a:cubicBezTo>
                    <a:pt x="91101" y="16353"/>
                    <a:pt x="107137" y="10241"/>
                    <a:pt x="109590" y="7190"/>
                  </a:cubicBezTo>
                  <a:cubicBezTo>
                    <a:pt x="110143" y="6514"/>
                    <a:pt x="112108" y="4426"/>
                    <a:pt x="111709" y="2523"/>
                  </a:cubicBezTo>
                  <a:cubicBezTo>
                    <a:pt x="104856" y="719"/>
                    <a:pt x="98219" y="1"/>
                    <a:pt x="918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4"/>
            <p:cNvSpPr/>
            <p:nvPr/>
          </p:nvSpPr>
          <p:spPr>
            <a:xfrm>
              <a:off x="1916975" y="2021675"/>
              <a:ext cx="847400" cy="599975"/>
            </a:xfrm>
            <a:custGeom>
              <a:avLst/>
              <a:gdLst/>
              <a:ahLst/>
              <a:cxnLst/>
              <a:rect l="l" t="t" r="r" b="b"/>
              <a:pathLst>
                <a:path w="33896" h="23999" extrusionOk="0">
                  <a:moveTo>
                    <a:pt x="25344" y="1"/>
                  </a:moveTo>
                  <a:cubicBezTo>
                    <a:pt x="23124" y="1"/>
                    <a:pt x="20719" y="464"/>
                    <a:pt x="18608" y="1253"/>
                  </a:cubicBezTo>
                  <a:cubicBezTo>
                    <a:pt x="12835" y="3402"/>
                    <a:pt x="0" y="23883"/>
                    <a:pt x="0" y="23883"/>
                  </a:cubicBezTo>
                  <a:cubicBezTo>
                    <a:pt x="137" y="23961"/>
                    <a:pt x="359" y="23998"/>
                    <a:pt x="657" y="23998"/>
                  </a:cubicBezTo>
                  <a:cubicBezTo>
                    <a:pt x="5519" y="23998"/>
                    <a:pt x="30543" y="14025"/>
                    <a:pt x="32395" y="7486"/>
                  </a:cubicBezTo>
                  <a:cubicBezTo>
                    <a:pt x="33895" y="2067"/>
                    <a:pt x="30034" y="1"/>
                    <a:pt x="25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4"/>
            <p:cNvSpPr/>
            <p:nvPr/>
          </p:nvSpPr>
          <p:spPr>
            <a:xfrm>
              <a:off x="312575" y="1437650"/>
              <a:ext cx="1080875" cy="589225"/>
            </a:xfrm>
            <a:custGeom>
              <a:avLst/>
              <a:gdLst/>
              <a:ahLst/>
              <a:cxnLst/>
              <a:rect l="l" t="t" r="r" b="b"/>
              <a:pathLst>
                <a:path w="43235" h="23569" extrusionOk="0">
                  <a:moveTo>
                    <a:pt x="32108" y="1"/>
                  </a:moveTo>
                  <a:cubicBezTo>
                    <a:pt x="30096" y="1"/>
                    <a:pt x="26197" y="2285"/>
                    <a:pt x="24442" y="4624"/>
                  </a:cubicBezTo>
                  <a:cubicBezTo>
                    <a:pt x="22324" y="7449"/>
                    <a:pt x="22999" y="12393"/>
                    <a:pt x="23122" y="12669"/>
                  </a:cubicBezTo>
                  <a:cubicBezTo>
                    <a:pt x="22779" y="12537"/>
                    <a:pt x="16843" y="11336"/>
                    <a:pt x="11887" y="11336"/>
                  </a:cubicBezTo>
                  <a:cubicBezTo>
                    <a:pt x="11083" y="11336"/>
                    <a:pt x="10305" y="11368"/>
                    <a:pt x="9581" y="11441"/>
                  </a:cubicBezTo>
                  <a:cubicBezTo>
                    <a:pt x="5128" y="11901"/>
                    <a:pt x="185" y="13713"/>
                    <a:pt x="93" y="14880"/>
                  </a:cubicBezTo>
                  <a:cubicBezTo>
                    <a:pt x="0" y="16016"/>
                    <a:pt x="7831" y="17214"/>
                    <a:pt x="11884" y="19547"/>
                  </a:cubicBezTo>
                  <a:cubicBezTo>
                    <a:pt x="14728" y="21197"/>
                    <a:pt x="21577" y="23568"/>
                    <a:pt x="28049" y="23568"/>
                  </a:cubicBezTo>
                  <a:cubicBezTo>
                    <a:pt x="30731" y="23568"/>
                    <a:pt x="33349" y="23161"/>
                    <a:pt x="35589" y="22127"/>
                  </a:cubicBezTo>
                  <a:cubicBezTo>
                    <a:pt x="43235" y="18595"/>
                    <a:pt x="40010" y="10796"/>
                    <a:pt x="37155" y="7910"/>
                  </a:cubicBezTo>
                  <a:cubicBezTo>
                    <a:pt x="34330" y="5023"/>
                    <a:pt x="34299" y="233"/>
                    <a:pt x="32395" y="18"/>
                  </a:cubicBezTo>
                  <a:cubicBezTo>
                    <a:pt x="32305" y="7"/>
                    <a:pt x="32209" y="1"/>
                    <a:pt x="32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4"/>
            <p:cNvSpPr/>
            <p:nvPr/>
          </p:nvSpPr>
          <p:spPr>
            <a:xfrm>
              <a:off x="3327500" y="2048300"/>
              <a:ext cx="892675" cy="122675"/>
            </a:xfrm>
            <a:custGeom>
              <a:avLst/>
              <a:gdLst/>
              <a:ahLst/>
              <a:cxnLst/>
              <a:rect l="l" t="t" r="r" b="b"/>
              <a:pathLst>
                <a:path w="35707" h="4907" extrusionOk="0">
                  <a:moveTo>
                    <a:pt x="617" y="1"/>
                  </a:moveTo>
                  <a:cubicBezTo>
                    <a:pt x="211" y="1"/>
                    <a:pt x="1" y="288"/>
                    <a:pt x="293" y="556"/>
                  </a:cubicBezTo>
                  <a:cubicBezTo>
                    <a:pt x="1859" y="1938"/>
                    <a:pt x="4315" y="2030"/>
                    <a:pt x="6465" y="2091"/>
                  </a:cubicBezTo>
                  <a:cubicBezTo>
                    <a:pt x="6876" y="2108"/>
                    <a:pt x="7285" y="2115"/>
                    <a:pt x="7690" y="2115"/>
                  </a:cubicBezTo>
                  <a:cubicBezTo>
                    <a:pt x="10563" y="2115"/>
                    <a:pt x="13310" y="1751"/>
                    <a:pt x="16194" y="1751"/>
                  </a:cubicBezTo>
                  <a:cubicBezTo>
                    <a:pt x="16673" y="1751"/>
                    <a:pt x="17155" y="1761"/>
                    <a:pt x="17642" y="1784"/>
                  </a:cubicBezTo>
                  <a:cubicBezTo>
                    <a:pt x="22125" y="1999"/>
                    <a:pt x="26792" y="2429"/>
                    <a:pt x="31153" y="3719"/>
                  </a:cubicBezTo>
                  <a:cubicBezTo>
                    <a:pt x="32328" y="4075"/>
                    <a:pt x="33762" y="4907"/>
                    <a:pt x="34669" y="4907"/>
                  </a:cubicBezTo>
                  <a:cubicBezTo>
                    <a:pt x="35326" y="4907"/>
                    <a:pt x="35706" y="4471"/>
                    <a:pt x="35513" y="3105"/>
                  </a:cubicBezTo>
                  <a:cubicBezTo>
                    <a:pt x="35459" y="2944"/>
                    <a:pt x="35335" y="2853"/>
                    <a:pt x="35182" y="2853"/>
                  </a:cubicBezTo>
                  <a:cubicBezTo>
                    <a:pt x="35160" y="2853"/>
                    <a:pt x="35137" y="2855"/>
                    <a:pt x="35114" y="2859"/>
                  </a:cubicBezTo>
                  <a:cubicBezTo>
                    <a:pt x="35019" y="2862"/>
                    <a:pt x="34923" y="2863"/>
                    <a:pt x="34827" y="2863"/>
                  </a:cubicBezTo>
                  <a:cubicBezTo>
                    <a:pt x="32689" y="2863"/>
                    <a:pt x="30315" y="2228"/>
                    <a:pt x="28082" y="1846"/>
                  </a:cubicBezTo>
                  <a:cubicBezTo>
                    <a:pt x="24766" y="1293"/>
                    <a:pt x="21542" y="802"/>
                    <a:pt x="18225" y="464"/>
                  </a:cubicBezTo>
                  <a:cubicBezTo>
                    <a:pt x="17037" y="367"/>
                    <a:pt x="15848" y="320"/>
                    <a:pt x="14662" y="320"/>
                  </a:cubicBezTo>
                  <a:cubicBezTo>
                    <a:pt x="13213" y="320"/>
                    <a:pt x="11769" y="390"/>
                    <a:pt x="10334" y="525"/>
                  </a:cubicBezTo>
                  <a:cubicBezTo>
                    <a:pt x="8843" y="619"/>
                    <a:pt x="7274" y="790"/>
                    <a:pt x="5677" y="790"/>
                  </a:cubicBezTo>
                  <a:cubicBezTo>
                    <a:pt x="4117" y="790"/>
                    <a:pt x="2532" y="626"/>
                    <a:pt x="969" y="65"/>
                  </a:cubicBezTo>
                  <a:cubicBezTo>
                    <a:pt x="842" y="20"/>
                    <a:pt x="723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4"/>
            <p:cNvSpPr/>
            <p:nvPr/>
          </p:nvSpPr>
          <p:spPr>
            <a:xfrm>
              <a:off x="2642400" y="1084975"/>
              <a:ext cx="538900" cy="514350"/>
            </a:xfrm>
            <a:custGeom>
              <a:avLst/>
              <a:gdLst/>
              <a:ahLst/>
              <a:cxnLst/>
              <a:rect l="l" t="t" r="r" b="b"/>
              <a:pathLst>
                <a:path w="21556" h="20574" extrusionOk="0">
                  <a:moveTo>
                    <a:pt x="6234" y="1"/>
                  </a:moveTo>
                  <a:cubicBezTo>
                    <a:pt x="6234" y="1"/>
                    <a:pt x="6571" y="20236"/>
                    <a:pt x="0" y="20574"/>
                  </a:cubicBezTo>
                  <a:lnTo>
                    <a:pt x="21402" y="20574"/>
                  </a:lnTo>
                  <a:cubicBezTo>
                    <a:pt x="21402" y="20574"/>
                    <a:pt x="21556" y="10471"/>
                    <a:pt x="6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4"/>
            <p:cNvSpPr/>
            <p:nvPr/>
          </p:nvSpPr>
          <p:spPr>
            <a:xfrm>
              <a:off x="3097600" y="1817325"/>
              <a:ext cx="162000" cy="261775"/>
            </a:xfrm>
            <a:custGeom>
              <a:avLst/>
              <a:gdLst/>
              <a:ahLst/>
              <a:cxnLst/>
              <a:rect l="l" t="t" r="r" b="b"/>
              <a:pathLst>
                <a:path w="6480" h="10471" extrusionOk="0">
                  <a:moveTo>
                    <a:pt x="6480" y="0"/>
                  </a:moveTo>
                  <a:lnTo>
                    <a:pt x="6480" y="0"/>
                  </a:lnTo>
                  <a:cubicBezTo>
                    <a:pt x="1" y="4022"/>
                    <a:pt x="5098" y="10471"/>
                    <a:pt x="5098" y="10471"/>
                  </a:cubicBezTo>
                  <a:cubicBezTo>
                    <a:pt x="2550" y="4146"/>
                    <a:pt x="6479" y="0"/>
                    <a:pt x="6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4"/>
            <p:cNvSpPr/>
            <p:nvPr/>
          </p:nvSpPr>
          <p:spPr>
            <a:xfrm>
              <a:off x="3016250" y="1817325"/>
              <a:ext cx="161225" cy="261775"/>
            </a:xfrm>
            <a:custGeom>
              <a:avLst/>
              <a:gdLst/>
              <a:ahLst/>
              <a:cxnLst/>
              <a:rect l="l" t="t" r="r" b="b"/>
              <a:pathLst>
                <a:path w="6449" h="10471" extrusionOk="0">
                  <a:moveTo>
                    <a:pt x="6448" y="0"/>
                  </a:moveTo>
                  <a:lnTo>
                    <a:pt x="6448" y="0"/>
                  </a:lnTo>
                  <a:cubicBezTo>
                    <a:pt x="0" y="4022"/>
                    <a:pt x="5066" y="10471"/>
                    <a:pt x="5066" y="10471"/>
                  </a:cubicBezTo>
                  <a:lnTo>
                    <a:pt x="5066" y="10471"/>
                  </a:lnTo>
                  <a:cubicBezTo>
                    <a:pt x="2549" y="4146"/>
                    <a:pt x="6448" y="0"/>
                    <a:pt x="6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4"/>
            <p:cNvSpPr/>
            <p:nvPr/>
          </p:nvSpPr>
          <p:spPr>
            <a:xfrm>
              <a:off x="2934100" y="1817325"/>
              <a:ext cx="161225" cy="261775"/>
            </a:xfrm>
            <a:custGeom>
              <a:avLst/>
              <a:gdLst/>
              <a:ahLst/>
              <a:cxnLst/>
              <a:rect l="l" t="t" r="r" b="b"/>
              <a:pathLst>
                <a:path w="6449" h="10471" extrusionOk="0">
                  <a:moveTo>
                    <a:pt x="6449" y="0"/>
                  </a:moveTo>
                  <a:lnTo>
                    <a:pt x="6449" y="0"/>
                  </a:lnTo>
                  <a:cubicBezTo>
                    <a:pt x="0" y="4022"/>
                    <a:pt x="5067" y="10471"/>
                    <a:pt x="5067" y="10471"/>
                  </a:cubicBezTo>
                  <a:cubicBezTo>
                    <a:pt x="2549" y="4146"/>
                    <a:pt x="6448" y="0"/>
                    <a:pt x="6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4"/>
            <p:cNvSpPr/>
            <p:nvPr/>
          </p:nvSpPr>
          <p:spPr>
            <a:xfrm>
              <a:off x="3471450" y="1849550"/>
              <a:ext cx="115950" cy="115175"/>
            </a:xfrm>
            <a:custGeom>
              <a:avLst/>
              <a:gdLst/>
              <a:ahLst/>
              <a:cxnLst/>
              <a:rect l="l" t="t" r="r" b="b"/>
              <a:pathLst>
                <a:path w="4638" h="4607" extrusionOk="0">
                  <a:moveTo>
                    <a:pt x="2304" y="1"/>
                  </a:moveTo>
                  <a:cubicBezTo>
                    <a:pt x="1045" y="1"/>
                    <a:pt x="1" y="1014"/>
                    <a:pt x="1" y="2304"/>
                  </a:cubicBezTo>
                  <a:cubicBezTo>
                    <a:pt x="1" y="3593"/>
                    <a:pt x="1045" y="4607"/>
                    <a:pt x="2304" y="4607"/>
                  </a:cubicBezTo>
                  <a:cubicBezTo>
                    <a:pt x="3593" y="4607"/>
                    <a:pt x="4637" y="3593"/>
                    <a:pt x="4637" y="2304"/>
                  </a:cubicBezTo>
                  <a:cubicBezTo>
                    <a:pt x="4637" y="1014"/>
                    <a:pt x="3593" y="1"/>
                    <a:pt x="2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8" name="Google Shape;2998;p74"/>
          <p:cNvGrpSpPr/>
          <p:nvPr/>
        </p:nvGrpSpPr>
        <p:grpSpPr>
          <a:xfrm flipH="1">
            <a:off x="1509098" y="4365029"/>
            <a:ext cx="574259" cy="385197"/>
            <a:chOff x="4779525" y="1886225"/>
            <a:chExt cx="1480050" cy="992775"/>
          </a:xfrm>
        </p:grpSpPr>
        <p:sp>
          <p:nvSpPr>
            <p:cNvPr id="2999" name="Google Shape;2999;p74"/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4"/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4"/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4"/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4"/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4"/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4"/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4"/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4"/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4"/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4"/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4"/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4"/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4"/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4"/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4"/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74"/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74"/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74"/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74"/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9" name="Google Shape;3019;p74"/>
          <p:cNvGrpSpPr/>
          <p:nvPr/>
        </p:nvGrpSpPr>
        <p:grpSpPr>
          <a:xfrm flipH="1">
            <a:off x="1639312" y="4661811"/>
            <a:ext cx="574259" cy="385197"/>
            <a:chOff x="4779525" y="1886225"/>
            <a:chExt cx="1480050" cy="992775"/>
          </a:xfrm>
        </p:grpSpPr>
        <p:sp>
          <p:nvSpPr>
            <p:cNvPr id="3020" name="Google Shape;3020;p74"/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74"/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74"/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74"/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74"/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74"/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74"/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74"/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74"/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74"/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74"/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74"/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74"/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74"/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74"/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74"/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74"/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74"/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74"/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74"/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0" name="Google Shape;3040;p74"/>
          <p:cNvGrpSpPr/>
          <p:nvPr/>
        </p:nvGrpSpPr>
        <p:grpSpPr>
          <a:xfrm flipH="1">
            <a:off x="1036861" y="4576460"/>
            <a:ext cx="574259" cy="385197"/>
            <a:chOff x="4779525" y="1886225"/>
            <a:chExt cx="1480050" cy="992775"/>
          </a:xfrm>
        </p:grpSpPr>
        <p:sp>
          <p:nvSpPr>
            <p:cNvPr id="3041" name="Google Shape;3041;p74"/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74"/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74"/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74"/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74"/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74"/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74"/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74"/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74"/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74"/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74"/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74"/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74"/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74"/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74"/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74"/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74"/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74"/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74"/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74"/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4" name="Google Shape;3064;p74"/>
          <p:cNvGrpSpPr/>
          <p:nvPr/>
        </p:nvGrpSpPr>
        <p:grpSpPr>
          <a:xfrm>
            <a:off x="5171984" y="4008760"/>
            <a:ext cx="600875" cy="1081350"/>
            <a:chOff x="1600925" y="867675"/>
            <a:chExt cx="600875" cy="1081350"/>
          </a:xfrm>
        </p:grpSpPr>
        <p:sp>
          <p:nvSpPr>
            <p:cNvPr id="3065" name="Google Shape;3065;p74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74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74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74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74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74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9" name="Picture 8">
            <a:extLst>
              <a:ext uri="{FF2B5EF4-FFF2-40B4-BE49-F238E27FC236}">
                <a16:creationId xmlns:a16="http://schemas.microsoft.com/office/drawing/2014/main" id="{00A664F8-4D1C-CC1F-772B-A760D6DEB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4637" y="61559"/>
            <a:ext cx="803530" cy="80353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B20928-9D9D-E4D5-A007-3197B97E7D61}"/>
              </a:ext>
            </a:extLst>
          </p:cNvPr>
          <p:cNvSpPr txBox="1"/>
          <p:nvPr/>
        </p:nvSpPr>
        <p:spPr>
          <a:xfrm>
            <a:off x="1074490" y="217535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Chọn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(g, kg) </a:t>
            </a:r>
            <a:r>
              <a:rPr lang="en-US" sz="2400" b="1" dirty="0" err="1"/>
              <a:t>thích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endParaRPr lang="en-US" sz="2400" b="1" dirty="0"/>
          </a:p>
        </p:txBody>
      </p:sp>
      <p:sp>
        <p:nvSpPr>
          <p:cNvPr id="162" name="Google Shape;2964;p74">
            <a:extLst>
              <a:ext uri="{FF2B5EF4-FFF2-40B4-BE49-F238E27FC236}">
                <a16:creationId xmlns:a16="http://schemas.microsoft.com/office/drawing/2014/main" id="{49BEC9BF-59E1-2041-5232-AE66E739C1EE}"/>
              </a:ext>
            </a:extLst>
          </p:cNvPr>
          <p:cNvSpPr/>
          <p:nvPr/>
        </p:nvSpPr>
        <p:spPr>
          <a:xfrm>
            <a:off x="4817527" y="1315508"/>
            <a:ext cx="3278479" cy="281836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35B7123-4565-E96A-AFA0-97672CB1DB4A}"/>
              </a:ext>
            </a:extLst>
          </p:cNvPr>
          <p:cNvSpPr/>
          <p:nvPr/>
        </p:nvSpPr>
        <p:spPr>
          <a:xfrm>
            <a:off x="2053628" y="3198004"/>
            <a:ext cx="749409" cy="73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66" name="Google Shape;1088;p56">
            <a:extLst>
              <a:ext uri="{FF2B5EF4-FFF2-40B4-BE49-F238E27FC236}">
                <a16:creationId xmlns:a16="http://schemas.microsoft.com/office/drawing/2014/main" id="{8B675369-21DB-E53A-747D-E55F53DB7B07}"/>
              </a:ext>
            </a:extLst>
          </p:cNvPr>
          <p:cNvSpPr/>
          <p:nvPr/>
        </p:nvSpPr>
        <p:spPr>
          <a:xfrm rot="1309130">
            <a:off x="3006403" y="781797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088;p56">
            <a:extLst>
              <a:ext uri="{FF2B5EF4-FFF2-40B4-BE49-F238E27FC236}">
                <a16:creationId xmlns:a16="http://schemas.microsoft.com/office/drawing/2014/main" id="{590C14FF-02F6-C3F8-689E-F82706E124A6}"/>
              </a:ext>
            </a:extLst>
          </p:cNvPr>
          <p:cNvSpPr/>
          <p:nvPr/>
        </p:nvSpPr>
        <p:spPr>
          <a:xfrm rot="1309130">
            <a:off x="8099610" y="3053084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088;p56">
            <a:extLst>
              <a:ext uri="{FF2B5EF4-FFF2-40B4-BE49-F238E27FC236}">
                <a16:creationId xmlns:a16="http://schemas.microsoft.com/office/drawing/2014/main" id="{93A353C9-67A4-B78A-C148-C7EB3BC1F28C}"/>
              </a:ext>
            </a:extLst>
          </p:cNvPr>
          <p:cNvSpPr/>
          <p:nvPr/>
        </p:nvSpPr>
        <p:spPr>
          <a:xfrm rot="1309130">
            <a:off x="119527" y="4289462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088;p56">
            <a:extLst>
              <a:ext uri="{FF2B5EF4-FFF2-40B4-BE49-F238E27FC236}">
                <a16:creationId xmlns:a16="http://schemas.microsoft.com/office/drawing/2014/main" id="{E0CBB104-2A1B-DDC6-EF08-59B48BDDA593}"/>
              </a:ext>
            </a:extLst>
          </p:cNvPr>
          <p:cNvSpPr/>
          <p:nvPr/>
        </p:nvSpPr>
        <p:spPr>
          <a:xfrm rot="1309130">
            <a:off x="6963257" y="442805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Picture 12">
            <a:extLst>
              <a:ext uri="{FF2B5EF4-FFF2-40B4-BE49-F238E27FC236}">
                <a16:creationId xmlns:a16="http://schemas.microsoft.com/office/drawing/2014/main" id="{DC820E4A-28EF-33D6-7918-0D62A667FA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4139040" y="2492044"/>
            <a:ext cx="579464" cy="326607"/>
          </a:xfrm>
          <a:prstGeom prst="rect">
            <a:avLst/>
          </a:prstGeom>
        </p:spPr>
      </p:pic>
      <p:pic>
        <p:nvPicPr>
          <p:cNvPr id="171" name="Picture 12">
            <a:extLst>
              <a:ext uri="{FF2B5EF4-FFF2-40B4-BE49-F238E27FC236}">
                <a16:creationId xmlns:a16="http://schemas.microsoft.com/office/drawing/2014/main" id="{8E317151-90A0-067B-E94C-24D21FD955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132166" y="2776844"/>
            <a:ext cx="579464" cy="326607"/>
          </a:xfrm>
          <a:prstGeom prst="rect">
            <a:avLst/>
          </a:prstGeom>
        </p:spPr>
      </p:pic>
      <p:pic>
        <p:nvPicPr>
          <p:cNvPr id="172" name="Picture 12">
            <a:extLst>
              <a:ext uri="{FF2B5EF4-FFF2-40B4-BE49-F238E27FC236}">
                <a16:creationId xmlns:a16="http://schemas.microsoft.com/office/drawing/2014/main" id="{3AD3C2CA-EE99-4018-4EA3-F34EDC22D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7917093" y="3810609"/>
            <a:ext cx="579464" cy="32660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ECF636C-9DE1-3CFD-E39B-A588FC81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820" y="1444533"/>
            <a:ext cx="3134879" cy="262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5" name="Hình chữ nhật: Góc Tròn 164">
            <a:extLst>
              <a:ext uri="{FF2B5EF4-FFF2-40B4-BE49-F238E27FC236}">
                <a16:creationId xmlns:a16="http://schemas.microsoft.com/office/drawing/2014/main" id="{E1D58A33-E0E7-3A81-ADF7-3755A6693BAD}"/>
              </a:ext>
            </a:extLst>
          </p:cNvPr>
          <p:cNvSpPr/>
          <p:nvPr/>
        </p:nvSpPr>
        <p:spPr>
          <a:xfrm>
            <a:off x="6340963" y="3241015"/>
            <a:ext cx="749409" cy="73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61"/>
          <p:cNvSpPr/>
          <p:nvPr/>
        </p:nvSpPr>
        <p:spPr>
          <a:xfrm>
            <a:off x="2400616" y="1958047"/>
            <a:ext cx="4734" cy="4734"/>
          </a:xfrm>
          <a:custGeom>
            <a:avLst/>
            <a:gdLst/>
            <a:ahLst/>
            <a:cxnLst/>
            <a:rect l="l" t="t" r="r" b="b"/>
            <a:pathLst>
              <a:path w="875" h="875" extrusionOk="0">
                <a:moveTo>
                  <a:pt x="471" y="1"/>
                </a:moveTo>
                <a:cubicBezTo>
                  <a:pt x="0" y="135"/>
                  <a:pt x="0" y="740"/>
                  <a:pt x="471" y="875"/>
                </a:cubicBezTo>
                <a:cubicBezTo>
                  <a:pt x="874" y="740"/>
                  <a:pt x="874" y="135"/>
                  <a:pt x="471" y="1"/>
                </a:cubicBezTo>
                <a:close/>
              </a:path>
            </a:pathLst>
          </a:custGeom>
          <a:solidFill>
            <a:srgbClr val="3EC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6" name="Google Shape;1586;p61"/>
          <p:cNvGrpSpPr/>
          <p:nvPr/>
        </p:nvGrpSpPr>
        <p:grpSpPr>
          <a:xfrm rot="5400000">
            <a:off x="420005" y="484514"/>
            <a:ext cx="590193" cy="455784"/>
            <a:chOff x="6095675" y="2191975"/>
            <a:chExt cx="1034700" cy="799200"/>
          </a:xfrm>
        </p:grpSpPr>
        <p:sp>
          <p:nvSpPr>
            <p:cNvPr id="1587" name="Google Shape;1587;p61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61"/>
          <p:cNvGrpSpPr/>
          <p:nvPr/>
        </p:nvGrpSpPr>
        <p:grpSpPr>
          <a:xfrm rot="-5400000" flipH="1">
            <a:off x="8133810" y="484507"/>
            <a:ext cx="590193" cy="455784"/>
            <a:chOff x="6095675" y="2191975"/>
            <a:chExt cx="1034700" cy="799200"/>
          </a:xfrm>
        </p:grpSpPr>
        <p:sp>
          <p:nvSpPr>
            <p:cNvPr id="1590" name="Google Shape;1590;p61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61"/>
          <p:cNvSpPr/>
          <p:nvPr/>
        </p:nvSpPr>
        <p:spPr>
          <a:xfrm>
            <a:off x="2873600" y="200900"/>
            <a:ext cx="204775" cy="88475"/>
          </a:xfrm>
          <a:custGeom>
            <a:avLst/>
            <a:gdLst/>
            <a:ahLst/>
            <a:cxnLst/>
            <a:rect l="l" t="t" r="r" b="b"/>
            <a:pathLst>
              <a:path w="8191" h="3539" extrusionOk="0">
                <a:moveTo>
                  <a:pt x="1427" y="0"/>
                </a:moveTo>
                <a:cubicBezTo>
                  <a:pt x="1397" y="0"/>
                  <a:pt x="1365" y="8"/>
                  <a:pt x="1332" y="27"/>
                </a:cubicBezTo>
                <a:cubicBezTo>
                  <a:pt x="0" y="773"/>
                  <a:pt x="1226" y="2158"/>
                  <a:pt x="1972" y="2771"/>
                </a:cubicBezTo>
                <a:cubicBezTo>
                  <a:pt x="2488" y="3174"/>
                  <a:pt x="3278" y="3539"/>
                  <a:pt x="3998" y="3539"/>
                </a:cubicBezTo>
                <a:cubicBezTo>
                  <a:pt x="4467" y="3539"/>
                  <a:pt x="4907" y="3384"/>
                  <a:pt x="5223" y="2984"/>
                </a:cubicBezTo>
                <a:cubicBezTo>
                  <a:pt x="5574" y="3166"/>
                  <a:pt x="5955" y="3256"/>
                  <a:pt x="6332" y="3256"/>
                </a:cubicBezTo>
                <a:cubicBezTo>
                  <a:pt x="6840" y="3256"/>
                  <a:pt x="7341" y="3092"/>
                  <a:pt x="7754" y="2771"/>
                </a:cubicBezTo>
                <a:cubicBezTo>
                  <a:pt x="8191" y="2431"/>
                  <a:pt x="7987" y="1738"/>
                  <a:pt x="7484" y="1738"/>
                </a:cubicBezTo>
                <a:cubicBezTo>
                  <a:pt x="7434" y="1738"/>
                  <a:pt x="7382" y="1744"/>
                  <a:pt x="7328" y="1759"/>
                </a:cubicBezTo>
                <a:cubicBezTo>
                  <a:pt x="6888" y="1878"/>
                  <a:pt x="6493" y="2028"/>
                  <a:pt x="6065" y="2028"/>
                </a:cubicBezTo>
                <a:cubicBezTo>
                  <a:pt x="5922" y="2028"/>
                  <a:pt x="5776" y="2012"/>
                  <a:pt x="5622" y="1972"/>
                </a:cubicBezTo>
                <a:cubicBezTo>
                  <a:pt x="5489" y="1945"/>
                  <a:pt x="5383" y="1892"/>
                  <a:pt x="5276" y="1838"/>
                </a:cubicBezTo>
                <a:cubicBezTo>
                  <a:pt x="5169" y="1732"/>
                  <a:pt x="5036" y="1652"/>
                  <a:pt x="4903" y="1625"/>
                </a:cubicBezTo>
                <a:cubicBezTo>
                  <a:pt x="4557" y="1386"/>
                  <a:pt x="4263" y="1066"/>
                  <a:pt x="4077" y="666"/>
                </a:cubicBezTo>
                <a:cubicBezTo>
                  <a:pt x="4017" y="564"/>
                  <a:pt x="3928" y="522"/>
                  <a:pt x="3837" y="522"/>
                </a:cubicBezTo>
                <a:cubicBezTo>
                  <a:pt x="3641" y="522"/>
                  <a:pt x="3436" y="715"/>
                  <a:pt x="3491" y="933"/>
                </a:cubicBezTo>
                <a:cubicBezTo>
                  <a:pt x="3571" y="1332"/>
                  <a:pt x="3757" y="1705"/>
                  <a:pt x="4024" y="2025"/>
                </a:cubicBezTo>
                <a:cubicBezTo>
                  <a:pt x="3874" y="2083"/>
                  <a:pt x="3714" y="2110"/>
                  <a:pt x="3555" y="2110"/>
                </a:cubicBezTo>
                <a:cubicBezTo>
                  <a:pt x="3347" y="2110"/>
                  <a:pt x="3139" y="2062"/>
                  <a:pt x="2958" y="1972"/>
                </a:cubicBezTo>
                <a:cubicBezTo>
                  <a:pt x="2505" y="1759"/>
                  <a:pt x="906" y="1092"/>
                  <a:pt x="1572" y="320"/>
                </a:cubicBezTo>
                <a:cubicBezTo>
                  <a:pt x="1683" y="187"/>
                  <a:pt x="1574" y="0"/>
                  <a:pt x="14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2964;p74">
            <a:extLst>
              <a:ext uri="{FF2B5EF4-FFF2-40B4-BE49-F238E27FC236}">
                <a16:creationId xmlns:a16="http://schemas.microsoft.com/office/drawing/2014/main" id="{D0E29A02-12C7-6BBC-9636-06C14FF26F98}"/>
              </a:ext>
            </a:extLst>
          </p:cNvPr>
          <p:cNvSpPr/>
          <p:nvPr/>
        </p:nvSpPr>
        <p:spPr>
          <a:xfrm>
            <a:off x="441192" y="1312541"/>
            <a:ext cx="3278479" cy="281836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2964;p74">
            <a:extLst>
              <a:ext uri="{FF2B5EF4-FFF2-40B4-BE49-F238E27FC236}">
                <a16:creationId xmlns:a16="http://schemas.microsoft.com/office/drawing/2014/main" id="{1BE92B19-8A46-B899-90BA-17C6DC685561}"/>
              </a:ext>
            </a:extLst>
          </p:cNvPr>
          <p:cNvSpPr/>
          <p:nvPr/>
        </p:nvSpPr>
        <p:spPr>
          <a:xfrm>
            <a:off x="676591" y="1334632"/>
            <a:ext cx="3448050" cy="290816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2964;p74">
            <a:extLst>
              <a:ext uri="{FF2B5EF4-FFF2-40B4-BE49-F238E27FC236}">
                <a16:creationId xmlns:a16="http://schemas.microsoft.com/office/drawing/2014/main" id="{7E609808-4DA9-997B-1A18-453F0402E763}"/>
              </a:ext>
            </a:extLst>
          </p:cNvPr>
          <p:cNvSpPr/>
          <p:nvPr/>
        </p:nvSpPr>
        <p:spPr>
          <a:xfrm>
            <a:off x="5143407" y="1312541"/>
            <a:ext cx="3448049" cy="29523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2998;p74">
            <a:extLst>
              <a:ext uri="{FF2B5EF4-FFF2-40B4-BE49-F238E27FC236}">
                <a16:creationId xmlns:a16="http://schemas.microsoft.com/office/drawing/2014/main" id="{2EC991AA-796C-C14D-81FC-BC5152088291}"/>
              </a:ext>
            </a:extLst>
          </p:cNvPr>
          <p:cNvGrpSpPr/>
          <p:nvPr/>
        </p:nvGrpSpPr>
        <p:grpSpPr>
          <a:xfrm flipH="1">
            <a:off x="3834572" y="4286980"/>
            <a:ext cx="574259" cy="385197"/>
            <a:chOff x="4779525" y="1886225"/>
            <a:chExt cx="1480050" cy="992775"/>
          </a:xfrm>
        </p:grpSpPr>
        <p:sp>
          <p:nvSpPr>
            <p:cNvPr id="411" name="Google Shape;2999;p74">
              <a:extLst>
                <a:ext uri="{FF2B5EF4-FFF2-40B4-BE49-F238E27FC236}">
                  <a16:creationId xmlns:a16="http://schemas.microsoft.com/office/drawing/2014/main" id="{9AB3CF90-1B5F-8B7F-FEB9-6013C18F76A7}"/>
                </a:ext>
              </a:extLst>
            </p:cNvPr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000;p74">
              <a:extLst>
                <a:ext uri="{FF2B5EF4-FFF2-40B4-BE49-F238E27FC236}">
                  <a16:creationId xmlns:a16="http://schemas.microsoft.com/office/drawing/2014/main" id="{3EF4A7D3-3955-CCF8-23D8-3D8600A3C914}"/>
                </a:ext>
              </a:extLst>
            </p:cNvPr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001;p74">
              <a:extLst>
                <a:ext uri="{FF2B5EF4-FFF2-40B4-BE49-F238E27FC236}">
                  <a16:creationId xmlns:a16="http://schemas.microsoft.com/office/drawing/2014/main" id="{B0EFCE7F-8393-01B1-8E22-C4FBD440C0EB}"/>
                </a:ext>
              </a:extLst>
            </p:cNvPr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002;p74">
              <a:extLst>
                <a:ext uri="{FF2B5EF4-FFF2-40B4-BE49-F238E27FC236}">
                  <a16:creationId xmlns:a16="http://schemas.microsoft.com/office/drawing/2014/main" id="{13DAF5AD-2B41-83BB-5BB3-BB821512C23A}"/>
                </a:ext>
              </a:extLst>
            </p:cNvPr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003;p74">
              <a:extLst>
                <a:ext uri="{FF2B5EF4-FFF2-40B4-BE49-F238E27FC236}">
                  <a16:creationId xmlns:a16="http://schemas.microsoft.com/office/drawing/2014/main" id="{71459724-6B08-7F87-9F0B-4B7AD293D697}"/>
                </a:ext>
              </a:extLst>
            </p:cNvPr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004;p74">
              <a:extLst>
                <a:ext uri="{FF2B5EF4-FFF2-40B4-BE49-F238E27FC236}">
                  <a16:creationId xmlns:a16="http://schemas.microsoft.com/office/drawing/2014/main" id="{FA9D632B-3BE3-8758-1609-F1D764294500}"/>
                </a:ext>
              </a:extLst>
            </p:cNvPr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005;p74">
              <a:extLst>
                <a:ext uri="{FF2B5EF4-FFF2-40B4-BE49-F238E27FC236}">
                  <a16:creationId xmlns:a16="http://schemas.microsoft.com/office/drawing/2014/main" id="{58F90B32-8F82-0047-D324-75990E38AB93}"/>
                </a:ext>
              </a:extLst>
            </p:cNvPr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006;p74">
              <a:extLst>
                <a:ext uri="{FF2B5EF4-FFF2-40B4-BE49-F238E27FC236}">
                  <a16:creationId xmlns:a16="http://schemas.microsoft.com/office/drawing/2014/main" id="{DC4F1FB5-59C7-CA65-FC2F-1A687A72D0C0}"/>
                </a:ext>
              </a:extLst>
            </p:cNvPr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007;p74">
              <a:extLst>
                <a:ext uri="{FF2B5EF4-FFF2-40B4-BE49-F238E27FC236}">
                  <a16:creationId xmlns:a16="http://schemas.microsoft.com/office/drawing/2014/main" id="{9B356E11-4CB9-11EF-0E89-9D963AC604BD}"/>
                </a:ext>
              </a:extLst>
            </p:cNvPr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008;p74">
              <a:extLst>
                <a:ext uri="{FF2B5EF4-FFF2-40B4-BE49-F238E27FC236}">
                  <a16:creationId xmlns:a16="http://schemas.microsoft.com/office/drawing/2014/main" id="{1CA85C43-7783-A70C-C2B9-A4DBDF2E92D7}"/>
                </a:ext>
              </a:extLst>
            </p:cNvPr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009;p74">
              <a:extLst>
                <a:ext uri="{FF2B5EF4-FFF2-40B4-BE49-F238E27FC236}">
                  <a16:creationId xmlns:a16="http://schemas.microsoft.com/office/drawing/2014/main" id="{E7A138B6-0EBE-8E55-A5C0-8798FC98EF4C}"/>
                </a:ext>
              </a:extLst>
            </p:cNvPr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010;p74">
              <a:extLst>
                <a:ext uri="{FF2B5EF4-FFF2-40B4-BE49-F238E27FC236}">
                  <a16:creationId xmlns:a16="http://schemas.microsoft.com/office/drawing/2014/main" id="{24E8BE5F-44DB-B71E-CD47-AFC9B5485A63}"/>
                </a:ext>
              </a:extLst>
            </p:cNvPr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011;p74">
              <a:extLst>
                <a:ext uri="{FF2B5EF4-FFF2-40B4-BE49-F238E27FC236}">
                  <a16:creationId xmlns:a16="http://schemas.microsoft.com/office/drawing/2014/main" id="{FB21A29C-7EEF-8370-404A-1F37323EE2FD}"/>
                </a:ext>
              </a:extLst>
            </p:cNvPr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012;p74">
              <a:extLst>
                <a:ext uri="{FF2B5EF4-FFF2-40B4-BE49-F238E27FC236}">
                  <a16:creationId xmlns:a16="http://schemas.microsoft.com/office/drawing/2014/main" id="{3E94C1C6-2719-AE83-48B7-4B39D1DE963B}"/>
                </a:ext>
              </a:extLst>
            </p:cNvPr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013;p74">
              <a:extLst>
                <a:ext uri="{FF2B5EF4-FFF2-40B4-BE49-F238E27FC236}">
                  <a16:creationId xmlns:a16="http://schemas.microsoft.com/office/drawing/2014/main" id="{30023DFC-7C31-71B6-5081-517319B67257}"/>
                </a:ext>
              </a:extLst>
            </p:cNvPr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014;p74">
              <a:extLst>
                <a:ext uri="{FF2B5EF4-FFF2-40B4-BE49-F238E27FC236}">
                  <a16:creationId xmlns:a16="http://schemas.microsoft.com/office/drawing/2014/main" id="{5E0CB0C1-08F8-FEFA-3AD7-A3BB0380E78C}"/>
                </a:ext>
              </a:extLst>
            </p:cNvPr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015;p74">
              <a:extLst>
                <a:ext uri="{FF2B5EF4-FFF2-40B4-BE49-F238E27FC236}">
                  <a16:creationId xmlns:a16="http://schemas.microsoft.com/office/drawing/2014/main" id="{C2C322BA-07D2-7BA4-29FB-56F64DCB54A6}"/>
                </a:ext>
              </a:extLst>
            </p:cNvPr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016;p74">
              <a:extLst>
                <a:ext uri="{FF2B5EF4-FFF2-40B4-BE49-F238E27FC236}">
                  <a16:creationId xmlns:a16="http://schemas.microsoft.com/office/drawing/2014/main" id="{6118C09C-5690-A149-8C1B-1655DEECAE02}"/>
                </a:ext>
              </a:extLst>
            </p:cNvPr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017;p74">
              <a:extLst>
                <a:ext uri="{FF2B5EF4-FFF2-40B4-BE49-F238E27FC236}">
                  <a16:creationId xmlns:a16="http://schemas.microsoft.com/office/drawing/2014/main" id="{371BC9C7-E4DF-8ED3-9DC7-52C17C98B766}"/>
                </a:ext>
              </a:extLst>
            </p:cNvPr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018;p74">
              <a:extLst>
                <a:ext uri="{FF2B5EF4-FFF2-40B4-BE49-F238E27FC236}">
                  <a16:creationId xmlns:a16="http://schemas.microsoft.com/office/drawing/2014/main" id="{54DCD87C-C0D3-29D1-F631-940713C200F1}"/>
                </a:ext>
              </a:extLst>
            </p:cNvPr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3019;p74">
            <a:extLst>
              <a:ext uri="{FF2B5EF4-FFF2-40B4-BE49-F238E27FC236}">
                <a16:creationId xmlns:a16="http://schemas.microsoft.com/office/drawing/2014/main" id="{E45FBA49-8EAA-DF0F-8E9D-83427BB775AF}"/>
              </a:ext>
            </a:extLst>
          </p:cNvPr>
          <p:cNvGrpSpPr/>
          <p:nvPr/>
        </p:nvGrpSpPr>
        <p:grpSpPr>
          <a:xfrm flipH="1">
            <a:off x="4019187" y="4647977"/>
            <a:ext cx="574259" cy="385197"/>
            <a:chOff x="4779525" y="1886225"/>
            <a:chExt cx="1480050" cy="992775"/>
          </a:xfrm>
        </p:grpSpPr>
        <p:sp>
          <p:nvSpPr>
            <p:cNvPr id="432" name="Google Shape;3020;p74">
              <a:extLst>
                <a:ext uri="{FF2B5EF4-FFF2-40B4-BE49-F238E27FC236}">
                  <a16:creationId xmlns:a16="http://schemas.microsoft.com/office/drawing/2014/main" id="{E27B56FD-65F6-60AE-A63A-FA2964CE513E}"/>
                </a:ext>
              </a:extLst>
            </p:cNvPr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021;p74">
              <a:extLst>
                <a:ext uri="{FF2B5EF4-FFF2-40B4-BE49-F238E27FC236}">
                  <a16:creationId xmlns:a16="http://schemas.microsoft.com/office/drawing/2014/main" id="{83793206-7C01-109F-5C84-881E60984A96}"/>
                </a:ext>
              </a:extLst>
            </p:cNvPr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022;p74">
              <a:extLst>
                <a:ext uri="{FF2B5EF4-FFF2-40B4-BE49-F238E27FC236}">
                  <a16:creationId xmlns:a16="http://schemas.microsoft.com/office/drawing/2014/main" id="{3047DDE6-5308-01C3-C83A-C2A831BBE286}"/>
                </a:ext>
              </a:extLst>
            </p:cNvPr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023;p74">
              <a:extLst>
                <a:ext uri="{FF2B5EF4-FFF2-40B4-BE49-F238E27FC236}">
                  <a16:creationId xmlns:a16="http://schemas.microsoft.com/office/drawing/2014/main" id="{F7FA14C2-1497-CCC9-074C-B67429293BCB}"/>
                </a:ext>
              </a:extLst>
            </p:cNvPr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024;p74">
              <a:extLst>
                <a:ext uri="{FF2B5EF4-FFF2-40B4-BE49-F238E27FC236}">
                  <a16:creationId xmlns:a16="http://schemas.microsoft.com/office/drawing/2014/main" id="{A44DCC1E-6B36-FE51-C653-D6CEB39A174E}"/>
                </a:ext>
              </a:extLst>
            </p:cNvPr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025;p74">
              <a:extLst>
                <a:ext uri="{FF2B5EF4-FFF2-40B4-BE49-F238E27FC236}">
                  <a16:creationId xmlns:a16="http://schemas.microsoft.com/office/drawing/2014/main" id="{18BBDE34-6C20-B54B-697D-9D8CD2F40E6A}"/>
                </a:ext>
              </a:extLst>
            </p:cNvPr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026;p74">
              <a:extLst>
                <a:ext uri="{FF2B5EF4-FFF2-40B4-BE49-F238E27FC236}">
                  <a16:creationId xmlns:a16="http://schemas.microsoft.com/office/drawing/2014/main" id="{44498FAD-6A71-9460-A853-AF3CDDE2763F}"/>
                </a:ext>
              </a:extLst>
            </p:cNvPr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027;p74">
              <a:extLst>
                <a:ext uri="{FF2B5EF4-FFF2-40B4-BE49-F238E27FC236}">
                  <a16:creationId xmlns:a16="http://schemas.microsoft.com/office/drawing/2014/main" id="{DF9D6666-3881-AE0A-BA84-20E95DFD259C}"/>
                </a:ext>
              </a:extLst>
            </p:cNvPr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028;p74">
              <a:extLst>
                <a:ext uri="{FF2B5EF4-FFF2-40B4-BE49-F238E27FC236}">
                  <a16:creationId xmlns:a16="http://schemas.microsoft.com/office/drawing/2014/main" id="{059002A5-F7B5-D163-1C57-43A28FDE2737}"/>
                </a:ext>
              </a:extLst>
            </p:cNvPr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029;p74">
              <a:extLst>
                <a:ext uri="{FF2B5EF4-FFF2-40B4-BE49-F238E27FC236}">
                  <a16:creationId xmlns:a16="http://schemas.microsoft.com/office/drawing/2014/main" id="{2257E859-3A15-7DFE-011C-03F288493428}"/>
                </a:ext>
              </a:extLst>
            </p:cNvPr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030;p74">
              <a:extLst>
                <a:ext uri="{FF2B5EF4-FFF2-40B4-BE49-F238E27FC236}">
                  <a16:creationId xmlns:a16="http://schemas.microsoft.com/office/drawing/2014/main" id="{22985FA0-AE50-80CE-DA99-50D9588E89C2}"/>
                </a:ext>
              </a:extLst>
            </p:cNvPr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031;p74">
              <a:extLst>
                <a:ext uri="{FF2B5EF4-FFF2-40B4-BE49-F238E27FC236}">
                  <a16:creationId xmlns:a16="http://schemas.microsoft.com/office/drawing/2014/main" id="{D035AC0D-DD93-02DD-EAC0-366EDB57385D}"/>
                </a:ext>
              </a:extLst>
            </p:cNvPr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032;p74">
              <a:extLst>
                <a:ext uri="{FF2B5EF4-FFF2-40B4-BE49-F238E27FC236}">
                  <a16:creationId xmlns:a16="http://schemas.microsoft.com/office/drawing/2014/main" id="{DD011DD7-9E67-F9E2-3B06-2353190CE317}"/>
                </a:ext>
              </a:extLst>
            </p:cNvPr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033;p74">
              <a:extLst>
                <a:ext uri="{FF2B5EF4-FFF2-40B4-BE49-F238E27FC236}">
                  <a16:creationId xmlns:a16="http://schemas.microsoft.com/office/drawing/2014/main" id="{0FB7FBB9-417B-05F6-9568-DFB03C0F8F13}"/>
                </a:ext>
              </a:extLst>
            </p:cNvPr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034;p74">
              <a:extLst>
                <a:ext uri="{FF2B5EF4-FFF2-40B4-BE49-F238E27FC236}">
                  <a16:creationId xmlns:a16="http://schemas.microsoft.com/office/drawing/2014/main" id="{0FD09E74-EED2-8136-3897-9148E8F61A51}"/>
                </a:ext>
              </a:extLst>
            </p:cNvPr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035;p74">
              <a:extLst>
                <a:ext uri="{FF2B5EF4-FFF2-40B4-BE49-F238E27FC236}">
                  <a16:creationId xmlns:a16="http://schemas.microsoft.com/office/drawing/2014/main" id="{F7DC7BFA-9C17-EA82-8695-DBC666966048}"/>
                </a:ext>
              </a:extLst>
            </p:cNvPr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036;p74">
              <a:extLst>
                <a:ext uri="{FF2B5EF4-FFF2-40B4-BE49-F238E27FC236}">
                  <a16:creationId xmlns:a16="http://schemas.microsoft.com/office/drawing/2014/main" id="{31825ABF-DEE1-4CDE-9D05-25A595286F1A}"/>
                </a:ext>
              </a:extLst>
            </p:cNvPr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037;p74">
              <a:extLst>
                <a:ext uri="{FF2B5EF4-FFF2-40B4-BE49-F238E27FC236}">
                  <a16:creationId xmlns:a16="http://schemas.microsoft.com/office/drawing/2014/main" id="{C6BAEB74-F163-83BD-0C4E-4A0E0E79E3C7}"/>
                </a:ext>
              </a:extLst>
            </p:cNvPr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038;p74">
              <a:extLst>
                <a:ext uri="{FF2B5EF4-FFF2-40B4-BE49-F238E27FC236}">
                  <a16:creationId xmlns:a16="http://schemas.microsoft.com/office/drawing/2014/main" id="{FA3B8E5C-4246-5273-68E6-8A2622639ABA}"/>
                </a:ext>
              </a:extLst>
            </p:cNvPr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039;p74">
              <a:extLst>
                <a:ext uri="{FF2B5EF4-FFF2-40B4-BE49-F238E27FC236}">
                  <a16:creationId xmlns:a16="http://schemas.microsoft.com/office/drawing/2014/main" id="{B74D2014-715B-01D2-1077-B1DDC7B3B1FD}"/>
                </a:ext>
              </a:extLst>
            </p:cNvPr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3040;p74">
            <a:extLst>
              <a:ext uri="{FF2B5EF4-FFF2-40B4-BE49-F238E27FC236}">
                <a16:creationId xmlns:a16="http://schemas.microsoft.com/office/drawing/2014/main" id="{EECFD1C9-A0E9-FF0A-D288-4F5D96EBE6A6}"/>
              </a:ext>
            </a:extLst>
          </p:cNvPr>
          <p:cNvGrpSpPr/>
          <p:nvPr/>
        </p:nvGrpSpPr>
        <p:grpSpPr>
          <a:xfrm flipH="1">
            <a:off x="3234477" y="4533671"/>
            <a:ext cx="574259" cy="385197"/>
            <a:chOff x="4779525" y="1886225"/>
            <a:chExt cx="1480050" cy="992775"/>
          </a:xfrm>
        </p:grpSpPr>
        <p:sp>
          <p:nvSpPr>
            <p:cNvPr id="453" name="Google Shape;3041;p74">
              <a:extLst>
                <a:ext uri="{FF2B5EF4-FFF2-40B4-BE49-F238E27FC236}">
                  <a16:creationId xmlns:a16="http://schemas.microsoft.com/office/drawing/2014/main" id="{3AB45276-B98B-7831-F474-54435B5413C9}"/>
                </a:ext>
              </a:extLst>
            </p:cNvPr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042;p74">
              <a:extLst>
                <a:ext uri="{FF2B5EF4-FFF2-40B4-BE49-F238E27FC236}">
                  <a16:creationId xmlns:a16="http://schemas.microsoft.com/office/drawing/2014/main" id="{D0E28084-1085-D912-D574-9D7954DD2528}"/>
                </a:ext>
              </a:extLst>
            </p:cNvPr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043;p74">
              <a:extLst>
                <a:ext uri="{FF2B5EF4-FFF2-40B4-BE49-F238E27FC236}">
                  <a16:creationId xmlns:a16="http://schemas.microsoft.com/office/drawing/2014/main" id="{B2F7F1E5-2239-5F3D-1BB4-CF0742274770}"/>
                </a:ext>
              </a:extLst>
            </p:cNvPr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044;p74">
              <a:extLst>
                <a:ext uri="{FF2B5EF4-FFF2-40B4-BE49-F238E27FC236}">
                  <a16:creationId xmlns:a16="http://schemas.microsoft.com/office/drawing/2014/main" id="{B1AC7F2E-A56C-9FE5-7C5A-689DFB043C2C}"/>
                </a:ext>
              </a:extLst>
            </p:cNvPr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045;p74">
              <a:extLst>
                <a:ext uri="{FF2B5EF4-FFF2-40B4-BE49-F238E27FC236}">
                  <a16:creationId xmlns:a16="http://schemas.microsoft.com/office/drawing/2014/main" id="{48FB0B25-EABD-85AC-7C02-9911AD3071B7}"/>
                </a:ext>
              </a:extLst>
            </p:cNvPr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046;p74">
              <a:extLst>
                <a:ext uri="{FF2B5EF4-FFF2-40B4-BE49-F238E27FC236}">
                  <a16:creationId xmlns:a16="http://schemas.microsoft.com/office/drawing/2014/main" id="{FFA0502F-3C6C-BA96-1AAB-12B51A4DF746}"/>
                </a:ext>
              </a:extLst>
            </p:cNvPr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047;p74">
              <a:extLst>
                <a:ext uri="{FF2B5EF4-FFF2-40B4-BE49-F238E27FC236}">
                  <a16:creationId xmlns:a16="http://schemas.microsoft.com/office/drawing/2014/main" id="{EE5EB4B7-D2FE-04CD-29A2-6C7DDBA7F687}"/>
                </a:ext>
              </a:extLst>
            </p:cNvPr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048;p74">
              <a:extLst>
                <a:ext uri="{FF2B5EF4-FFF2-40B4-BE49-F238E27FC236}">
                  <a16:creationId xmlns:a16="http://schemas.microsoft.com/office/drawing/2014/main" id="{4143B56B-2112-CE0C-F758-4234AA566140}"/>
                </a:ext>
              </a:extLst>
            </p:cNvPr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049;p74">
              <a:extLst>
                <a:ext uri="{FF2B5EF4-FFF2-40B4-BE49-F238E27FC236}">
                  <a16:creationId xmlns:a16="http://schemas.microsoft.com/office/drawing/2014/main" id="{C1B54822-31F6-DC3B-99E9-397E7B2DDE3C}"/>
                </a:ext>
              </a:extLst>
            </p:cNvPr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050;p74">
              <a:extLst>
                <a:ext uri="{FF2B5EF4-FFF2-40B4-BE49-F238E27FC236}">
                  <a16:creationId xmlns:a16="http://schemas.microsoft.com/office/drawing/2014/main" id="{03CCF40D-0621-7DF2-707B-3F8C952BDAF0}"/>
                </a:ext>
              </a:extLst>
            </p:cNvPr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051;p74">
              <a:extLst>
                <a:ext uri="{FF2B5EF4-FFF2-40B4-BE49-F238E27FC236}">
                  <a16:creationId xmlns:a16="http://schemas.microsoft.com/office/drawing/2014/main" id="{18A0A189-FFC8-9AEE-E112-7017237A69A0}"/>
                </a:ext>
              </a:extLst>
            </p:cNvPr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052;p74">
              <a:extLst>
                <a:ext uri="{FF2B5EF4-FFF2-40B4-BE49-F238E27FC236}">
                  <a16:creationId xmlns:a16="http://schemas.microsoft.com/office/drawing/2014/main" id="{4EE8DA54-ADB5-CA66-944E-B17280C6814B}"/>
                </a:ext>
              </a:extLst>
            </p:cNvPr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053;p74">
              <a:extLst>
                <a:ext uri="{FF2B5EF4-FFF2-40B4-BE49-F238E27FC236}">
                  <a16:creationId xmlns:a16="http://schemas.microsoft.com/office/drawing/2014/main" id="{24EA895F-6B5C-0F87-033C-AAEC021A457E}"/>
                </a:ext>
              </a:extLst>
            </p:cNvPr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054;p74">
              <a:extLst>
                <a:ext uri="{FF2B5EF4-FFF2-40B4-BE49-F238E27FC236}">
                  <a16:creationId xmlns:a16="http://schemas.microsoft.com/office/drawing/2014/main" id="{E3FDD20D-D3BC-A114-1DDE-D0BF224EB37B}"/>
                </a:ext>
              </a:extLst>
            </p:cNvPr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055;p74">
              <a:extLst>
                <a:ext uri="{FF2B5EF4-FFF2-40B4-BE49-F238E27FC236}">
                  <a16:creationId xmlns:a16="http://schemas.microsoft.com/office/drawing/2014/main" id="{C06061EA-15FA-949C-B5C9-E0D72DF7F370}"/>
                </a:ext>
              </a:extLst>
            </p:cNvPr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056;p74">
              <a:extLst>
                <a:ext uri="{FF2B5EF4-FFF2-40B4-BE49-F238E27FC236}">
                  <a16:creationId xmlns:a16="http://schemas.microsoft.com/office/drawing/2014/main" id="{9C03E4DA-ACFF-100D-ED3C-AF9B2B362C32}"/>
                </a:ext>
              </a:extLst>
            </p:cNvPr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057;p74">
              <a:extLst>
                <a:ext uri="{FF2B5EF4-FFF2-40B4-BE49-F238E27FC236}">
                  <a16:creationId xmlns:a16="http://schemas.microsoft.com/office/drawing/2014/main" id="{E0CA7166-5C33-9F8A-9633-F2B4F27F5C7A}"/>
                </a:ext>
              </a:extLst>
            </p:cNvPr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058;p74">
              <a:extLst>
                <a:ext uri="{FF2B5EF4-FFF2-40B4-BE49-F238E27FC236}">
                  <a16:creationId xmlns:a16="http://schemas.microsoft.com/office/drawing/2014/main" id="{0B3EDAD6-5FEA-B349-9C1E-A888D57A06D5}"/>
                </a:ext>
              </a:extLst>
            </p:cNvPr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3059;p74">
              <a:extLst>
                <a:ext uri="{FF2B5EF4-FFF2-40B4-BE49-F238E27FC236}">
                  <a16:creationId xmlns:a16="http://schemas.microsoft.com/office/drawing/2014/main" id="{FD027FF3-17F8-6410-563A-F4703580F1DE}"/>
                </a:ext>
              </a:extLst>
            </p:cNvPr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3060;p74">
              <a:extLst>
                <a:ext uri="{FF2B5EF4-FFF2-40B4-BE49-F238E27FC236}">
                  <a16:creationId xmlns:a16="http://schemas.microsoft.com/office/drawing/2014/main" id="{A0010D7D-41A7-C0DC-805C-6D5E7ED0C0D1}"/>
                </a:ext>
              </a:extLst>
            </p:cNvPr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2920;p74">
            <a:extLst>
              <a:ext uri="{FF2B5EF4-FFF2-40B4-BE49-F238E27FC236}">
                <a16:creationId xmlns:a16="http://schemas.microsoft.com/office/drawing/2014/main" id="{7BE6E87A-1FE6-E683-8691-182431A604CA}"/>
              </a:ext>
            </a:extLst>
          </p:cNvPr>
          <p:cNvGrpSpPr/>
          <p:nvPr/>
        </p:nvGrpSpPr>
        <p:grpSpPr>
          <a:xfrm>
            <a:off x="110401" y="3897220"/>
            <a:ext cx="962349" cy="1003934"/>
            <a:chOff x="3010100" y="3121725"/>
            <a:chExt cx="1507675" cy="1572825"/>
          </a:xfrm>
        </p:grpSpPr>
        <p:sp>
          <p:nvSpPr>
            <p:cNvPr id="474" name="Google Shape;2921;p74">
              <a:extLst>
                <a:ext uri="{FF2B5EF4-FFF2-40B4-BE49-F238E27FC236}">
                  <a16:creationId xmlns:a16="http://schemas.microsoft.com/office/drawing/2014/main" id="{C91AF828-410B-36FD-B472-DCD63B3CC3A3}"/>
                </a:ext>
              </a:extLst>
            </p:cNvPr>
            <p:cNvSpPr/>
            <p:nvPr/>
          </p:nvSpPr>
          <p:spPr>
            <a:xfrm>
              <a:off x="3020075" y="3121725"/>
              <a:ext cx="1497700" cy="1572825"/>
            </a:xfrm>
            <a:custGeom>
              <a:avLst/>
              <a:gdLst/>
              <a:ahLst/>
              <a:cxnLst/>
              <a:rect l="l" t="t" r="r" b="b"/>
              <a:pathLst>
                <a:path w="59908" h="62913" extrusionOk="0">
                  <a:moveTo>
                    <a:pt x="27267" y="35704"/>
                  </a:moveTo>
                  <a:lnTo>
                    <a:pt x="27267" y="35704"/>
                  </a:lnTo>
                  <a:cubicBezTo>
                    <a:pt x="27175" y="36503"/>
                    <a:pt x="26960" y="37301"/>
                    <a:pt x="26623" y="38007"/>
                  </a:cubicBezTo>
                  <a:cubicBezTo>
                    <a:pt x="26500" y="38253"/>
                    <a:pt x="26377" y="38560"/>
                    <a:pt x="26223" y="38867"/>
                  </a:cubicBezTo>
                  <a:cubicBezTo>
                    <a:pt x="26285" y="38222"/>
                    <a:pt x="26469" y="37608"/>
                    <a:pt x="26715" y="36994"/>
                  </a:cubicBezTo>
                  <a:cubicBezTo>
                    <a:pt x="26930" y="36595"/>
                    <a:pt x="27114" y="36134"/>
                    <a:pt x="27267" y="35704"/>
                  </a:cubicBezTo>
                  <a:close/>
                  <a:moveTo>
                    <a:pt x="32336" y="1"/>
                  </a:moveTo>
                  <a:cubicBezTo>
                    <a:pt x="31184" y="1"/>
                    <a:pt x="30311" y="406"/>
                    <a:pt x="29939" y="607"/>
                  </a:cubicBezTo>
                  <a:cubicBezTo>
                    <a:pt x="27943" y="1713"/>
                    <a:pt x="26868" y="4200"/>
                    <a:pt x="27329" y="6595"/>
                  </a:cubicBezTo>
                  <a:cubicBezTo>
                    <a:pt x="27482" y="7363"/>
                    <a:pt x="27667" y="8069"/>
                    <a:pt x="27820" y="8683"/>
                  </a:cubicBezTo>
                  <a:cubicBezTo>
                    <a:pt x="28127" y="9666"/>
                    <a:pt x="28281" y="10710"/>
                    <a:pt x="28342" y="11754"/>
                  </a:cubicBezTo>
                  <a:cubicBezTo>
                    <a:pt x="28342" y="13473"/>
                    <a:pt x="28158" y="14272"/>
                    <a:pt x="27882" y="14916"/>
                  </a:cubicBezTo>
                  <a:cubicBezTo>
                    <a:pt x="27605" y="15531"/>
                    <a:pt x="27175" y="16114"/>
                    <a:pt x="26807" y="16759"/>
                  </a:cubicBezTo>
                  <a:lnTo>
                    <a:pt x="26377" y="17434"/>
                  </a:lnTo>
                  <a:cubicBezTo>
                    <a:pt x="26561" y="16912"/>
                    <a:pt x="26715" y="16360"/>
                    <a:pt x="26868" y="15776"/>
                  </a:cubicBezTo>
                  <a:cubicBezTo>
                    <a:pt x="27575" y="12736"/>
                    <a:pt x="26807" y="10065"/>
                    <a:pt x="24750" y="8376"/>
                  </a:cubicBezTo>
                  <a:cubicBezTo>
                    <a:pt x="23825" y="7623"/>
                    <a:pt x="22748" y="7257"/>
                    <a:pt x="21661" y="7257"/>
                  </a:cubicBezTo>
                  <a:cubicBezTo>
                    <a:pt x="20220" y="7257"/>
                    <a:pt x="18763" y="7901"/>
                    <a:pt x="17626" y="9144"/>
                  </a:cubicBezTo>
                  <a:cubicBezTo>
                    <a:pt x="17042" y="9789"/>
                    <a:pt x="16582" y="10525"/>
                    <a:pt x="16213" y="11324"/>
                  </a:cubicBezTo>
                  <a:cubicBezTo>
                    <a:pt x="15231" y="12736"/>
                    <a:pt x="14893" y="14548"/>
                    <a:pt x="14739" y="16329"/>
                  </a:cubicBezTo>
                  <a:cubicBezTo>
                    <a:pt x="14617" y="17342"/>
                    <a:pt x="14617" y="18355"/>
                    <a:pt x="14739" y="19338"/>
                  </a:cubicBezTo>
                  <a:cubicBezTo>
                    <a:pt x="14586" y="19154"/>
                    <a:pt x="14463" y="18970"/>
                    <a:pt x="14340" y="18785"/>
                  </a:cubicBezTo>
                  <a:cubicBezTo>
                    <a:pt x="13634" y="17649"/>
                    <a:pt x="13419" y="16605"/>
                    <a:pt x="13634" y="15623"/>
                  </a:cubicBezTo>
                  <a:cubicBezTo>
                    <a:pt x="13726" y="15346"/>
                    <a:pt x="13849" y="14978"/>
                    <a:pt x="13972" y="14579"/>
                  </a:cubicBezTo>
                  <a:cubicBezTo>
                    <a:pt x="14432" y="13228"/>
                    <a:pt x="15046" y="11355"/>
                    <a:pt x="14494" y="9297"/>
                  </a:cubicBezTo>
                  <a:cubicBezTo>
                    <a:pt x="13695" y="6227"/>
                    <a:pt x="11546" y="5459"/>
                    <a:pt x="10656" y="5244"/>
                  </a:cubicBezTo>
                  <a:cubicBezTo>
                    <a:pt x="10339" y="5179"/>
                    <a:pt x="10016" y="5147"/>
                    <a:pt x="9690" y="5147"/>
                  </a:cubicBezTo>
                  <a:cubicBezTo>
                    <a:pt x="7866" y="5147"/>
                    <a:pt x="5947" y="6149"/>
                    <a:pt x="4514" y="7946"/>
                  </a:cubicBezTo>
                  <a:cubicBezTo>
                    <a:pt x="1597" y="11569"/>
                    <a:pt x="1874" y="17588"/>
                    <a:pt x="2764" y="20505"/>
                  </a:cubicBezTo>
                  <a:cubicBezTo>
                    <a:pt x="3532" y="22992"/>
                    <a:pt x="4699" y="25326"/>
                    <a:pt x="6203" y="27475"/>
                  </a:cubicBezTo>
                  <a:cubicBezTo>
                    <a:pt x="6479" y="27874"/>
                    <a:pt x="6756" y="28273"/>
                    <a:pt x="7032" y="28673"/>
                  </a:cubicBezTo>
                  <a:cubicBezTo>
                    <a:pt x="7769" y="29655"/>
                    <a:pt x="8414" y="30699"/>
                    <a:pt x="8967" y="31774"/>
                  </a:cubicBezTo>
                  <a:cubicBezTo>
                    <a:pt x="9519" y="32910"/>
                    <a:pt x="9581" y="34138"/>
                    <a:pt x="9243" y="36042"/>
                  </a:cubicBezTo>
                  <a:cubicBezTo>
                    <a:pt x="9182" y="36318"/>
                    <a:pt x="9120" y="36625"/>
                    <a:pt x="9059" y="36933"/>
                  </a:cubicBezTo>
                  <a:cubicBezTo>
                    <a:pt x="8506" y="39819"/>
                    <a:pt x="7677" y="44026"/>
                    <a:pt x="9919" y="47280"/>
                  </a:cubicBezTo>
                  <a:cubicBezTo>
                    <a:pt x="9212" y="47557"/>
                    <a:pt x="8537" y="47833"/>
                    <a:pt x="7892" y="48171"/>
                  </a:cubicBezTo>
                  <a:cubicBezTo>
                    <a:pt x="7800" y="48202"/>
                    <a:pt x="1" y="52623"/>
                    <a:pt x="799" y="57720"/>
                  </a:cubicBezTo>
                  <a:cubicBezTo>
                    <a:pt x="1045" y="59102"/>
                    <a:pt x="2027" y="61467"/>
                    <a:pt x="6357" y="62173"/>
                  </a:cubicBezTo>
                  <a:cubicBezTo>
                    <a:pt x="9634" y="62666"/>
                    <a:pt x="12938" y="62912"/>
                    <a:pt x="16244" y="62912"/>
                  </a:cubicBezTo>
                  <a:cubicBezTo>
                    <a:pt x="16438" y="62912"/>
                    <a:pt x="16633" y="62911"/>
                    <a:pt x="16827" y="62910"/>
                  </a:cubicBezTo>
                  <a:cubicBezTo>
                    <a:pt x="22631" y="62910"/>
                    <a:pt x="28588" y="62265"/>
                    <a:pt x="30768" y="60392"/>
                  </a:cubicBezTo>
                  <a:cubicBezTo>
                    <a:pt x="31106" y="60085"/>
                    <a:pt x="31413" y="59716"/>
                    <a:pt x="31658" y="59317"/>
                  </a:cubicBezTo>
                  <a:cubicBezTo>
                    <a:pt x="32672" y="59778"/>
                    <a:pt x="33746" y="60115"/>
                    <a:pt x="34883" y="60300"/>
                  </a:cubicBezTo>
                  <a:cubicBezTo>
                    <a:pt x="36868" y="60493"/>
                    <a:pt x="38853" y="60611"/>
                    <a:pt x="40838" y="60611"/>
                  </a:cubicBezTo>
                  <a:cubicBezTo>
                    <a:pt x="41064" y="60611"/>
                    <a:pt x="41289" y="60610"/>
                    <a:pt x="41515" y="60607"/>
                  </a:cubicBezTo>
                  <a:cubicBezTo>
                    <a:pt x="46520" y="60607"/>
                    <a:pt x="52692" y="60208"/>
                    <a:pt x="55824" y="58826"/>
                  </a:cubicBezTo>
                  <a:cubicBezTo>
                    <a:pt x="58004" y="57874"/>
                    <a:pt x="59232" y="56461"/>
                    <a:pt x="59509" y="54681"/>
                  </a:cubicBezTo>
                  <a:cubicBezTo>
                    <a:pt x="59908" y="51856"/>
                    <a:pt x="57574" y="49921"/>
                    <a:pt x="56039" y="48631"/>
                  </a:cubicBezTo>
                  <a:lnTo>
                    <a:pt x="55609" y="48263"/>
                  </a:lnTo>
                  <a:cubicBezTo>
                    <a:pt x="54780" y="47557"/>
                    <a:pt x="53920" y="46912"/>
                    <a:pt x="53030" y="46298"/>
                  </a:cubicBezTo>
                  <a:cubicBezTo>
                    <a:pt x="52109" y="45684"/>
                    <a:pt x="51249" y="45039"/>
                    <a:pt x="50450" y="44333"/>
                  </a:cubicBezTo>
                  <a:cubicBezTo>
                    <a:pt x="48874" y="42959"/>
                    <a:pt x="45211" y="40301"/>
                    <a:pt x="40405" y="40301"/>
                  </a:cubicBezTo>
                  <a:cubicBezTo>
                    <a:pt x="39409" y="40301"/>
                    <a:pt x="38364" y="40415"/>
                    <a:pt x="37278" y="40679"/>
                  </a:cubicBezTo>
                  <a:cubicBezTo>
                    <a:pt x="37738" y="37516"/>
                    <a:pt x="37216" y="33371"/>
                    <a:pt x="36571" y="31037"/>
                  </a:cubicBezTo>
                  <a:cubicBezTo>
                    <a:pt x="36356" y="30269"/>
                    <a:pt x="36080" y="29471"/>
                    <a:pt x="35804" y="28734"/>
                  </a:cubicBezTo>
                  <a:cubicBezTo>
                    <a:pt x="35251" y="27137"/>
                    <a:pt x="34668" y="25479"/>
                    <a:pt x="34790" y="24282"/>
                  </a:cubicBezTo>
                  <a:cubicBezTo>
                    <a:pt x="34883" y="23391"/>
                    <a:pt x="35681" y="21825"/>
                    <a:pt x="36418" y="20321"/>
                  </a:cubicBezTo>
                  <a:cubicBezTo>
                    <a:pt x="37370" y="18509"/>
                    <a:pt x="38168" y="16636"/>
                    <a:pt x="38813" y="14671"/>
                  </a:cubicBezTo>
                  <a:cubicBezTo>
                    <a:pt x="39581" y="11938"/>
                    <a:pt x="39980" y="5121"/>
                    <a:pt x="36326" y="1744"/>
                  </a:cubicBezTo>
                  <a:cubicBezTo>
                    <a:pt x="34866" y="390"/>
                    <a:pt x="33467" y="1"/>
                    <a:pt x="32336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922;p74">
              <a:extLst>
                <a:ext uri="{FF2B5EF4-FFF2-40B4-BE49-F238E27FC236}">
                  <a16:creationId xmlns:a16="http://schemas.microsoft.com/office/drawing/2014/main" id="{ECF4196A-1FE0-48B6-B87D-6C564468A1D8}"/>
                </a:ext>
              </a:extLst>
            </p:cNvPr>
            <p:cNvSpPr/>
            <p:nvPr/>
          </p:nvSpPr>
          <p:spPr>
            <a:xfrm>
              <a:off x="3139825" y="3327325"/>
              <a:ext cx="312450" cy="971975"/>
            </a:xfrm>
            <a:custGeom>
              <a:avLst/>
              <a:gdLst/>
              <a:ahLst/>
              <a:cxnLst/>
              <a:rect l="l" t="t" r="r" b="b"/>
              <a:pathLst>
                <a:path w="12498" h="38879" extrusionOk="0">
                  <a:moveTo>
                    <a:pt x="4890" y="0"/>
                  </a:moveTo>
                  <a:cubicBezTo>
                    <a:pt x="3960" y="0"/>
                    <a:pt x="2909" y="700"/>
                    <a:pt x="2150" y="1657"/>
                  </a:cubicBezTo>
                  <a:cubicBezTo>
                    <a:pt x="1" y="4328"/>
                    <a:pt x="308" y="9241"/>
                    <a:pt x="922" y="11390"/>
                  </a:cubicBezTo>
                  <a:cubicBezTo>
                    <a:pt x="1628" y="13571"/>
                    <a:pt x="2641" y="15659"/>
                    <a:pt x="3962" y="17532"/>
                  </a:cubicBezTo>
                  <a:cubicBezTo>
                    <a:pt x="5006" y="19067"/>
                    <a:pt x="6173" y="20541"/>
                    <a:pt x="6971" y="22230"/>
                  </a:cubicBezTo>
                  <a:cubicBezTo>
                    <a:pt x="7954" y="24225"/>
                    <a:pt x="7892" y="26252"/>
                    <a:pt x="7493" y="28371"/>
                  </a:cubicBezTo>
                  <a:cubicBezTo>
                    <a:pt x="6940" y="31349"/>
                    <a:pt x="5773" y="35617"/>
                    <a:pt x="8291" y="38074"/>
                  </a:cubicBezTo>
                  <a:cubicBezTo>
                    <a:pt x="8762" y="38565"/>
                    <a:pt x="9369" y="38879"/>
                    <a:pt x="10004" y="38879"/>
                  </a:cubicBezTo>
                  <a:cubicBezTo>
                    <a:pt x="10321" y="38879"/>
                    <a:pt x="10645" y="38801"/>
                    <a:pt x="10963" y="38627"/>
                  </a:cubicBezTo>
                  <a:cubicBezTo>
                    <a:pt x="12283" y="37890"/>
                    <a:pt x="12406" y="36078"/>
                    <a:pt x="12437" y="34727"/>
                  </a:cubicBezTo>
                  <a:cubicBezTo>
                    <a:pt x="12498" y="32670"/>
                    <a:pt x="11945" y="30674"/>
                    <a:pt x="11945" y="28616"/>
                  </a:cubicBezTo>
                  <a:cubicBezTo>
                    <a:pt x="11915" y="26375"/>
                    <a:pt x="12283" y="24164"/>
                    <a:pt x="12130" y="21892"/>
                  </a:cubicBezTo>
                  <a:cubicBezTo>
                    <a:pt x="11822" y="18023"/>
                    <a:pt x="8905" y="15321"/>
                    <a:pt x="6971" y="12189"/>
                  </a:cubicBezTo>
                  <a:cubicBezTo>
                    <a:pt x="5927" y="10500"/>
                    <a:pt x="5436" y="8627"/>
                    <a:pt x="5896" y="6692"/>
                  </a:cubicBezTo>
                  <a:cubicBezTo>
                    <a:pt x="6265" y="5157"/>
                    <a:pt x="7186" y="3468"/>
                    <a:pt x="6756" y="1841"/>
                  </a:cubicBezTo>
                  <a:cubicBezTo>
                    <a:pt x="6401" y="519"/>
                    <a:pt x="5690" y="0"/>
                    <a:pt x="4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923;p74">
              <a:extLst>
                <a:ext uri="{FF2B5EF4-FFF2-40B4-BE49-F238E27FC236}">
                  <a16:creationId xmlns:a16="http://schemas.microsoft.com/office/drawing/2014/main" id="{58D0EDE2-A1A7-77D4-81C4-88B5245E89D5}"/>
                </a:ext>
              </a:extLst>
            </p:cNvPr>
            <p:cNvSpPr/>
            <p:nvPr/>
          </p:nvSpPr>
          <p:spPr>
            <a:xfrm>
              <a:off x="3186650" y="3366525"/>
              <a:ext cx="229150" cy="911300"/>
            </a:xfrm>
            <a:custGeom>
              <a:avLst/>
              <a:gdLst/>
              <a:ahLst/>
              <a:cxnLst/>
              <a:rect l="l" t="t" r="r" b="b"/>
              <a:pathLst>
                <a:path w="9166" h="36452" extrusionOk="0">
                  <a:moveTo>
                    <a:pt x="2228" y="1"/>
                  </a:moveTo>
                  <a:cubicBezTo>
                    <a:pt x="2151" y="1"/>
                    <a:pt x="2074" y="38"/>
                    <a:pt x="2027" y="119"/>
                  </a:cubicBezTo>
                  <a:cubicBezTo>
                    <a:pt x="431" y="3313"/>
                    <a:pt x="1" y="7090"/>
                    <a:pt x="1290" y="10467"/>
                  </a:cubicBezTo>
                  <a:cubicBezTo>
                    <a:pt x="2734" y="14152"/>
                    <a:pt x="5804" y="16915"/>
                    <a:pt x="7002" y="20754"/>
                  </a:cubicBezTo>
                  <a:cubicBezTo>
                    <a:pt x="8046" y="24131"/>
                    <a:pt x="7002" y="27663"/>
                    <a:pt x="6725" y="31102"/>
                  </a:cubicBezTo>
                  <a:cubicBezTo>
                    <a:pt x="6603" y="32790"/>
                    <a:pt x="6449" y="35922"/>
                    <a:pt x="8568" y="36444"/>
                  </a:cubicBezTo>
                  <a:cubicBezTo>
                    <a:pt x="8593" y="36449"/>
                    <a:pt x="8618" y="36451"/>
                    <a:pt x="8642" y="36451"/>
                  </a:cubicBezTo>
                  <a:cubicBezTo>
                    <a:pt x="8944" y="36451"/>
                    <a:pt x="9166" y="36114"/>
                    <a:pt x="8967" y="35830"/>
                  </a:cubicBezTo>
                  <a:cubicBezTo>
                    <a:pt x="7370" y="33988"/>
                    <a:pt x="7892" y="31102"/>
                    <a:pt x="8230" y="28891"/>
                  </a:cubicBezTo>
                  <a:cubicBezTo>
                    <a:pt x="8598" y="26250"/>
                    <a:pt x="8936" y="23456"/>
                    <a:pt x="8230" y="20846"/>
                  </a:cubicBezTo>
                  <a:cubicBezTo>
                    <a:pt x="7401" y="17652"/>
                    <a:pt x="5405" y="15257"/>
                    <a:pt x="3624" y="12555"/>
                  </a:cubicBezTo>
                  <a:cubicBezTo>
                    <a:pt x="2519" y="10774"/>
                    <a:pt x="1690" y="8932"/>
                    <a:pt x="1505" y="6844"/>
                  </a:cubicBezTo>
                  <a:cubicBezTo>
                    <a:pt x="1321" y="4572"/>
                    <a:pt x="2150" y="2453"/>
                    <a:pt x="2457" y="273"/>
                  </a:cubicBezTo>
                  <a:cubicBezTo>
                    <a:pt x="2476" y="101"/>
                    <a:pt x="2353" y="1"/>
                    <a:pt x="2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924;p74">
              <a:extLst>
                <a:ext uri="{FF2B5EF4-FFF2-40B4-BE49-F238E27FC236}">
                  <a16:creationId xmlns:a16="http://schemas.microsoft.com/office/drawing/2014/main" id="{F56D337A-AD42-F86E-BC0F-F764549CEE08}"/>
                </a:ext>
              </a:extLst>
            </p:cNvPr>
            <p:cNvSpPr/>
            <p:nvPr/>
          </p:nvSpPr>
          <p:spPr>
            <a:xfrm>
              <a:off x="3456100" y="3379975"/>
              <a:ext cx="198850" cy="924750"/>
            </a:xfrm>
            <a:custGeom>
              <a:avLst/>
              <a:gdLst/>
              <a:ahLst/>
              <a:cxnLst/>
              <a:rect l="l" t="t" r="r" b="b"/>
              <a:pathLst>
                <a:path w="7954" h="36990" extrusionOk="0">
                  <a:moveTo>
                    <a:pt x="4199" y="0"/>
                  </a:moveTo>
                  <a:cubicBezTo>
                    <a:pt x="3550" y="0"/>
                    <a:pt x="2919" y="351"/>
                    <a:pt x="2457" y="871"/>
                  </a:cubicBezTo>
                  <a:cubicBezTo>
                    <a:pt x="1996" y="1393"/>
                    <a:pt x="1659" y="1946"/>
                    <a:pt x="1413" y="2560"/>
                  </a:cubicBezTo>
                  <a:cubicBezTo>
                    <a:pt x="615" y="3512"/>
                    <a:pt x="400" y="5415"/>
                    <a:pt x="308" y="6337"/>
                  </a:cubicBezTo>
                  <a:cubicBezTo>
                    <a:pt x="1" y="9438"/>
                    <a:pt x="1045" y="12140"/>
                    <a:pt x="2058" y="15026"/>
                  </a:cubicBezTo>
                  <a:cubicBezTo>
                    <a:pt x="2887" y="17176"/>
                    <a:pt x="3102" y="19479"/>
                    <a:pt x="2703" y="21751"/>
                  </a:cubicBezTo>
                  <a:cubicBezTo>
                    <a:pt x="2303" y="24054"/>
                    <a:pt x="1444" y="26265"/>
                    <a:pt x="1167" y="28629"/>
                  </a:cubicBezTo>
                  <a:cubicBezTo>
                    <a:pt x="891" y="30963"/>
                    <a:pt x="1106" y="33972"/>
                    <a:pt x="2426" y="35968"/>
                  </a:cubicBezTo>
                  <a:cubicBezTo>
                    <a:pt x="2898" y="36690"/>
                    <a:pt x="3548" y="36989"/>
                    <a:pt x="4185" y="36989"/>
                  </a:cubicBezTo>
                  <a:cubicBezTo>
                    <a:pt x="5582" y="36989"/>
                    <a:pt x="6920" y="35553"/>
                    <a:pt x="6203" y="33972"/>
                  </a:cubicBezTo>
                  <a:cubicBezTo>
                    <a:pt x="4975" y="31178"/>
                    <a:pt x="5712" y="27032"/>
                    <a:pt x="6510" y="25344"/>
                  </a:cubicBezTo>
                  <a:cubicBezTo>
                    <a:pt x="7339" y="23624"/>
                    <a:pt x="7953" y="20461"/>
                    <a:pt x="7923" y="19264"/>
                  </a:cubicBezTo>
                  <a:cubicBezTo>
                    <a:pt x="7861" y="18036"/>
                    <a:pt x="6940" y="15303"/>
                    <a:pt x="6142" y="13399"/>
                  </a:cubicBezTo>
                  <a:cubicBezTo>
                    <a:pt x="5528" y="11956"/>
                    <a:pt x="4729" y="10421"/>
                    <a:pt x="5159" y="8824"/>
                  </a:cubicBezTo>
                  <a:cubicBezTo>
                    <a:pt x="5558" y="7442"/>
                    <a:pt x="6080" y="6152"/>
                    <a:pt x="6418" y="4740"/>
                  </a:cubicBezTo>
                  <a:cubicBezTo>
                    <a:pt x="6817" y="3174"/>
                    <a:pt x="6664" y="1485"/>
                    <a:pt x="5343" y="410"/>
                  </a:cubicBezTo>
                  <a:cubicBezTo>
                    <a:pt x="4977" y="124"/>
                    <a:pt x="4585" y="0"/>
                    <a:pt x="4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925;p74">
              <a:extLst>
                <a:ext uri="{FF2B5EF4-FFF2-40B4-BE49-F238E27FC236}">
                  <a16:creationId xmlns:a16="http://schemas.microsoft.com/office/drawing/2014/main" id="{378E1326-AAE7-8998-1A2C-2E21F20E63C0}"/>
                </a:ext>
              </a:extLst>
            </p:cNvPr>
            <p:cNvSpPr/>
            <p:nvPr/>
          </p:nvSpPr>
          <p:spPr>
            <a:xfrm>
              <a:off x="3499850" y="3440875"/>
              <a:ext cx="121325" cy="852825"/>
            </a:xfrm>
            <a:custGeom>
              <a:avLst/>
              <a:gdLst/>
              <a:ahLst/>
              <a:cxnLst/>
              <a:rect l="l" t="t" r="r" b="b"/>
              <a:pathLst>
                <a:path w="4853" h="34113" extrusionOk="0">
                  <a:moveTo>
                    <a:pt x="2551" y="1"/>
                  </a:moveTo>
                  <a:cubicBezTo>
                    <a:pt x="2511" y="1"/>
                    <a:pt x="2469" y="10"/>
                    <a:pt x="2427" y="32"/>
                  </a:cubicBezTo>
                  <a:cubicBezTo>
                    <a:pt x="738" y="861"/>
                    <a:pt x="553" y="3471"/>
                    <a:pt x="369" y="5098"/>
                  </a:cubicBezTo>
                  <a:cubicBezTo>
                    <a:pt x="1" y="8169"/>
                    <a:pt x="1874" y="11086"/>
                    <a:pt x="2887" y="13880"/>
                  </a:cubicBezTo>
                  <a:cubicBezTo>
                    <a:pt x="4300" y="17872"/>
                    <a:pt x="2365" y="20942"/>
                    <a:pt x="1137" y="24627"/>
                  </a:cubicBezTo>
                  <a:cubicBezTo>
                    <a:pt x="216" y="27483"/>
                    <a:pt x="768" y="31444"/>
                    <a:pt x="2365" y="33992"/>
                  </a:cubicBezTo>
                  <a:cubicBezTo>
                    <a:pt x="2413" y="34076"/>
                    <a:pt x="2488" y="34113"/>
                    <a:pt x="2562" y="34113"/>
                  </a:cubicBezTo>
                  <a:cubicBezTo>
                    <a:pt x="2680" y="34113"/>
                    <a:pt x="2795" y="34020"/>
                    <a:pt x="2795" y="33870"/>
                  </a:cubicBezTo>
                  <a:cubicBezTo>
                    <a:pt x="2949" y="32549"/>
                    <a:pt x="2549" y="31382"/>
                    <a:pt x="2242" y="30123"/>
                  </a:cubicBezTo>
                  <a:cubicBezTo>
                    <a:pt x="1720" y="28220"/>
                    <a:pt x="1812" y="26224"/>
                    <a:pt x="2427" y="24381"/>
                  </a:cubicBezTo>
                  <a:cubicBezTo>
                    <a:pt x="3348" y="21526"/>
                    <a:pt x="4852" y="19069"/>
                    <a:pt x="4545" y="15999"/>
                  </a:cubicBezTo>
                  <a:cubicBezTo>
                    <a:pt x="4238" y="13020"/>
                    <a:pt x="2427" y="10349"/>
                    <a:pt x="1628" y="7524"/>
                  </a:cubicBezTo>
                  <a:cubicBezTo>
                    <a:pt x="1229" y="6173"/>
                    <a:pt x="1352" y="4945"/>
                    <a:pt x="1567" y="3594"/>
                  </a:cubicBezTo>
                  <a:cubicBezTo>
                    <a:pt x="1690" y="2703"/>
                    <a:pt x="1874" y="1045"/>
                    <a:pt x="2703" y="523"/>
                  </a:cubicBezTo>
                  <a:cubicBezTo>
                    <a:pt x="2967" y="364"/>
                    <a:pt x="2799" y="1"/>
                    <a:pt x="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926;p74">
              <a:extLst>
                <a:ext uri="{FF2B5EF4-FFF2-40B4-BE49-F238E27FC236}">
                  <a16:creationId xmlns:a16="http://schemas.microsoft.com/office/drawing/2014/main" id="{4E8A2037-1D2D-D9C7-8451-3D5C04EF34DB}"/>
                </a:ext>
              </a:extLst>
            </p:cNvPr>
            <p:cNvSpPr/>
            <p:nvPr/>
          </p:nvSpPr>
          <p:spPr>
            <a:xfrm>
              <a:off x="3658750" y="3198375"/>
              <a:ext cx="276400" cy="1120725"/>
            </a:xfrm>
            <a:custGeom>
              <a:avLst/>
              <a:gdLst/>
              <a:ahLst/>
              <a:cxnLst/>
              <a:rect l="l" t="t" r="r" b="b"/>
              <a:pathLst>
                <a:path w="11056" h="44829" extrusionOk="0">
                  <a:moveTo>
                    <a:pt x="6715" y="1"/>
                  </a:moveTo>
                  <a:cubicBezTo>
                    <a:pt x="5365" y="1"/>
                    <a:pt x="4511" y="1481"/>
                    <a:pt x="4791" y="2946"/>
                  </a:cubicBezTo>
                  <a:cubicBezTo>
                    <a:pt x="5190" y="5034"/>
                    <a:pt x="5835" y="6661"/>
                    <a:pt x="5835" y="8688"/>
                  </a:cubicBezTo>
                  <a:cubicBezTo>
                    <a:pt x="5835" y="10714"/>
                    <a:pt x="5651" y="11973"/>
                    <a:pt x="5067" y="13232"/>
                  </a:cubicBezTo>
                  <a:cubicBezTo>
                    <a:pt x="3808" y="15535"/>
                    <a:pt x="2242" y="17715"/>
                    <a:pt x="1413" y="20233"/>
                  </a:cubicBezTo>
                  <a:cubicBezTo>
                    <a:pt x="554" y="22720"/>
                    <a:pt x="1905" y="25422"/>
                    <a:pt x="3225" y="27572"/>
                  </a:cubicBezTo>
                  <a:cubicBezTo>
                    <a:pt x="5067" y="30581"/>
                    <a:pt x="5313" y="33037"/>
                    <a:pt x="3901" y="36200"/>
                  </a:cubicBezTo>
                  <a:cubicBezTo>
                    <a:pt x="2734" y="38749"/>
                    <a:pt x="1" y="42587"/>
                    <a:pt x="2181" y="44460"/>
                  </a:cubicBezTo>
                  <a:cubicBezTo>
                    <a:pt x="2479" y="44715"/>
                    <a:pt x="2795" y="44828"/>
                    <a:pt x="3122" y="44828"/>
                  </a:cubicBezTo>
                  <a:cubicBezTo>
                    <a:pt x="5154" y="44828"/>
                    <a:pt x="7582" y="40443"/>
                    <a:pt x="8322" y="38565"/>
                  </a:cubicBezTo>
                  <a:cubicBezTo>
                    <a:pt x="9213" y="36415"/>
                    <a:pt x="8844" y="31533"/>
                    <a:pt x="8077" y="28800"/>
                  </a:cubicBezTo>
                  <a:cubicBezTo>
                    <a:pt x="7370" y="26282"/>
                    <a:pt x="5958" y="23488"/>
                    <a:pt x="6204" y="20878"/>
                  </a:cubicBezTo>
                  <a:cubicBezTo>
                    <a:pt x="6480" y="18207"/>
                    <a:pt x="9213" y="14553"/>
                    <a:pt x="10287" y="10776"/>
                  </a:cubicBezTo>
                  <a:cubicBezTo>
                    <a:pt x="10963" y="8381"/>
                    <a:pt x="11055" y="3099"/>
                    <a:pt x="8660" y="919"/>
                  </a:cubicBezTo>
                  <a:cubicBezTo>
                    <a:pt x="7954" y="269"/>
                    <a:pt x="7290" y="1"/>
                    <a:pt x="6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927;p74">
              <a:extLst>
                <a:ext uri="{FF2B5EF4-FFF2-40B4-BE49-F238E27FC236}">
                  <a16:creationId xmlns:a16="http://schemas.microsoft.com/office/drawing/2014/main" id="{B68520CB-1E0F-8408-C5F9-0DED3AB817E4}"/>
                </a:ext>
              </a:extLst>
            </p:cNvPr>
            <p:cNvSpPr/>
            <p:nvPr/>
          </p:nvSpPr>
          <p:spPr>
            <a:xfrm>
              <a:off x="3707900" y="3282550"/>
              <a:ext cx="161225" cy="1032950"/>
            </a:xfrm>
            <a:custGeom>
              <a:avLst/>
              <a:gdLst/>
              <a:ahLst/>
              <a:cxnLst/>
              <a:rect l="l" t="t" r="r" b="b"/>
              <a:pathLst>
                <a:path w="6449" h="41318" extrusionOk="0">
                  <a:moveTo>
                    <a:pt x="5435" y="0"/>
                  </a:moveTo>
                  <a:cubicBezTo>
                    <a:pt x="5276" y="0"/>
                    <a:pt x="5111" y="93"/>
                    <a:pt x="5067" y="285"/>
                  </a:cubicBezTo>
                  <a:cubicBezTo>
                    <a:pt x="4760" y="2127"/>
                    <a:pt x="5466" y="3939"/>
                    <a:pt x="5343" y="5843"/>
                  </a:cubicBezTo>
                  <a:cubicBezTo>
                    <a:pt x="5220" y="7716"/>
                    <a:pt x="4698" y="9527"/>
                    <a:pt x="3808" y="11216"/>
                  </a:cubicBezTo>
                  <a:cubicBezTo>
                    <a:pt x="2364" y="13857"/>
                    <a:pt x="0" y="16590"/>
                    <a:pt x="921" y="19845"/>
                  </a:cubicBezTo>
                  <a:cubicBezTo>
                    <a:pt x="1904" y="23192"/>
                    <a:pt x="4053" y="26047"/>
                    <a:pt x="4483" y="29548"/>
                  </a:cubicBezTo>
                  <a:cubicBezTo>
                    <a:pt x="4760" y="31728"/>
                    <a:pt x="3869" y="33816"/>
                    <a:pt x="2979" y="35750"/>
                  </a:cubicBezTo>
                  <a:cubicBezTo>
                    <a:pt x="2211" y="37439"/>
                    <a:pt x="798" y="38790"/>
                    <a:pt x="461" y="40663"/>
                  </a:cubicBezTo>
                  <a:cubicBezTo>
                    <a:pt x="402" y="41034"/>
                    <a:pt x="753" y="41318"/>
                    <a:pt x="1072" y="41318"/>
                  </a:cubicBezTo>
                  <a:cubicBezTo>
                    <a:pt x="1254" y="41318"/>
                    <a:pt x="1426" y="41225"/>
                    <a:pt x="1505" y="41001"/>
                  </a:cubicBezTo>
                  <a:cubicBezTo>
                    <a:pt x="2702" y="37623"/>
                    <a:pt x="5466" y="34860"/>
                    <a:pt x="5619" y="31083"/>
                  </a:cubicBezTo>
                  <a:cubicBezTo>
                    <a:pt x="5773" y="27767"/>
                    <a:pt x="4299" y="24942"/>
                    <a:pt x="2948" y="21994"/>
                  </a:cubicBezTo>
                  <a:cubicBezTo>
                    <a:pt x="2057" y="20029"/>
                    <a:pt x="1597" y="18217"/>
                    <a:pt x="2364" y="16098"/>
                  </a:cubicBezTo>
                  <a:cubicBezTo>
                    <a:pt x="3009" y="14348"/>
                    <a:pt x="4207" y="12813"/>
                    <a:pt x="5067" y="11186"/>
                  </a:cubicBezTo>
                  <a:cubicBezTo>
                    <a:pt x="5834" y="9558"/>
                    <a:pt x="6264" y="7808"/>
                    <a:pt x="6326" y="6027"/>
                  </a:cubicBezTo>
                  <a:cubicBezTo>
                    <a:pt x="6448" y="4031"/>
                    <a:pt x="5742" y="2250"/>
                    <a:pt x="5773" y="316"/>
                  </a:cubicBezTo>
                  <a:cubicBezTo>
                    <a:pt x="5773" y="108"/>
                    <a:pt x="5607" y="0"/>
                    <a:pt x="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928;p74">
              <a:extLst>
                <a:ext uri="{FF2B5EF4-FFF2-40B4-BE49-F238E27FC236}">
                  <a16:creationId xmlns:a16="http://schemas.microsoft.com/office/drawing/2014/main" id="{D9D256A6-0E1E-9190-A379-BB205BF0FFA2}"/>
                </a:ext>
              </a:extLst>
            </p:cNvPr>
            <p:cNvSpPr/>
            <p:nvPr/>
          </p:nvSpPr>
          <p:spPr>
            <a:xfrm>
              <a:off x="3010100" y="4344275"/>
              <a:ext cx="737475" cy="273950"/>
            </a:xfrm>
            <a:custGeom>
              <a:avLst/>
              <a:gdLst/>
              <a:ahLst/>
              <a:cxnLst/>
              <a:rect l="l" t="t" r="r" b="b"/>
              <a:pathLst>
                <a:path w="29499" h="10958" extrusionOk="0">
                  <a:moveTo>
                    <a:pt x="18174" y="0"/>
                  </a:moveTo>
                  <a:cubicBezTo>
                    <a:pt x="13550" y="0"/>
                    <a:pt x="9734" y="2002"/>
                    <a:pt x="9734" y="2002"/>
                  </a:cubicBezTo>
                  <a:cubicBezTo>
                    <a:pt x="7861" y="2984"/>
                    <a:pt x="0" y="9064"/>
                    <a:pt x="7278" y="10262"/>
                  </a:cubicBezTo>
                  <a:cubicBezTo>
                    <a:pt x="10176" y="10736"/>
                    <a:pt x="13636" y="10958"/>
                    <a:pt x="16952" y="10958"/>
                  </a:cubicBezTo>
                  <a:cubicBezTo>
                    <a:pt x="23507" y="10958"/>
                    <a:pt x="29499" y="10092"/>
                    <a:pt x="29478" y="8603"/>
                  </a:cubicBezTo>
                  <a:cubicBezTo>
                    <a:pt x="29447" y="6362"/>
                    <a:pt x="27114" y="1603"/>
                    <a:pt x="21218" y="313"/>
                  </a:cubicBezTo>
                  <a:cubicBezTo>
                    <a:pt x="20186" y="91"/>
                    <a:pt x="19162" y="0"/>
                    <a:pt x="18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929;p74">
              <a:extLst>
                <a:ext uri="{FF2B5EF4-FFF2-40B4-BE49-F238E27FC236}">
                  <a16:creationId xmlns:a16="http://schemas.microsoft.com/office/drawing/2014/main" id="{9015F12C-1764-4F38-9AC5-41E49EC20888}"/>
                </a:ext>
              </a:extLst>
            </p:cNvPr>
            <p:cNvSpPr/>
            <p:nvPr/>
          </p:nvSpPr>
          <p:spPr>
            <a:xfrm>
              <a:off x="3169775" y="4460325"/>
              <a:ext cx="64500" cy="66650"/>
            </a:xfrm>
            <a:custGeom>
              <a:avLst/>
              <a:gdLst/>
              <a:ahLst/>
              <a:cxnLst/>
              <a:rect l="l" t="t" r="r" b="b"/>
              <a:pathLst>
                <a:path w="2580" h="2666" extrusionOk="0">
                  <a:moveTo>
                    <a:pt x="1965" y="0"/>
                  </a:moveTo>
                  <a:cubicBezTo>
                    <a:pt x="1904" y="0"/>
                    <a:pt x="1812" y="31"/>
                    <a:pt x="1750" y="31"/>
                  </a:cubicBezTo>
                  <a:cubicBezTo>
                    <a:pt x="1597" y="31"/>
                    <a:pt x="1443" y="62"/>
                    <a:pt x="1321" y="154"/>
                  </a:cubicBezTo>
                  <a:cubicBezTo>
                    <a:pt x="1014" y="338"/>
                    <a:pt x="737" y="553"/>
                    <a:pt x="491" y="829"/>
                  </a:cubicBezTo>
                  <a:cubicBezTo>
                    <a:pt x="215" y="1137"/>
                    <a:pt x="0" y="1628"/>
                    <a:pt x="215" y="2027"/>
                  </a:cubicBezTo>
                  <a:cubicBezTo>
                    <a:pt x="277" y="2150"/>
                    <a:pt x="338" y="2303"/>
                    <a:pt x="461" y="2395"/>
                  </a:cubicBezTo>
                  <a:cubicBezTo>
                    <a:pt x="648" y="2583"/>
                    <a:pt x="873" y="2665"/>
                    <a:pt x="1093" y="2665"/>
                  </a:cubicBezTo>
                  <a:cubicBezTo>
                    <a:pt x="1560" y="2665"/>
                    <a:pt x="2006" y="2293"/>
                    <a:pt x="2027" y="1751"/>
                  </a:cubicBezTo>
                  <a:cubicBezTo>
                    <a:pt x="2027" y="1689"/>
                    <a:pt x="2027" y="1628"/>
                    <a:pt x="2027" y="1597"/>
                  </a:cubicBezTo>
                  <a:cubicBezTo>
                    <a:pt x="2119" y="1505"/>
                    <a:pt x="2211" y="1444"/>
                    <a:pt x="2272" y="1351"/>
                  </a:cubicBezTo>
                  <a:cubicBezTo>
                    <a:pt x="2395" y="1259"/>
                    <a:pt x="2457" y="1137"/>
                    <a:pt x="2487" y="983"/>
                  </a:cubicBezTo>
                  <a:cubicBezTo>
                    <a:pt x="2518" y="922"/>
                    <a:pt x="2549" y="860"/>
                    <a:pt x="2580" y="768"/>
                  </a:cubicBezTo>
                  <a:cubicBezTo>
                    <a:pt x="2580" y="645"/>
                    <a:pt x="2580" y="492"/>
                    <a:pt x="2549" y="369"/>
                  </a:cubicBezTo>
                  <a:cubicBezTo>
                    <a:pt x="2487" y="215"/>
                    <a:pt x="2365" y="93"/>
                    <a:pt x="2211" y="62"/>
                  </a:cubicBezTo>
                  <a:cubicBezTo>
                    <a:pt x="2119" y="31"/>
                    <a:pt x="2058" y="0"/>
                    <a:pt x="1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930;p74">
              <a:extLst>
                <a:ext uri="{FF2B5EF4-FFF2-40B4-BE49-F238E27FC236}">
                  <a16:creationId xmlns:a16="http://schemas.microsoft.com/office/drawing/2014/main" id="{B1E351C5-F331-B5E1-1ECA-E5A6BC4ECB97}"/>
                </a:ext>
              </a:extLst>
            </p:cNvPr>
            <p:cNvSpPr/>
            <p:nvPr/>
          </p:nvSpPr>
          <p:spPr>
            <a:xfrm>
              <a:off x="3274175" y="4395250"/>
              <a:ext cx="76025" cy="45250"/>
            </a:xfrm>
            <a:custGeom>
              <a:avLst/>
              <a:gdLst/>
              <a:ahLst/>
              <a:cxnLst/>
              <a:rect l="l" t="t" r="r" b="b"/>
              <a:pathLst>
                <a:path w="3041" h="1810" extrusionOk="0">
                  <a:moveTo>
                    <a:pt x="2340" y="0"/>
                  </a:moveTo>
                  <a:cubicBezTo>
                    <a:pt x="2096" y="0"/>
                    <a:pt x="1861" y="57"/>
                    <a:pt x="1658" y="147"/>
                  </a:cubicBezTo>
                  <a:cubicBezTo>
                    <a:pt x="1351" y="270"/>
                    <a:pt x="1014" y="393"/>
                    <a:pt x="706" y="454"/>
                  </a:cubicBezTo>
                  <a:cubicBezTo>
                    <a:pt x="62" y="608"/>
                    <a:pt x="0" y="1652"/>
                    <a:pt x="706" y="1774"/>
                  </a:cubicBezTo>
                  <a:cubicBezTo>
                    <a:pt x="832" y="1798"/>
                    <a:pt x="957" y="1809"/>
                    <a:pt x="1082" y="1809"/>
                  </a:cubicBezTo>
                  <a:cubicBezTo>
                    <a:pt x="1445" y="1809"/>
                    <a:pt x="1799" y="1712"/>
                    <a:pt x="2119" y="1529"/>
                  </a:cubicBezTo>
                  <a:cubicBezTo>
                    <a:pt x="2487" y="1283"/>
                    <a:pt x="2764" y="945"/>
                    <a:pt x="2917" y="577"/>
                  </a:cubicBezTo>
                  <a:cubicBezTo>
                    <a:pt x="3040" y="331"/>
                    <a:pt x="2887" y="24"/>
                    <a:pt x="2610" y="24"/>
                  </a:cubicBezTo>
                  <a:cubicBezTo>
                    <a:pt x="2520" y="8"/>
                    <a:pt x="2429" y="0"/>
                    <a:pt x="2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931;p74">
              <a:extLst>
                <a:ext uri="{FF2B5EF4-FFF2-40B4-BE49-F238E27FC236}">
                  <a16:creationId xmlns:a16="http://schemas.microsoft.com/office/drawing/2014/main" id="{50BC96BF-EDE1-BF12-C039-343F56D98373}"/>
                </a:ext>
              </a:extLst>
            </p:cNvPr>
            <p:cNvSpPr/>
            <p:nvPr/>
          </p:nvSpPr>
          <p:spPr>
            <a:xfrm>
              <a:off x="3247300" y="4470300"/>
              <a:ext cx="64500" cy="38900"/>
            </a:xfrm>
            <a:custGeom>
              <a:avLst/>
              <a:gdLst/>
              <a:ahLst/>
              <a:cxnLst/>
              <a:rect l="l" t="t" r="r" b="b"/>
              <a:pathLst>
                <a:path w="2580" h="1556" extrusionOk="0">
                  <a:moveTo>
                    <a:pt x="1628" y="1"/>
                  </a:moveTo>
                  <a:cubicBezTo>
                    <a:pt x="1474" y="1"/>
                    <a:pt x="1352" y="31"/>
                    <a:pt x="1198" y="93"/>
                  </a:cubicBezTo>
                  <a:cubicBezTo>
                    <a:pt x="983" y="154"/>
                    <a:pt x="768" y="216"/>
                    <a:pt x="553" y="277"/>
                  </a:cubicBezTo>
                  <a:cubicBezTo>
                    <a:pt x="62" y="430"/>
                    <a:pt x="1" y="1137"/>
                    <a:pt x="461" y="1352"/>
                  </a:cubicBezTo>
                  <a:lnTo>
                    <a:pt x="737" y="1505"/>
                  </a:lnTo>
                  <a:cubicBezTo>
                    <a:pt x="804" y="1538"/>
                    <a:pt x="878" y="1555"/>
                    <a:pt x="952" y="1555"/>
                  </a:cubicBezTo>
                  <a:cubicBezTo>
                    <a:pt x="1086" y="1555"/>
                    <a:pt x="1222" y="1500"/>
                    <a:pt x="1321" y="1382"/>
                  </a:cubicBezTo>
                  <a:lnTo>
                    <a:pt x="1413" y="1382"/>
                  </a:lnTo>
                  <a:lnTo>
                    <a:pt x="1720" y="1260"/>
                  </a:lnTo>
                  <a:cubicBezTo>
                    <a:pt x="1874" y="1198"/>
                    <a:pt x="2027" y="1137"/>
                    <a:pt x="2150" y="1075"/>
                  </a:cubicBezTo>
                  <a:cubicBezTo>
                    <a:pt x="2580" y="860"/>
                    <a:pt x="2426" y="185"/>
                    <a:pt x="1996" y="93"/>
                  </a:cubicBezTo>
                  <a:cubicBezTo>
                    <a:pt x="1966" y="77"/>
                    <a:pt x="1943" y="70"/>
                    <a:pt x="1935" y="70"/>
                  </a:cubicBezTo>
                  <a:cubicBezTo>
                    <a:pt x="1932" y="70"/>
                    <a:pt x="1931" y="71"/>
                    <a:pt x="1933" y="73"/>
                  </a:cubicBezTo>
                  <a:lnTo>
                    <a:pt x="1933" y="73"/>
                  </a:lnTo>
                  <a:cubicBezTo>
                    <a:pt x="1846" y="25"/>
                    <a:pt x="1737" y="1"/>
                    <a:pt x="1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932;p74">
              <a:extLst>
                <a:ext uri="{FF2B5EF4-FFF2-40B4-BE49-F238E27FC236}">
                  <a16:creationId xmlns:a16="http://schemas.microsoft.com/office/drawing/2014/main" id="{C85E4400-7B5E-12CD-D065-BB87AA26576C}"/>
                </a:ext>
              </a:extLst>
            </p:cNvPr>
            <p:cNvSpPr/>
            <p:nvPr/>
          </p:nvSpPr>
          <p:spPr>
            <a:xfrm>
              <a:off x="3517525" y="4381925"/>
              <a:ext cx="82925" cy="45775"/>
            </a:xfrm>
            <a:custGeom>
              <a:avLst/>
              <a:gdLst/>
              <a:ahLst/>
              <a:cxnLst/>
              <a:rect l="l" t="t" r="r" b="b"/>
              <a:pathLst>
                <a:path w="3317" h="1831" extrusionOk="0">
                  <a:moveTo>
                    <a:pt x="1095" y="0"/>
                  </a:moveTo>
                  <a:cubicBezTo>
                    <a:pt x="934" y="0"/>
                    <a:pt x="772" y="21"/>
                    <a:pt x="614" y="66"/>
                  </a:cubicBezTo>
                  <a:cubicBezTo>
                    <a:pt x="0" y="250"/>
                    <a:pt x="0" y="1110"/>
                    <a:pt x="614" y="1294"/>
                  </a:cubicBezTo>
                  <a:cubicBezTo>
                    <a:pt x="1138" y="1461"/>
                    <a:pt x="1717" y="1831"/>
                    <a:pt x="2266" y="1831"/>
                  </a:cubicBezTo>
                  <a:cubicBezTo>
                    <a:pt x="2425" y="1831"/>
                    <a:pt x="2581" y="1800"/>
                    <a:pt x="2733" y="1724"/>
                  </a:cubicBezTo>
                  <a:lnTo>
                    <a:pt x="2794" y="1693"/>
                  </a:lnTo>
                  <a:cubicBezTo>
                    <a:pt x="3193" y="1570"/>
                    <a:pt x="3316" y="1048"/>
                    <a:pt x="2979" y="741"/>
                  </a:cubicBezTo>
                  <a:lnTo>
                    <a:pt x="2886" y="619"/>
                  </a:lnTo>
                  <a:cubicBezTo>
                    <a:pt x="2764" y="496"/>
                    <a:pt x="2610" y="404"/>
                    <a:pt x="2457" y="373"/>
                  </a:cubicBezTo>
                  <a:cubicBezTo>
                    <a:pt x="2272" y="311"/>
                    <a:pt x="2088" y="250"/>
                    <a:pt x="1904" y="158"/>
                  </a:cubicBezTo>
                  <a:cubicBezTo>
                    <a:pt x="1651" y="61"/>
                    <a:pt x="1374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933;p74">
              <a:extLst>
                <a:ext uri="{FF2B5EF4-FFF2-40B4-BE49-F238E27FC236}">
                  <a16:creationId xmlns:a16="http://schemas.microsoft.com/office/drawing/2014/main" id="{1AA6BC28-8E09-3C5D-929A-495C5072C675}"/>
                </a:ext>
              </a:extLst>
            </p:cNvPr>
            <p:cNvSpPr/>
            <p:nvPr/>
          </p:nvSpPr>
          <p:spPr>
            <a:xfrm>
              <a:off x="3570750" y="4447950"/>
              <a:ext cx="67300" cy="41275"/>
            </a:xfrm>
            <a:custGeom>
              <a:avLst/>
              <a:gdLst/>
              <a:ahLst/>
              <a:cxnLst/>
              <a:rect l="l" t="t" r="r" b="b"/>
              <a:pathLst>
                <a:path w="2692" h="1651" extrusionOk="0">
                  <a:moveTo>
                    <a:pt x="570" y="0"/>
                  </a:moveTo>
                  <a:cubicBezTo>
                    <a:pt x="130" y="0"/>
                    <a:pt x="1" y="600"/>
                    <a:pt x="235" y="864"/>
                  </a:cubicBezTo>
                  <a:cubicBezTo>
                    <a:pt x="481" y="1171"/>
                    <a:pt x="819" y="1386"/>
                    <a:pt x="1157" y="1539"/>
                  </a:cubicBezTo>
                  <a:cubicBezTo>
                    <a:pt x="1332" y="1613"/>
                    <a:pt x="1515" y="1651"/>
                    <a:pt x="1698" y="1651"/>
                  </a:cubicBezTo>
                  <a:cubicBezTo>
                    <a:pt x="1899" y="1651"/>
                    <a:pt x="2100" y="1605"/>
                    <a:pt x="2293" y="1509"/>
                  </a:cubicBezTo>
                  <a:cubicBezTo>
                    <a:pt x="2600" y="1324"/>
                    <a:pt x="2692" y="864"/>
                    <a:pt x="2416" y="588"/>
                  </a:cubicBezTo>
                  <a:cubicBezTo>
                    <a:pt x="2170" y="373"/>
                    <a:pt x="1863" y="250"/>
                    <a:pt x="1556" y="158"/>
                  </a:cubicBezTo>
                  <a:cubicBezTo>
                    <a:pt x="1249" y="66"/>
                    <a:pt x="942" y="4"/>
                    <a:pt x="635" y="4"/>
                  </a:cubicBezTo>
                  <a:cubicBezTo>
                    <a:pt x="612" y="1"/>
                    <a:pt x="591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934;p74">
              <a:extLst>
                <a:ext uri="{FF2B5EF4-FFF2-40B4-BE49-F238E27FC236}">
                  <a16:creationId xmlns:a16="http://schemas.microsoft.com/office/drawing/2014/main" id="{035D398F-E42C-E98F-C21F-84B06054D35D}"/>
                </a:ext>
              </a:extLst>
            </p:cNvPr>
            <p:cNvSpPr/>
            <p:nvPr/>
          </p:nvSpPr>
          <p:spPr>
            <a:xfrm>
              <a:off x="3730150" y="4205975"/>
              <a:ext cx="753850" cy="354325"/>
            </a:xfrm>
            <a:custGeom>
              <a:avLst/>
              <a:gdLst/>
              <a:ahLst/>
              <a:cxnLst/>
              <a:rect l="l" t="t" r="r" b="b"/>
              <a:pathLst>
                <a:path w="30154" h="14173" extrusionOk="0">
                  <a:moveTo>
                    <a:pt x="12035" y="0"/>
                  </a:moveTo>
                  <a:cubicBezTo>
                    <a:pt x="10973" y="0"/>
                    <a:pt x="9843" y="167"/>
                    <a:pt x="8660" y="563"/>
                  </a:cubicBezTo>
                  <a:cubicBezTo>
                    <a:pt x="3470" y="2283"/>
                    <a:pt x="1966" y="5507"/>
                    <a:pt x="983" y="7964"/>
                  </a:cubicBezTo>
                  <a:cubicBezTo>
                    <a:pt x="1" y="10420"/>
                    <a:pt x="3470" y="13399"/>
                    <a:pt x="6940" y="13890"/>
                  </a:cubicBezTo>
                  <a:cubicBezTo>
                    <a:pt x="8138" y="14061"/>
                    <a:pt x="10361" y="14172"/>
                    <a:pt x="12915" y="14172"/>
                  </a:cubicBezTo>
                  <a:cubicBezTo>
                    <a:pt x="17693" y="14172"/>
                    <a:pt x="23632" y="13782"/>
                    <a:pt x="26193" y="12662"/>
                  </a:cubicBezTo>
                  <a:cubicBezTo>
                    <a:pt x="30154" y="10942"/>
                    <a:pt x="26960" y="8701"/>
                    <a:pt x="25210" y="7227"/>
                  </a:cubicBezTo>
                  <a:cubicBezTo>
                    <a:pt x="23491" y="5753"/>
                    <a:pt x="22017" y="4985"/>
                    <a:pt x="20021" y="3266"/>
                  </a:cubicBezTo>
                  <a:cubicBezTo>
                    <a:pt x="18501" y="1936"/>
                    <a:pt x="15660" y="0"/>
                    <a:pt x="1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935;p74">
              <a:extLst>
                <a:ext uri="{FF2B5EF4-FFF2-40B4-BE49-F238E27FC236}">
                  <a16:creationId xmlns:a16="http://schemas.microsoft.com/office/drawing/2014/main" id="{5C69E105-1A48-D939-AF39-F1D9B73CFC3C}"/>
                </a:ext>
              </a:extLst>
            </p:cNvPr>
            <p:cNvSpPr/>
            <p:nvPr/>
          </p:nvSpPr>
          <p:spPr>
            <a:xfrm>
              <a:off x="3843000" y="4310375"/>
              <a:ext cx="74475" cy="45100"/>
            </a:xfrm>
            <a:custGeom>
              <a:avLst/>
              <a:gdLst/>
              <a:ahLst/>
              <a:cxnLst/>
              <a:rect l="l" t="t" r="r" b="b"/>
              <a:pathLst>
                <a:path w="2979" h="1804" extrusionOk="0">
                  <a:moveTo>
                    <a:pt x="2090" y="0"/>
                  </a:moveTo>
                  <a:cubicBezTo>
                    <a:pt x="1814" y="0"/>
                    <a:pt x="1552" y="45"/>
                    <a:pt x="1290" y="164"/>
                  </a:cubicBezTo>
                  <a:cubicBezTo>
                    <a:pt x="952" y="256"/>
                    <a:pt x="645" y="441"/>
                    <a:pt x="400" y="686"/>
                  </a:cubicBezTo>
                  <a:cubicBezTo>
                    <a:pt x="0" y="1085"/>
                    <a:pt x="277" y="1761"/>
                    <a:pt x="860" y="1792"/>
                  </a:cubicBezTo>
                  <a:cubicBezTo>
                    <a:pt x="891" y="1799"/>
                    <a:pt x="922" y="1803"/>
                    <a:pt x="952" y="1803"/>
                  </a:cubicBezTo>
                  <a:cubicBezTo>
                    <a:pt x="1042" y="1803"/>
                    <a:pt x="1129" y="1769"/>
                    <a:pt x="1198" y="1700"/>
                  </a:cubicBezTo>
                  <a:lnTo>
                    <a:pt x="1351" y="1669"/>
                  </a:lnTo>
                  <a:cubicBezTo>
                    <a:pt x="1474" y="1669"/>
                    <a:pt x="1628" y="1607"/>
                    <a:pt x="1751" y="1577"/>
                  </a:cubicBezTo>
                  <a:cubicBezTo>
                    <a:pt x="2119" y="1515"/>
                    <a:pt x="2457" y="1331"/>
                    <a:pt x="2702" y="1085"/>
                  </a:cubicBezTo>
                  <a:lnTo>
                    <a:pt x="2702" y="1116"/>
                  </a:lnTo>
                  <a:cubicBezTo>
                    <a:pt x="2733" y="1085"/>
                    <a:pt x="2764" y="1055"/>
                    <a:pt x="2764" y="1055"/>
                  </a:cubicBezTo>
                  <a:cubicBezTo>
                    <a:pt x="2979" y="717"/>
                    <a:pt x="2979" y="103"/>
                    <a:pt x="2488" y="41"/>
                  </a:cubicBezTo>
                  <a:lnTo>
                    <a:pt x="2334" y="11"/>
                  </a:lnTo>
                  <a:cubicBezTo>
                    <a:pt x="2251" y="4"/>
                    <a:pt x="2170" y="0"/>
                    <a:pt x="2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936;p74">
              <a:extLst>
                <a:ext uri="{FF2B5EF4-FFF2-40B4-BE49-F238E27FC236}">
                  <a16:creationId xmlns:a16="http://schemas.microsoft.com/office/drawing/2014/main" id="{4583E8F1-6751-5645-A8B7-92EE8E3B07BA}"/>
                </a:ext>
              </a:extLst>
            </p:cNvPr>
            <p:cNvSpPr/>
            <p:nvPr/>
          </p:nvSpPr>
          <p:spPr>
            <a:xfrm>
              <a:off x="3949700" y="4260725"/>
              <a:ext cx="87550" cy="44000"/>
            </a:xfrm>
            <a:custGeom>
              <a:avLst/>
              <a:gdLst/>
              <a:ahLst/>
              <a:cxnLst/>
              <a:rect l="l" t="t" r="r" b="b"/>
              <a:pathLst>
                <a:path w="3502" h="1760" extrusionOk="0">
                  <a:moveTo>
                    <a:pt x="1352" y="1"/>
                  </a:moveTo>
                  <a:cubicBezTo>
                    <a:pt x="1106" y="32"/>
                    <a:pt x="891" y="62"/>
                    <a:pt x="676" y="154"/>
                  </a:cubicBezTo>
                  <a:cubicBezTo>
                    <a:pt x="0" y="369"/>
                    <a:pt x="0" y="1321"/>
                    <a:pt x="676" y="1505"/>
                  </a:cubicBezTo>
                  <a:cubicBezTo>
                    <a:pt x="952" y="1628"/>
                    <a:pt x="1259" y="1690"/>
                    <a:pt x="1567" y="1720"/>
                  </a:cubicBezTo>
                  <a:cubicBezTo>
                    <a:pt x="1763" y="1720"/>
                    <a:pt x="1940" y="1760"/>
                    <a:pt x="2160" y="1760"/>
                  </a:cubicBezTo>
                  <a:cubicBezTo>
                    <a:pt x="2215" y="1760"/>
                    <a:pt x="2273" y="1757"/>
                    <a:pt x="2334" y="1751"/>
                  </a:cubicBezTo>
                  <a:cubicBezTo>
                    <a:pt x="2366" y="1755"/>
                    <a:pt x="2397" y="1756"/>
                    <a:pt x="2427" y="1756"/>
                  </a:cubicBezTo>
                  <a:cubicBezTo>
                    <a:pt x="3217" y="1756"/>
                    <a:pt x="3501" y="633"/>
                    <a:pt x="2703" y="308"/>
                  </a:cubicBezTo>
                  <a:cubicBezTo>
                    <a:pt x="2426" y="124"/>
                    <a:pt x="2089" y="1"/>
                    <a:pt x="1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937;p74">
              <a:extLst>
                <a:ext uri="{FF2B5EF4-FFF2-40B4-BE49-F238E27FC236}">
                  <a16:creationId xmlns:a16="http://schemas.microsoft.com/office/drawing/2014/main" id="{B4FA0980-DA25-80FC-E7F2-9398C41C1763}"/>
                </a:ext>
              </a:extLst>
            </p:cNvPr>
            <p:cNvSpPr/>
            <p:nvPr/>
          </p:nvSpPr>
          <p:spPr>
            <a:xfrm>
              <a:off x="3947400" y="4329050"/>
              <a:ext cx="65275" cy="40725"/>
            </a:xfrm>
            <a:custGeom>
              <a:avLst/>
              <a:gdLst/>
              <a:ahLst/>
              <a:cxnLst/>
              <a:rect l="l" t="t" r="r" b="b"/>
              <a:pathLst>
                <a:path w="2611" h="1629" extrusionOk="0">
                  <a:moveTo>
                    <a:pt x="1444" y="1"/>
                  </a:moveTo>
                  <a:cubicBezTo>
                    <a:pt x="1229" y="1"/>
                    <a:pt x="1014" y="31"/>
                    <a:pt x="799" y="62"/>
                  </a:cubicBezTo>
                  <a:cubicBezTo>
                    <a:pt x="0" y="246"/>
                    <a:pt x="0" y="1382"/>
                    <a:pt x="799" y="1567"/>
                  </a:cubicBezTo>
                  <a:cubicBezTo>
                    <a:pt x="1014" y="1597"/>
                    <a:pt x="1198" y="1628"/>
                    <a:pt x="1413" y="1628"/>
                  </a:cubicBezTo>
                  <a:lnTo>
                    <a:pt x="1566" y="1628"/>
                  </a:lnTo>
                  <a:cubicBezTo>
                    <a:pt x="1628" y="1628"/>
                    <a:pt x="1720" y="1628"/>
                    <a:pt x="1781" y="1597"/>
                  </a:cubicBezTo>
                  <a:lnTo>
                    <a:pt x="1996" y="1505"/>
                  </a:lnTo>
                  <a:lnTo>
                    <a:pt x="2058" y="1475"/>
                  </a:lnTo>
                  <a:lnTo>
                    <a:pt x="2119" y="1444"/>
                  </a:lnTo>
                  <a:cubicBezTo>
                    <a:pt x="2610" y="1137"/>
                    <a:pt x="2580" y="461"/>
                    <a:pt x="2088" y="216"/>
                  </a:cubicBezTo>
                  <a:lnTo>
                    <a:pt x="2088" y="185"/>
                  </a:lnTo>
                  <a:cubicBezTo>
                    <a:pt x="1996" y="124"/>
                    <a:pt x="1873" y="62"/>
                    <a:pt x="1781" y="31"/>
                  </a:cubicBezTo>
                  <a:cubicBezTo>
                    <a:pt x="1659" y="1"/>
                    <a:pt x="1536" y="1"/>
                    <a:pt x="1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938;p74">
              <a:extLst>
                <a:ext uri="{FF2B5EF4-FFF2-40B4-BE49-F238E27FC236}">
                  <a16:creationId xmlns:a16="http://schemas.microsoft.com/office/drawing/2014/main" id="{45F66BD9-DBAD-6F1A-D6C8-371405C4DA3B}"/>
                </a:ext>
              </a:extLst>
            </p:cNvPr>
            <p:cNvSpPr/>
            <p:nvPr/>
          </p:nvSpPr>
          <p:spPr>
            <a:xfrm>
              <a:off x="4055050" y="4240700"/>
              <a:ext cx="68925" cy="46150"/>
            </a:xfrm>
            <a:custGeom>
              <a:avLst/>
              <a:gdLst/>
              <a:ahLst/>
              <a:cxnLst/>
              <a:rect l="l" t="t" r="r" b="b"/>
              <a:pathLst>
                <a:path w="2757" h="1846" extrusionOk="0">
                  <a:moveTo>
                    <a:pt x="826" y="1"/>
                  </a:moveTo>
                  <a:cubicBezTo>
                    <a:pt x="344" y="1"/>
                    <a:pt x="1" y="529"/>
                    <a:pt x="270" y="986"/>
                  </a:cubicBezTo>
                  <a:cubicBezTo>
                    <a:pt x="300" y="1109"/>
                    <a:pt x="362" y="1201"/>
                    <a:pt x="454" y="1293"/>
                  </a:cubicBezTo>
                  <a:cubicBezTo>
                    <a:pt x="515" y="1416"/>
                    <a:pt x="638" y="1508"/>
                    <a:pt x="761" y="1600"/>
                  </a:cubicBezTo>
                  <a:cubicBezTo>
                    <a:pt x="884" y="1662"/>
                    <a:pt x="1037" y="1723"/>
                    <a:pt x="1160" y="1784"/>
                  </a:cubicBezTo>
                  <a:lnTo>
                    <a:pt x="1314" y="1846"/>
                  </a:lnTo>
                  <a:lnTo>
                    <a:pt x="1713" y="1846"/>
                  </a:lnTo>
                  <a:cubicBezTo>
                    <a:pt x="2450" y="1846"/>
                    <a:pt x="2757" y="863"/>
                    <a:pt x="2112" y="464"/>
                  </a:cubicBezTo>
                  <a:lnTo>
                    <a:pt x="2112" y="464"/>
                  </a:lnTo>
                  <a:lnTo>
                    <a:pt x="2143" y="495"/>
                  </a:lnTo>
                  <a:cubicBezTo>
                    <a:pt x="2020" y="403"/>
                    <a:pt x="1897" y="311"/>
                    <a:pt x="1774" y="280"/>
                  </a:cubicBezTo>
                  <a:lnTo>
                    <a:pt x="1713" y="249"/>
                  </a:lnTo>
                  <a:lnTo>
                    <a:pt x="1651" y="249"/>
                  </a:lnTo>
                  <a:cubicBezTo>
                    <a:pt x="1559" y="188"/>
                    <a:pt x="1436" y="126"/>
                    <a:pt x="1314" y="96"/>
                  </a:cubicBezTo>
                  <a:lnTo>
                    <a:pt x="1191" y="34"/>
                  </a:lnTo>
                  <a:lnTo>
                    <a:pt x="1037" y="34"/>
                  </a:lnTo>
                  <a:cubicBezTo>
                    <a:pt x="965" y="11"/>
                    <a:pt x="894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939;p74">
              <a:extLst>
                <a:ext uri="{FF2B5EF4-FFF2-40B4-BE49-F238E27FC236}">
                  <a16:creationId xmlns:a16="http://schemas.microsoft.com/office/drawing/2014/main" id="{AF654545-8349-8DDA-E5F8-7BB8440E8F4E}"/>
                </a:ext>
              </a:extLst>
            </p:cNvPr>
            <p:cNvSpPr/>
            <p:nvPr/>
          </p:nvSpPr>
          <p:spPr>
            <a:xfrm>
              <a:off x="4229900" y="4375000"/>
              <a:ext cx="74475" cy="41650"/>
            </a:xfrm>
            <a:custGeom>
              <a:avLst/>
              <a:gdLst/>
              <a:ahLst/>
              <a:cxnLst/>
              <a:rect l="l" t="t" r="r" b="b"/>
              <a:pathLst>
                <a:path w="2979" h="1666" extrusionOk="0">
                  <a:moveTo>
                    <a:pt x="1225" y="1"/>
                  </a:moveTo>
                  <a:cubicBezTo>
                    <a:pt x="1011" y="1"/>
                    <a:pt x="798" y="31"/>
                    <a:pt x="584" y="97"/>
                  </a:cubicBezTo>
                  <a:cubicBezTo>
                    <a:pt x="0" y="281"/>
                    <a:pt x="0" y="1141"/>
                    <a:pt x="584" y="1325"/>
                  </a:cubicBezTo>
                  <a:cubicBezTo>
                    <a:pt x="975" y="1456"/>
                    <a:pt x="1526" y="1666"/>
                    <a:pt x="2008" y="1666"/>
                  </a:cubicBezTo>
                  <a:cubicBezTo>
                    <a:pt x="2319" y="1666"/>
                    <a:pt x="2602" y="1578"/>
                    <a:pt x="2794" y="1325"/>
                  </a:cubicBezTo>
                  <a:cubicBezTo>
                    <a:pt x="2948" y="1172"/>
                    <a:pt x="2979" y="896"/>
                    <a:pt x="2887" y="681"/>
                  </a:cubicBezTo>
                  <a:cubicBezTo>
                    <a:pt x="2641" y="251"/>
                    <a:pt x="2211" y="159"/>
                    <a:pt x="1781" y="66"/>
                  </a:cubicBezTo>
                  <a:cubicBezTo>
                    <a:pt x="1596" y="24"/>
                    <a:pt x="1411" y="1"/>
                    <a:pt x="1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940;p74">
              <a:extLst>
                <a:ext uri="{FF2B5EF4-FFF2-40B4-BE49-F238E27FC236}">
                  <a16:creationId xmlns:a16="http://schemas.microsoft.com/office/drawing/2014/main" id="{0B271856-1F85-1E61-6F5E-E9A9DBF2A852}"/>
                </a:ext>
              </a:extLst>
            </p:cNvPr>
            <p:cNvSpPr/>
            <p:nvPr/>
          </p:nvSpPr>
          <p:spPr>
            <a:xfrm>
              <a:off x="4290525" y="4437575"/>
              <a:ext cx="52225" cy="33825"/>
            </a:xfrm>
            <a:custGeom>
              <a:avLst/>
              <a:gdLst/>
              <a:ahLst/>
              <a:cxnLst/>
              <a:rect l="l" t="t" r="r" b="b"/>
              <a:pathLst>
                <a:path w="2089" h="1353" extrusionOk="0">
                  <a:moveTo>
                    <a:pt x="1041" y="0"/>
                  </a:moveTo>
                  <a:cubicBezTo>
                    <a:pt x="910" y="0"/>
                    <a:pt x="778" y="18"/>
                    <a:pt x="646" y="51"/>
                  </a:cubicBezTo>
                  <a:cubicBezTo>
                    <a:pt x="1" y="143"/>
                    <a:pt x="1" y="1187"/>
                    <a:pt x="646" y="1310"/>
                  </a:cubicBezTo>
                  <a:cubicBezTo>
                    <a:pt x="764" y="1339"/>
                    <a:pt x="882" y="1353"/>
                    <a:pt x="999" y="1353"/>
                  </a:cubicBezTo>
                  <a:cubicBezTo>
                    <a:pt x="1247" y="1353"/>
                    <a:pt x="1491" y="1291"/>
                    <a:pt x="1720" y="1187"/>
                  </a:cubicBezTo>
                  <a:cubicBezTo>
                    <a:pt x="2089" y="941"/>
                    <a:pt x="2089" y="388"/>
                    <a:pt x="1720" y="173"/>
                  </a:cubicBezTo>
                  <a:cubicBezTo>
                    <a:pt x="1504" y="55"/>
                    <a:pt x="1275" y="0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3662;p80">
            <a:extLst>
              <a:ext uri="{FF2B5EF4-FFF2-40B4-BE49-F238E27FC236}">
                <a16:creationId xmlns:a16="http://schemas.microsoft.com/office/drawing/2014/main" id="{179174B8-A478-9BCE-DA6E-7C5427B02B0F}"/>
              </a:ext>
            </a:extLst>
          </p:cNvPr>
          <p:cNvGrpSpPr/>
          <p:nvPr/>
        </p:nvGrpSpPr>
        <p:grpSpPr>
          <a:xfrm>
            <a:off x="4524908" y="369517"/>
            <a:ext cx="580068" cy="573983"/>
            <a:chOff x="2400625" y="-357325"/>
            <a:chExt cx="953275" cy="943275"/>
          </a:xfrm>
        </p:grpSpPr>
        <p:sp>
          <p:nvSpPr>
            <p:cNvPr id="497" name="Google Shape;3663;p80">
              <a:extLst>
                <a:ext uri="{FF2B5EF4-FFF2-40B4-BE49-F238E27FC236}">
                  <a16:creationId xmlns:a16="http://schemas.microsoft.com/office/drawing/2014/main" id="{26C8DB43-A1FF-6BD7-DC9B-266865F86009}"/>
                </a:ext>
              </a:extLst>
            </p:cNvPr>
            <p:cNvSpPr/>
            <p:nvPr/>
          </p:nvSpPr>
          <p:spPr>
            <a:xfrm>
              <a:off x="2400625" y="-357325"/>
              <a:ext cx="953275" cy="943275"/>
            </a:xfrm>
            <a:custGeom>
              <a:avLst/>
              <a:gdLst/>
              <a:ahLst/>
              <a:cxnLst/>
              <a:rect l="l" t="t" r="r" b="b"/>
              <a:pathLst>
                <a:path w="38131" h="37731" extrusionOk="0">
                  <a:moveTo>
                    <a:pt x="17328" y="0"/>
                  </a:moveTo>
                  <a:cubicBezTo>
                    <a:pt x="16344" y="0"/>
                    <a:pt x="15293" y="194"/>
                    <a:pt x="14203" y="666"/>
                  </a:cubicBezTo>
                  <a:cubicBezTo>
                    <a:pt x="13030" y="1146"/>
                    <a:pt x="11991" y="1892"/>
                    <a:pt x="11139" y="2824"/>
                  </a:cubicBezTo>
                  <a:cubicBezTo>
                    <a:pt x="10614" y="2643"/>
                    <a:pt x="10089" y="2549"/>
                    <a:pt x="9580" y="2549"/>
                  </a:cubicBezTo>
                  <a:cubicBezTo>
                    <a:pt x="8745" y="2549"/>
                    <a:pt x="7954" y="2801"/>
                    <a:pt x="7275" y="3331"/>
                  </a:cubicBezTo>
                  <a:cubicBezTo>
                    <a:pt x="6795" y="3677"/>
                    <a:pt x="6396" y="4103"/>
                    <a:pt x="6102" y="4583"/>
                  </a:cubicBezTo>
                  <a:cubicBezTo>
                    <a:pt x="6075" y="4583"/>
                    <a:pt x="6047" y="4583"/>
                    <a:pt x="6019" y="4583"/>
                  </a:cubicBezTo>
                  <a:cubicBezTo>
                    <a:pt x="3850" y="4583"/>
                    <a:pt x="2228" y="5613"/>
                    <a:pt x="1413" y="6954"/>
                  </a:cubicBezTo>
                  <a:cubicBezTo>
                    <a:pt x="1" y="9299"/>
                    <a:pt x="933" y="11751"/>
                    <a:pt x="1866" y="13296"/>
                  </a:cubicBezTo>
                  <a:cubicBezTo>
                    <a:pt x="1306" y="14948"/>
                    <a:pt x="1253" y="17293"/>
                    <a:pt x="2718" y="19851"/>
                  </a:cubicBezTo>
                  <a:cubicBezTo>
                    <a:pt x="3544" y="21423"/>
                    <a:pt x="4983" y="22569"/>
                    <a:pt x="6689" y="23075"/>
                  </a:cubicBezTo>
                  <a:cubicBezTo>
                    <a:pt x="6795" y="24354"/>
                    <a:pt x="6849" y="25420"/>
                    <a:pt x="6875" y="26193"/>
                  </a:cubicBezTo>
                  <a:cubicBezTo>
                    <a:pt x="6875" y="27711"/>
                    <a:pt x="6316" y="29523"/>
                    <a:pt x="5916" y="30829"/>
                  </a:cubicBezTo>
                  <a:cubicBezTo>
                    <a:pt x="5543" y="32134"/>
                    <a:pt x="5250" y="33067"/>
                    <a:pt x="5410" y="34000"/>
                  </a:cubicBezTo>
                  <a:cubicBezTo>
                    <a:pt x="5809" y="36371"/>
                    <a:pt x="8208" y="37037"/>
                    <a:pt x="9620" y="37437"/>
                  </a:cubicBezTo>
                  <a:lnTo>
                    <a:pt x="10126" y="37597"/>
                  </a:lnTo>
                  <a:cubicBezTo>
                    <a:pt x="10419" y="37677"/>
                    <a:pt x="10739" y="37730"/>
                    <a:pt x="11059" y="37730"/>
                  </a:cubicBezTo>
                  <a:cubicBezTo>
                    <a:pt x="12844" y="37730"/>
                    <a:pt x="14176" y="36078"/>
                    <a:pt x="15429" y="34426"/>
                  </a:cubicBezTo>
                  <a:cubicBezTo>
                    <a:pt x="15961" y="33760"/>
                    <a:pt x="16947" y="32508"/>
                    <a:pt x="17400" y="32214"/>
                  </a:cubicBezTo>
                  <a:lnTo>
                    <a:pt x="20411" y="30989"/>
                  </a:lnTo>
                  <a:cubicBezTo>
                    <a:pt x="21321" y="31521"/>
                    <a:pt x="22359" y="31795"/>
                    <a:pt x="23404" y="31795"/>
                  </a:cubicBezTo>
                  <a:cubicBezTo>
                    <a:pt x="23615" y="31795"/>
                    <a:pt x="23825" y="31784"/>
                    <a:pt x="24035" y="31761"/>
                  </a:cubicBezTo>
                  <a:cubicBezTo>
                    <a:pt x="25501" y="32827"/>
                    <a:pt x="27233" y="33413"/>
                    <a:pt x="29045" y="33440"/>
                  </a:cubicBezTo>
                  <a:cubicBezTo>
                    <a:pt x="30563" y="33440"/>
                    <a:pt x="32855" y="32960"/>
                    <a:pt x="35093" y="30669"/>
                  </a:cubicBezTo>
                  <a:cubicBezTo>
                    <a:pt x="37172" y="28591"/>
                    <a:pt x="38131" y="26406"/>
                    <a:pt x="37998" y="24194"/>
                  </a:cubicBezTo>
                  <a:cubicBezTo>
                    <a:pt x="37944" y="23182"/>
                    <a:pt x="37651" y="22196"/>
                    <a:pt x="37172" y="21316"/>
                  </a:cubicBezTo>
                  <a:cubicBezTo>
                    <a:pt x="37598" y="20171"/>
                    <a:pt x="37944" y="18599"/>
                    <a:pt x="37411" y="17106"/>
                  </a:cubicBezTo>
                  <a:cubicBezTo>
                    <a:pt x="37198" y="16520"/>
                    <a:pt x="36852" y="15961"/>
                    <a:pt x="36425" y="15508"/>
                  </a:cubicBezTo>
                  <a:cubicBezTo>
                    <a:pt x="36745" y="13376"/>
                    <a:pt x="36745" y="10099"/>
                    <a:pt x="34347" y="7701"/>
                  </a:cubicBezTo>
                  <a:cubicBezTo>
                    <a:pt x="32961" y="6315"/>
                    <a:pt x="31629" y="5649"/>
                    <a:pt x="30510" y="5356"/>
                  </a:cubicBezTo>
                  <a:cubicBezTo>
                    <a:pt x="30084" y="3810"/>
                    <a:pt x="29098" y="2478"/>
                    <a:pt x="27712" y="1679"/>
                  </a:cubicBezTo>
                  <a:cubicBezTo>
                    <a:pt x="26655" y="1071"/>
                    <a:pt x="25558" y="856"/>
                    <a:pt x="24532" y="856"/>
                  </a:cubicBezTo>
                  <a:cubicBezTo>
                    <a:pt x="23490" y="856"/>
                    <a:pt x="22522" y="1077"/>
                    <a:pt x="21744" y="1332"/>
                  </a:cubicBezTo>
                  <a:cubicBezTo>
                    <a:pt x="20587" y="601"/>
                    <a:pt x="19062" y="0"/>
                    <a:pt x="17328" y="0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664;p80">
              <a:extLst>
                <a:ext uri="{FF2B5EF4-FFF2-40B4-BE49-F238E27FC236}">
                  <a16:creationId xmlns:a16="http://schemas.microsoft.com/office/drawing/2014/main" id="{F4745DC0-6B69-DC01-7C1E-301E378216C0}"/>
                </a:ext>
              </a:extLst>
            </p:cNvPr>
            <p:cNvSpPr/>
            <p:nvPr/>
          </p:nvSpPr>
          <p:spPr>
            <a:xfrm>
              <a:off x="2597800" y="76325"/>
              <a:ext cx="365750" cy="443375"/>
            </a:xfrm>
            <a:custGeom>
              <a:avLst/>
              <a:gdLst/>
              <a:ahLst/>
              <a:cxnLst/>
              <a:rect l="l" t="t" r="r" b="b"/>
              <a:pathLst>
                <a:path w="14630" h="17735" extrusionOk="0">
                  <a:moveTo>
                    <a:pt x="853" y="0"/>
                  </a:moveTo>
                  <a:lnTo>
                    <a:pt x="853" y="107"/>
                  </a:lnTo>
                  <a:cubicBezTo>
                    <a:pt x="960" y="933"/>
                    <a:pt x="1626" y="5969"/>
                    <a:pt x="1626" y="8847"/>
                  </a:cubicBezTo>
                  <a:cubicBezTo>
                    <a:pt x="1626" y="11991"/>
                    <a:pt x="1" y="15401"/>
                    <a:pt x="134" y="16227"/>
                  </a:cubicBezTo>
                  <a:cubicBezTo>
                    <a:pt x="267" y="17053"/>
                    <a:pt x="1973" y="17373"/>
                    <a:pt x="3012" y="17719"/>
                  </a:cubicBezTo>
                  <a:cubicBezTo>
                    <a:pt x="3046" y="17730"/>
                    <a:pt x="3081" y="17735"/>
                    <a:pt x="3118" y="17735"/>
                  </a:cubicBezTo>
                  <a:cubicBezTo>
                    <a:pt x="4236" y="17735"/>
                    <a:pt x="6617" y="13192"/>
                    <a:pt x="8474" y="12444"/>
                  </a:cubicBezTo>
                  <a:cubicBezTo>
                    <a:pt x="10366" y="11644"/>
                    <a:pt x="14629" y="9912"/>
                    <a:pt x="14629" y="9912"/>
                  </a:cubicBezTo>
                  <a:lnTo>
                    <a:pt x="12338" y="8740"/>
                  </a:lnTo>
                  <a:cubicBezTo>
                    <a:pt x="12338" y="8740"/>
                    <a:pt x="8021" y="10046"/>
                    <a:pt x="7621" y="10099"/>
                  </a:cubicBezTo>
                  <a:cubicBezTo>
                    <a:pt x="7617" y="10100"/>
                    <a:pt x="7613" y="10100"/>
                    <a:pt x="7609" y="10100"/>
                  </a:cubicBezTo>
                  <a:cubicBezTo>
                    <a:pt x="7250" y="10100"/>
                    <a:pt x="8501" y="6662"/>
                    <a:pt x="8501" y="6662"/>
                  </a:cubicBezTo>
                  <a:lnTo>
                    <a:pt x="6636" y="3438"/>
                  </a:lnTo>
                  <a:lnTo>
                    <a:pt x="4637" y="8021"/>
                  </a:lnTo>
                  <a:cubicBezTo>
                    <a:pt x="4637" y="8021"/>
                    <a:pt x="3305" y="2905"/>
                    <a:pt x="3118" y="2159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665;p80">
              <a:extLst>
                <a:ext uri="{FF2B5EF4-FFF2-40B4-BE49-F238E27FC236}">
                  <a16:creationId xmlns:a16="http://schemas.microsoft.com/office/drawing/2014/main" id="{3E3AB107-F150-EA5F-6630-DF8C980AAB75}"/>
                </a:ext>
              </a:extLst>
            </p:cNvPr>
            <p:cNvSpPr/>
            <p:nvPr/>
          </p:nvSpPr>
          <p:spPr>
            <a:xfrm>
              <a:off x="2462575" y="-290350"/>
              <a:ext cx="874675" cy="702575"/>
            </a:xfrm>
            <a:custGeom>
              <a:avLst/>
              <a:gdLst/>
              <a:ahLst/>
              <a:cxnLst/>
              <a:rect l="l" t="t" r="r" b="b"/>
              <a:pathLst>
                <a:path w="34987" h="28103" extrusionOk="0">
                  <a:moveTo>
                    <a:pt x="14828" y="0"/>
                  </a:moveTo>
                  <a:cubicBezTo>
                    <a:pt x="14194" y="0"/>
                    <a:pt x="13509" y="124"/>
                    <a:pt x="12791" y="439"/>
                  </a:cubicBezTo>
                  <a:cubicBezTo>
                    <a:pt x="9407" y="1931"/>
                    <a:pt x="9860" y="4249"/>
                    <a:pt x="9860" y="4249"/>
                  </a:cubicBezTo>
                  <a:cubicBezTo>
                    <a:pt x="9860" y="4249"/>
                    <a:pt x="8345" y="2550"/>
                    <a:pt x="7100" y="2550"/>
                  </a:cubicBezTo>
                  <a:cubicBezTo>
                    <a:pt x="6849" y="2550"/>
                    <a:pt x="6610" y="2618"/>
                    <a:pt x="6396" y="2783"/>
                  </a:cubicBezTo>
                  <a:cubicBezTo>
                    <a:pt x="5676" y="3290"/>
                    <a:pt x="5356" y="4249"/>
                    <a:pt x="5676" y="5102"/>
                  </a:cubicBezTo>
                  <a:cubicBezTo>
                    <a:pt x="5676" y="5102"/>
                    <a:pt x="4557" y="4629"/>
                    <a:pt x="3388" y="4629"/>
                  </a:cubicBezTo>
                  <a:cubicBezTo>
                    <a:pt x="2556" y="4629"/>
                    <a:pt x="1698" y="4868"/>
                    <a:pt x="1200" y="5688"/>
                  </a:cubicBezTo>
                  <a:cubicBezTo>
                    <a:pt x="1" y="7659"/>
                    <a:pt x="2505" y="10377"/>
                    <a:pt x="2505" y="10377"/>
                  </a:cubicBezTo>
                  <a:cubicBezTo>
                    <a:pt x="2505" y="10377"/>
                    <a:pt x="640" y="12536"/>
                    <a:pt x="2559" y="15866"/>
                  </a:cubicBezTo>
                  <a:cubicBezTo>
                    <a:pt x="3522" y="17538"/>
                    <a:pt x="4868" y="17955"/>
                    <a:pt x="5969" y="17955"/>
                  </a:cubicBezTo>
                  <a:cubicBezTo>
                    <a:pt x="7062" y="17955"/>
                    <a:pt x="7914" y="17545"/>
                    <a:pt x="7914" y="17545"/>
                  </a:cubicBezTo>
                  <a:lnTo>
                    <a:pt x="7914" y="17545"/>
                  </a:lnTo>
                  <a:cubicBezTo>
                    <a:pt x="7914" y="17545"/>
                    <a:pt x="7447" y="19900"/>
                    <a:pt x="10144" y="19900"/>
                  </a:cubicBezTo>
                  <a:cubicBezTo>
                    <a:pt x="10731" y="19900"/>
                    <a:pt x="11467" y="19788"/>
                    <a:pt x="12391" y="19517"/>
                  </a:cubicBezTo>
                  <a:cubicBezTo>
                    <a:pt x="12391" y="19517"/>
                    <a:pt x="12391" y="24577"/>
                    <a:pt x="17067" y="24577"/>
                  </a:cubicBezTo>
                  <a:cubicBezTo>
                    <a:pt x="17332" y="24577"/>
                    <a:pt x="17611" y="24560"/>
                    <a:pt x="17907" y="24526"/>
                  </a:cubicBezTo>
                  <a:cubicBezTo>
                    <a:pt x="17907" y="24526"/>
                    <a:pt x="18713" y="26465"/>
                    <a:pt x="20928" y="26465"/>
                  </a:cubicBezTo>
                  <a:cubicBezTo>
                    <a:pt x="21323" y="26465"/>
                    <a:pt x="21762" y="26403"/>
                    <a:pt x="22250" y="26258"/>
                  </a:cubicBezTo>
                  <a:cubicBezTo>
                    <a:pt x="22250" y="26258"/>
                    <a:pt x="24071" y="28102"/>
                    <a:pt x="26542" y="28102"/>
                  </a:cubicBezTo>
                  <a:cubicBezTo>
                    <a:pt x="27816" y="28102"/>
                    <a:pt x="29264" y="27612"/>
                    <a:pt x="30723" y="26125"/>
                  </a:cubicBezTo>
                  <a:cubicBezTo>
                    <a:pt x="34987" y="21782"/>
                    <a:pt x="31549" y="18957"/>
                    <a:pt x="31549" y="18957"/>
                  </a:cubicBezTo>
                  <a:cubicBezTo>
                    <a:pt x="31549" y="18957"/>
                    <a:pt x="34134" y="15067"/>
                    <a:pt x="30910" y="14054"/>
                  </a:cubicBezTo>
                  <a:cubicBezTo>
                    <a:pt x="30910" y="14054"/>
                    <a:pt x="32535" y="9471"/>
                    <a:pt x="30004" y="6913"/>
                  </a:cubicBezTo>
                  <a:cubicBezTo>
                    <a:pt x="28566" y="5490"/>
                    <a:pt x="27347" y="5179"/>
                    <a:pt x="26555" y="5179"/>
                  </a:cubicBezTo>
                  <a:cubicBezTo>
                    <a:pt x="25938" y="5179"/>
                    <a:pt x="25581" y="5368"/>
                    <a:pt x="25581" y="5368"/>
                  </a:cubicBezTo>
                  <a:cubicBezTo>
                    <a:pt x="25581" y="5368"/>
                    <a:pt x="26060" y="2570"/>
                    <a:pt x="23902" y="1318"/>
                  </a:cubicBezTo>
                  <a:cubicBezTo>
                    <a:pt x="23316" y="978"/>
                    <a:pt x="22676" y="854"/>
                    <a:pt x="22056" y="854"/>
                  </a:cubicBezTo>
                  <a:cubicBezTo>
                    <a:pt x="20392" y="854"/>
                    <a:pt x="18866" y="1744"/>
                    <a:pt x="18866" y="1744"/>
                  </a:cubicBezTo>
                  <a:cubicBezTo>
                    <a:pt x="18866" y="1744"/>
                    <a:pt x="17205" y="0"/>
                    <a:pt x="14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666;p80">
              <a:extLst>
                <a:ext uri="{FF2B5EF4-FFF2-40B4-BE49-F238E27FC236}">
                  <a16:creationId xmlns:a16="http://schemas.microsoft.com/office/drawing/2014/main" id="{61A96438-E5EA-7391-8A4A-B492EC8204C8}"/>
                </a:ext>
              </a:extLst>
            </p:cNvPr>
            <p:cNvSpPr/>
            <p:nvPr/>
          </p:nvSpPr>
          <p:spPr>
            <a:xfrm>
              <a:off x="2575150" y="-38825"/>
              <a:ext cx="168575" cy="113625"/>
            </a:xfrm>
            <a:custGeom>
              <a:avLst/>
              <a:gdLst/>
              <a:ahLst/>
              <a:cxnLst/>
              <a:rect l="l" t="t" r="r" b="b"/>
              <a:pathLst>
                <a:path w="6743" h="4545" extrusionOk="0">
                  <a:moveTo>
                    <a:pt x="1403" y="1"/>
                  </a:moveTo>
                  <a:cubicBezTo>
                    <a:pt x="1324" y="1"/>
                    <a:pt x="1245" y="16"/>
                    <a:pt x="1173" y="50"/>
                  </a:cubicBezTo>
                  <a:cubicBezTo>
                    <a:pt x="1" y="583"/>
                    <a:pt x="81" y="2421"/>
                    <a:pt x="827" y="3301"/>
                  </a:cubicBezTo>
                  <a:cubicBezTo>
                    <a:pt x="1372" y="3881"/>
                    <a:pt x="2115" y="4183"/>
                    <a:pt x="2871" y="4183"/>
                  </a:cubicBezTo>
                  <a:cubicBezTo>
                    <a:pt x="3260" y="4183"/>
                    <a:pt x="3653" y="4103"/>
                    <a:pt x="4024" y="3940"/>
                  </a:cubicBezTo>
                  <a:cubicBezTo>
                    <a:pt x="4372" y="4326"/>
                    <a:pt x="4859" y="4544"/>
                    <a:pt x="5364" y="4544"/>
                  </a:cubicBezTo>
                  <a:cubicBezTo>
                    <a:pt x="5556" y="4544"/>
                    <a:pt x="5752" y="4513"/>
                    <a:pt x="5943" y="4446"/>
                  </a:cubicBezTo>
                  <a:cubicBezTo>
                    <a:pt x="6742" y="4153"/>
                    <a:pt x="6556" y="2981"/>
                    <a:pt x="5703" y="2981"/>
                  </a:cubicBezTo>
                  <a:cubicBezTo>
                    <a:pt x="5588" y="2981"/>
                    <a:pt x="5469" y="2987"/>
                    <a:pt x="5351" y="2987"/>
                  </a:cubicBezTo>
                  <a:cubicBezTo>
                    <a:pt x="5114" y="2987"/>
                    <a:pt x="4877" y="2963"/>
                    <a:pt x="4664" y="2821"/>
                  </a:cubicBezTo>
                  <a:cubicBezTo>
                    <a:pt x="4371" y="2581"/>
                    <a:pt x="4211" y="2182"/>
                    <a:pt x="4291" y="1782"/>
                  </a:cubicBezTo>
                  <a:cubicBezTo>
                    <a:pt x="4304" y="1538"/>
                    <a:pt x="4132" y="1425"/>
                    <a:pt x="3943" y="1425"/>
                  </a:cubicBezTo>
                  <a:cubicBezTo>
                    <a:pt x="3758" y="1425"/>
                    <a:pt x="3557" y="1532"/>
                    <a:pt x="3491" y="1729"/>
                  </a:cubicBezTo>
                  <a:cubicBezTo>
                    <a:pt x="3385" y="2048"/>
                    <a:pt x="3358" y="2395"/>
                    <a:pt x="3411" y="2741"/>
                  </a:cubicBezTo>
                  <a:cubicBezTo>
                    <a:pt x="3188" y="2800"/>
                    <a:pt x="2958" y="2843"/>
                    <a:pt x="2733" y="2843"/>
                  </a:cubicBezTo>
                  <a:cubicBezTo>
                    <a:pt x="2449" y="2843"/>
                    <a:pt x="2172" y="2774"/>
                    <a:pt x="1919" y="2581"/>
                  </a:cubicBezTo>
                  <a:cubicBezTo>
                    <a:pt x="1253" y="2048"/>
                    <a:pt x="1520" y="1302"/>
                    <a:pt x="1893" y="716"/>
                  </a:cubicBezTo>
                  <a:cubicBezTo>
                    <a:pt x="2133" y="323"/>
                    <a:pt x="1764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667;p80">
              <a:extLst>
                <a:ext uri="{FF2B5EF4-FFF2-40B4-BE49-F238E27FC236}">
                  <a16:creationId xmlns:a16="http://schemas.microsoft.com/office/drawing/2014/main" id="{89BBCC86-0CA7-2F41-294C-752249284327}"/>
                </a:ext>
              </a:extLst>
            </p:cNvPr>
            <p:cNvSpPr/>
            <p:nvPr/>
          </p:nvSpPr>
          <p:spPr>
            <a:xfrm>
              <a:off x="2776325" y="120950"/>
              <a:ext cx="67975" cy="54850"/>
            </a:xfrm>
            <a:custGeom>
              <a:avLst/>
              <a:gdLst/>
              <a:ahLst/>
              <a:cxnLst/>
              <a:rect l="l" t="t" r="r" b="b"/>
              <a:pathLst>
                <a:path w="2719" h="2194" extrusionOk="0">
                  <a:moveTo>
                    <a:pt x="607" y="0"/>
                  </a:moveTo>
                  <a:cubicBezTo>
                    <a:pt x="435" y="0"/>
                    <a:pt x="252" y="100"/>
                    <a:pt x="187" y="294"/>
                  </a:cubicBezTo>
                  <a:cubicBezTo>
                    <a:pt x="1" y="826"/>
                    <a:pt x="161" y="1439"/>
                    <a:pt x="587" y="1812"/>
                  </a:cubicBezTo>
                  <a:cubicBezTo>
                    <a:pt x="841" y="2066"/>
                    <a:pt x="1170" y="2193"/>
                    <a:pt x="1498" y="2193"/>
                  </a:cubicBezTo>
                  <a:cubicBezTo>
                    <a:pt x="1789" y="2193"/>
                    <a:pt x="2081" y="2093"/>
                    <a:pt x="2319" y="1892"/>
                  </a:cubicBezTo>
                  <a:cubicBezTo>
                    <a:pt x="2719" y="1519"/>
                    <a:pt x="2346" y="960"/>
                    <a:pt x="1893" y="933"/>
                  </a:cubicBezTo>
                  <a:cubicBezTo>
                    <a:pt x="1868" y="930"/>
                    <a:pt x="1842" y="929"/>
                    <a:pt x="1815" y="929"/>
                  </a:cubicBezTo>
                  <a:cubicBezTo>
                    <a:pt x="1696" y="929"/>
                    <a:pt x="1566" y="955"/>
                    <a:pt x="1445" y="955"/>
                  </a:cubicBezTo>
                  <a:cubicBezTo>
                    <a:pt x="1366" y="955"/>
                    <a:pt x="1292" y="944"/>
                    <a:pt x="1227" y="906"/>
                  </a:cubicBezTo>
                  <a:cubicBezTo>
                    <a:pt x="1013" y="800"/>
                    <a:pt x="933" y="587"/>
                    <a:pt x="960" y="347"/>
                  </a:cubicBezTo>
                  <a:cubicBezTo>
                    <a:pt x="960" y="113"/>
                    <a:pt x="790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2" name="Picture 12">
            <a:extLst>
              <a:ext uri="{FF2B5EF4-FFF2-40B4-BE49-F238E27FC236}">
                <a16:creationId xmlns:a16="http://schemas.microsoft.com/office/drawing/2014/main" id="{775F82FE-219E-B416-060B-B7754BA6E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455665" y="1713813"/>
            <a:ext cx="579464" cy="326607"/>
          </a:xfrm>
          <a:prstGeom prst="rect">
            <a:avLst/>
          </a:prstGeom>
        </p:spPr>
      </p:pic>
      <p:pic>
        <p:nvPicPr>
          <p:cNvPr id="503" name="Picture 12">
            <a:extLst>
              <a:ext uri="{FF2B5EF4-FFF2-40B4-BE49-F238E27FC236}">
                <a16:creationId xmlns:a16="http://schemas.microsoft.com/office/drawing/2014/main" id="{2422A438-323F-141C-06DF-3A5560B19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412445" y="2899072"/>
            <a:ext cx="579464" cy="326607"/>
          </a:xfrm>
          <a:prstGeom prst="rect">
            <a:avLst/>
          </a:prstGeom>
        </p:spPr>
      </p:pic>
      <p:pic>
        <p:nvPicPr>
          <p:cNvPr id="504" name="Picture 12">
            <a:extLst>
              <a:ext uri="{FF2B5EF4-FFF2-40B4-BE49-F238E27FC236}">
                <a16:creationId xmlns:a16="http://schemas.microsoft.com/office/drawing/2014/main" id="{81FBAB0C-BDE8-5BF1-9555-B70B00AF9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836927" y="640184"/>
            <a:ext cx="579464" cy="326607"/>
          </a:xfrm>
          <a:prstGeom prst="rect">
            <a:avLst/>
          </a:prstGeom>
        </p:spPr>
      </p:pic>
      <p:pic>
        <p:nvPicPr>
          <p:cNvPr id="505" name="Picture 12">
            <a:extLst>
              <a:ext uri="{FF2B5EF4-FFF2-40B4-BE49-F238E27FC236}">
                <a16:creationId xmlns:a16="http://schemas.microsoft.com/office/drawing/2014/main" id="{6471AE1F-5D18-CBA5-B973-F73C74DE9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973223" y="4456710"/>
            <a:ext cx="579464" cy="326607"/>
          </a:xfrm>
          <a:prstGeom prst="rect">
            <a:avLst/>
          </a:prstGeom>
        </p:spPr>
      </p:pic>
      <p:grpSp>
        <p:nvGrpSpPr>
          <p:cNvPr id="506" name="Google Shape;3099;p75">
            <a:extLst>
              <a:ext uri="{FF2B5EF4-FFF2-40B4-BE49-F238E27FC236}">
                <a16:creationId xmlns:a16="http://schemas.microsoft.com/office/drawing/2014/main" id="{79E1A784-24C7-2B5B-209C-C09093D9013B}"/>
              </a:ext>
            </a:extLst>
          </p:cNvPr>
          <p:cNvGrpSpPr/>
          <p:nvPr/>
        </p:nvGrpSpPr>
        <p:grpSpPr>
          <a:xfrm>
            <a:off x="6922294" y="4299514"/>
            <a:ext cx="1850958" cy="770416"/>
            <a:chOff x="234275" y="1008425"/>
            <a:chExt cx="4060900" cy="1690250"/>
          </a:xfrm>
        </p:grpSpPr>
        <p:sp>
          <p:nvSpPr>
            <p:cNvPr id="507" name="Google Shape;3100;p75">
              <a:extLst>
                <a:ext uri="{FF2B5EF4-FFF2-40B4-BE49-F238E27FC236}">
                  <a16:creationId xmlns:a16="http://schemas.microsoft.com/office/drawing/2014/main" id="{716F01E6-3445-3855-2B4B-EEFCF4D4D252}"/>
                </a:ext>
              </a:extLst>
            </p:cNvPr>
            <p:cNvSpPr/>
            <p:nvPr/>
          </p:nvSpPr>
          <p:spPr>
            <a:xfrm>
              <a:off x="234275" y="1008425"/>
              <a:ext cx="4060900" cy="1690250"/>
            </a:xfrm>
            <a:custGeom>
              <a:avLst/>
              <a:gdLst/>
              <a:ahLst/>
              <a:cxnLst/>
              <a:rect l="l" t="t" r="r" b="b"/>
              <a:pathLst>
                <a:path w="162436" h="67610" extrusionOk="0">
                  <a:moveTo>
                    <a:pt x="102556" y="0"/>
                  </a:moveTo>
                  <a:cubicBezTo>
                    <a:pt x="100950" y="0"/>
                    <a:pt x="99465" y="1297"/>
                    <a:pt x="99488" y="3124"/>
                  </a:cubicBezTo>
                  <a:cubicBezTo>
                    <a:pt x="99580" y="9634"/>
                    <a:pt x="98505" y="17586"/>
                    <a:pt x="96724" y="20012"/>
                  </a:cubicBezTo>
                  <a:cubicBezTo>
                    <a:pt x="89539" y="21609"/>
                    <a:pt x="83367" y="25263"/>
                    <a:pt x="77380" y="28794"/>
                  </a:cubicBezTo>
                  <a:cubicBezTo>
                    <a:pt x="72129" y="31926"/>
                    <a:pt x="67185" y="34843"/>
                    <a:pt x="61965" y="36164"/>
                  </a:cubicBezTo>
                  <a:cubicBezTo>
                    <a:pt x="58761" y="36984"/>
                    <a:pt x="55985" y="37292"/>
                    <a:pt x="53583" y="37292"/>
                  </a:cubicBezTo>
                  <a:cubicBezTo>
                    <a:pt x="50414" y="37292"/>
                    <a:pt x="47897" y="36757"/>
                    <a:pt x="45906" y="36164"/>
                  </a:cubicBezTo>
                  <a:cubicBezTo>
                    <a:pt x="46274" y="35150"/>
                    <a:pt x="46489" y="34076"/>
                    <a:pt x="46520" y="33001"/>
                  </a:cubicBezTo>
                  <a:cubicBezTo>
                    <a:pt x="46674" y="29040"/>
                    <a:pt x="44616" y="25079"/>
                    <a:pt x="42498" y="22929"/>
                  </a:cubicBezTo>
                  <a:cubicBezTo>
                    <a:pt x="41546" y="21947"/>
                    <a:pt x="40962" y="20411"/>
                    <a:pt x="40440" y="19091"/>
                  </a:cubicBezTo>
                  <a:cubicBezTo>
                    <a:pt x="39673" y="17034"/>
                    <a:pt x="38690" y="14485"/>
                    <a:pt x="35896" y="14117"/>
                  </a:cubicBezTo>
                  <a:cubicBezTo>
                    <a:pt x="35706" y="14094"/>
                    <a:pt x="35510" y="14083"/>
                    <a:pt x="35309" y="14083"/>
                  </a:cubicBezTo>
                  <a:cubicBezTo>
                    <a:pt x="31995" y="14083"/>
                    <a:pt x="27262" y="17085"/>
                    <a:pt x="25149" y="19951"/>
                  </a:cubicBezTo>
                  <a:cubicBezTo>
                    <a:pt x="23798" y="21732"/>
                    <a:pt x="23214" y="24035"/>
                    <a:pt x="23061" y="26123"/>
                  </a:cubicBezTo>
                  <a:cubicBezTo>
                    <a:pt x="20735" y="25777"/>
                    <a:pt x="17787" y="25449"/>
                    <a:pt x="15059" y="25449"/>
                  </a:cubicBezTo>
                  <a:cubicBezTo>
                    <a:pt x="14150" y="25449"/>
                    <a:pt x="13265" y="25486"/>
                    <a:pt x="12436" y="25570"/>
                  </a:cubicBezTo>
                  <a:cubicBezTo>
                    <a:pt x="10011" y="25816"/>
                    <a:pt x="7616" y="26368"/>
                    <a:pt x="5313" y="27167"/>
                  </a:cubicBezTo>
                  <a:cubicBezTo>
                    <a:pt x="3010" y="28026"/>
                    <a:pt x="369" y="29285"/>
                    <a:pt x="154" y="31803"/>
                  </a:cubicBezTo>
                  <a:cubicBezTo>
                    <a:pt x="0" y="33554"/>
                    <a:pt x="1106" y="34905"/>
                    <a:pt x="3347" y="35795"/>
                  </a:cubicBezTo>
                  <a:cubicBezTo>
                    <a:pt x="4269" y="36133"/>
                    <a:pt x="5405" y="36501"/>
                    <a:pt x="6756" y="36900"/>
                  </a:cubicBezTo>
                  <a:cubicBezTo>
                    <a:pt x="8997" y="37545"/>
                    <a:pt x="11792" y="38374"/>
                    <a:pt x="13480" y="39357"/>
                  </a:cubicBezTo>
                  <a:cubicBezTo>
                    <a:pt x="17007" y="41399"/>
                    <a:pt x="24380" y="43784"/>
                    <a:pt x="31270" y="43784"/>
                  </a:cubicBezTo>
                  <a:cubicBezTo>
                    <a:pt x="32359" y="43784"/>
                    <a:pt x="33436" y="43724"/>
                    <a:pt x="34483" y="43594"/>
                  </a:cubicBezTo>
                  <a:cubicBezTo>
                    <a:pt x="40532" y="47709"/>
                    <a:pt x="52416" y="52407"/>
                    <a:pt x="56100" y="53789"/>
                  </a:cubicBezTo>
                  <a:lnTo>
                    <a:pt x="56162" y="53819"/>
                  </a:lnTo>
                  <a:lnTo>
                    <a:pt x="57881" y="54464"/>
                  </a:lnTo>
                  <a:cubicBezTo>
                    <a:pt x="61228" y="55692"/>
                    <a:pt x="64667" y="56736"/>
                    <a:pt x="68137" y="57596"/>
                  </a:cubicBezTo>
                  <a:cubicBezTo>
                    <a:pt x="66141" y="60544"/>
                    <a:pt x="64790" y="62663"/>
                    <a:pt x="64729" y="62786"/>
                  </a:cubicBezTo>
                  <a:cubicBezTo>
                    <a:pt x="63777" y="64290"/>
                    <a:pt x="64299" y="66225"/>
                    <a:pt x="65803" y="67115"/>
                  </a:cubicBezTo>
                  <a:cubicBezTo>
                    <a:pt x="66402" y="67428"/>
                    <a:pt x="67079" y="67610"/>
                    <a:pt x="67763" y="67610"/>
                  </a:cubicBezTo>
                  <a:cubicBezTo>
                    <a:pt x="67816" y="67610"/>
                    <a:pt x="67869" y="67609"/>
                    <a:pt x="67922" y="67606"/>
                  </a:cubicBezTo>
                  <a:cubicBezTo>
                    <a:pt x="69304" y="67606"/>
                    <a:pt x="71515" y="67177"/>
                    <a:pt x="75414" y="65887"/>
                  </a:cubicBezTo>
                  <a:cubicBezTo>
                    <a:pt x="79529" y="64474"/>
                    <a:pt x="83551" y="62816"/>
                    <a:pt x="87451" y="60943"/>
                  </a:cubicBezTo>
                  <a:cubicBezTo>
                    <a:pt x="94391" y="61711"/>
                    <a:pt x="101944" y="62141"/>
                    <a:pt x="109959" y="62233"/>
                  </a:cubicBezTo>
                  <a:cubicBezTo>
                    <a:pt x="110681" y="62242"/>
                    <a:pt x="111396" y="62246"/>
                    <a:pt x="112105" y="62246"/>
                  </a:cubicBezTo>
                  <a:cubicBezTo>
                    <a:pt x="138768" y="62246"/>
                    <a:pt x="156047" y="56163"/>
                    <a:pt x="159457" y="51916"/>
                  </a:cubicBezTo>
                  <a:lnTo>
                    <a:pt x="159610" y="51731"/>
                  </a:lnTo>
                  <a:cubicBezTo>
                    <a:pt x="160378" y="50810"/>
                    <a:pt x="161913" y="48968"/>
                    <a:pt x="162220" y="46665"/>
                  </a:cubicBezTo>
                  <a:cubicBezTo>
                    <a:pt x="162404" y="45867"/>
                    <a:pt x="162435" y="45068"/>
                    <a:pt x="162282" y="44270"/>
                  </a:cubicBezTo>
                  <a:cubicBezTo>
                    <a:pt x="162097" y="43103"/>
                    <a:pt x="161330" y="42120"/>
                    <a:pt x="160286" y="41660"/>
                  </a:cubicBezTo>
                  <a:cubicBezTo>
                    <a:pt x="158505" y="37115"/>
                    <a:pt x="155096" y="30974"/>
                    <a:pt x="142845" y="25324"/>
                  </a:cubicBezTo>
                  <a:cubicBezTo>
                    <a:pt x="136550" y="22407"/>
                    <a:pt x="129488" y="19122"/>
                    <a:pt x="119631" y="18231"/>
                  </a:cubicBezTo>
                  <a:cubicBezTo>
                    <a:pt x="118034" y="13871"/>
                    <a:pt x="114043" y="7177"/>
                    <a:pt x="104278" y="545"/>
                  </a:cubicBezTo>
                  <a:cubicBezTo>
                    <a:pt x="103732" y="170"/>
                    <a:pt x="103136" y="0"/>
                    <a:pt x="102556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101;p75">
              <a:extLst>
                <a:ext uri="{FF2B5EF4-FFF2-40B4-BE49-F238E27FC236}">
                  <a16:creationId xmlns:a16="http://schemas.microsoft.com/office/drawing/2014/main" id="{0F947F8E-3C99-41BB-2C6C-24D95525E83F}"/>
                </a:ext>
              </a:extLst>
            </p:cNvPr>
            <p:cNvSpPr/>
            <p:nvPr/>
          </p:nvSpPr>
          <p:spPr>
            <a:xfrm>
              <a:off x="1016500" y="1534850"/>
              <a:ext cx="3186550" cy="895075"/>
            </a:xfrm>
            <a:custGeom>
              <a:avLst/>
              <a:gdLst/>
              <a:ahLst/>
              <a:cxnLst/>
              <a:rect l="l" t="t" r="r" b="b"/>
              <a:pathLst>
                <a:path w="127462" h="35803" extrusionOk="0">
                  <a:moveTo>
                    <a:pt x="82983" y="1"/>
                  </a:moveTo>
                  <a:cubicBezTo>
                    <a:pt x="78216" y="1"/>
                    <a:pt x="72775" y="559"/>
                    <a:pt x="66418" y="1903"/>
                  </a:cubicBezTo>
                  <a:cubicBezTo>
                    <a:pt x="53399" y="4667"/>
                    <a:pt x="43388" y="15076"/>
                    <a:pt x="31444" y="18085"/>
                  </a:cubicBezTo>
                  <a:cubicBezTo>
                    <a:pt x="27927" y="18978"/>
                    <a:pt x="24871" y="19312"/>
                    <a:pt x="22226" y="19312"/>
                  </a:cubicBezTo>
                  <a:cubicBezTo>
                    <a:pt x="15862" y="19312"/>
                    <a:pt x="11871" y="17379"/>
                    <a:pt x="9550" y="16642"/>
                  </a:cubicBezTo>
                  <a:cubicBezTo>
                    <a:pt x="7391" y="15976"/>
                    <a:pt x="5390" y="14806"/>
                    <a:pt x="3881" y="14806"/>
                  </a:cubicBezTo>
                  <a:cubicBezTo>
                    <a:pt x="3093" y="14806"/>
                    <a:pt x="2440" y="15124"/>
                    <a:pt x="1966" y="15997"/>
                  </a:cubicBezTo>
                  <a:cubicBezTo>
                    <a:pt x="1" y="19590"/>
                    <a:pt x="20113" y="27757"/>
                    <a:pt x="27636" y="30521"/>
                  </a:cubicBezTo>
                  <a:cubicBezTo>
                    <a:pt x="35436" y="33407"/>
                    <a:pt x="52201" y="35772"/>
                    <a:pt x="80174" y="35802"/>
                  </a:cubicBezTo>
                  <a:cubicBezTo>
                    <a:pt x="107503" y="35802"/>
                    <a:pt x="121105" y="33407"/>
                    <a:pt x="125619" y="28218"/>
                  </a:cubicBezTo>
                  <a:cubicBezTo>
                    <a:pt x="126356" y="27327"/>
                    <a:pt x="126970" y="26314"/>
                    <a:pt x="127461" y="25270"/>
                  </a:cubicBezTo>
                  <a:cubicBezTo>
                    <a:pt x="125558" y="20787"/>
                    <a:pt x="124882" y="13817"/>
                    <a:pt x="110266" y="7062"/>
                  </a:cubicBezTo>
                  <a:cubicBezTo>
                    <a:pt x="102863" y="3602"/>
                    <a:pt x="95096" y="1"/>
                    <a:pt x="829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102;p75">
              <a:extLst>
                <a:ext uri="{FF2B5EF4-FFF2-40B4-BE49-F238E27FC236}">
                  <a16:creationId xmlns:a16="http://schemas.microsoft.com/office/drawing/2014/main" id="{8A7B72CB-3277-627B-B474-4FF254BFE9C8}"/>
                </a:ext>
              </a:extLst>
            </p:cNvPr>
            <p:cNvSpPr/>
            <p:nvPr/>
          </p:nvSpPr>
          <p:spPr>
            <a:xfrm>
              <a:off x="1420300" y="2078975"/>
              <a:ext cx="2802700" cy="408850"/>
            </a:xfrm>
            <a:custGeom>
              <a:avLst/>
              <a:gdLst/>
              <a:ahLst/>
              <a:cxnLst/>
              <a:rect l="l" t="t" r="r" b="b"/>
              <a:pathLst>
                <a:path w="112108" h="16354" extrusionOk="0">
                  <a:moveTo>
                    <a:pt x="91892" y="1"/>
                  </a:moveTo>
                  <a:cubicBezTo>
                    <a:pt x="68055" y="1"/>
                    <a:pt x="48634" y="10203"/>
                    <a:pt x="38782" y="11028"/>
                  </a:cubicBezTo>
                  <a:cubicBezTo>
                    <a:pt x="38138" y="11082"/>
                    <a:pt x="37441" y="11108"/>
                    <a:pt x="36699" y="11108"/>
                  </a:cubicBezTo>
                  <a:cubicBezTo>
                    <a:pt x="27348" y="11108"/>
                    <a:pt x="10696" y="7019"/>
                    <a:pt x="0" y="4089"/>
                  </a:cubicBezTo>
                  <a:lnTo>
                    <a:pt x="0" y="4089"/>
                  </a:lnTo>
                  <a:cubicBezTo>
                    <a:pt x="4391" y="6054"/>
                    <a:pt x="8751" y="7773"/>
                    <a:pt x="11515" y="8756"/>
                  </a:cubicBezTo>
                  <a:cubicBezTo>
                    <a:pt x="19314" y="11642"/>
                    <a:pt x="34575" y="16033"/>
                    <a:pt x="62548" y="16340"/>
                  </a:cubicBezTo>
                  <a:cubicBezTo>
                    <a:pt x="63261" y="16349"/>
                    <a:pt x="63966" y="16353"/>
                    <a:pt x="64664" y="16353"/>
                  </a:cubicBezTo>
                  <a:cubicBezTo>
                    <a:pt x="91101" y="16353"/>
                    <a:pt x="107137" y="10241"/>
                    <a:pt x="109590" y="7190"/>
                  </a:cubicBezTo>
                  <a:cubicBezTo>
                    <a:pt x="110143" y="6514"/>
                    <a:pt x="112108" y="4426"/>
                    <a:pt x="111709" y="2523"/>
                  </a:cubicBezTo>
                  <a:cubicBezTo>
                    <a:pt x="104856" y="719"/>
                    <a:pt x="98219" y="1"/>
                    <a:pt x="918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103;p75">
              <a:extLst>
                <a:ext uri="{FF2B5EF4-FFF2-40B4-BE49-F238E27FC236}">
                  <a16:creationId xmlns:a16="http://schemas.microsoft.com/office/drawing/2014/main" id="{2D9990B9-0BDF-84CE-FEFE-F34B7F195433}"/>
                </a:ext>
              </a:extLst>
            </p:cNvPr>
            <p:cNvSpPr/>
            <p:nvPr/>
          </p:nvSpPr>
          <p:spPr>
            <a:xfrm>
              <a:off x="1916975" y="2021675"/>
              <a:ext cx="847400" cy="599975"/>
            </a:xfrm>
            <a:custGeom>
              <a:avLst/>
              <a:gdLst/>
              <a:ahLst/>
              <a:cxnLst/>
              <a:rect l="l" t="t" r="r" b="b"/>
              <a:pathLst>
                <a:path w="33896" h="23999" extrusionOk="0">
                  <a:moveTo>
                    <a:pt x="25344" y="1"/>
                  </a:moveTo>
                  <a:cubicBezTo>
                    <a:pt x="23124" y="1"/>
                    <a:pt x="20719" y="464"/>
                    <a:pt x="18608" y="1253"/>
                  </a:cubicBezTo>
                  <a:cubicBezTo>
                    <a:pt x="12835" y="3402"/>
                    <a:pt x="0" y="23883"/>
                    <a:pt x="0" y="23883"/>
                  </a:cubicBezTo>
                  <a:cubicBezTo>
                    <a:pt x="137" y="23961"/>
                    <a:pt x="359" y="23998"/>
                    <a:pt x="657" y="23998"/>
                  </a:cubicBezTo>
                  <a:cubicBezTo>
                    <a:pt x="5519" y="23998"/>
                    <a:pt x="30543" y="14025"/>
                    <a:pt x="32395" y="7486"/>
                  </a:cubicBezTo>
                  <a:cubicBezTo>
                    <a:pt x="33895" y="2067"/>
                    <a:pt x="30034" y="1"/>
                    <a:pt x="25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3104;p75">
              <a:extLst>
                <a:ext uri="{FF2B5EF4-FFF2-40B4-BE49-F238E27FC236}">
                  <a16:creationId xmlns:a16="http://schemas.microsoft.com/office/drawing/2014/main" id="{AB0DBBAF-901E-4644-0D05-0AFD3E969AB1}"/>
                </a:ext>
              </a:extLst>
            </p:cNvPr>
            <p:cNvSpPr/>
            <p:nvPr/>
          </p:nvSpPr>
          <p:spPr>
            <a:xfrm>
              <a:off x="312575" y="1437650"/>
              <a:ext cx="1080875" cy="589225"/>
            </a:xfrm>
            <a:custGeom>
              <a:avLst/>
              <a:gdLst/>
              <a:ahLst/>
              <a:cxnLst/>
              <a:rect l="l" t="t" r="r" b="b"/>
              <a:pathLst>
                <a:path w="43235" h="23569" extrusionOk="0">
                  <a:moveTo>
                    <a:pt x="32108" y="1"/>
                  </a:moveTo>
                  <a:cubicBezTo>
                    <a:pt x="30096" y="1"/>
                    <a:pt x="26197" y="2285"/>
                    <a:pt x="24442" y="4624"/>
                  </a:cubicBezTo>
                  <a:cubicBezTo>
                    <a:pt x="22324" y="7449"/>
                    <a:pt x="22999" y="12393"/>
                    <a:pt x="23122" y="12669"/>
                  </a:cubicBezTo>
                  <a:cubicBezTo>
                    <a:pt x="22779" y="12537"/>
                    <a:pt x="16843" y="11336"/>
                    <a:pt x="11887" y="11336"/>
                  </a:cubicBezTo>
                  <a:cubicBezTo>
                    <a:pt x="11083" y="11336"/>
                    <a:pt x="10305" y="11368"/>
                    <a:pt x="9581" y="11441"/>
                  </a:cubicBezTo>
                  <a:cubicBezTo>
                    <a:pt x="5128" y="11901"/>
                    <a:pt x="185" y="13713"/>
                    <a:pt x="93" y="14880"/>
                  </a:cubicBezTo>
                  <a:cubicBezTo>
                    <a:pt x="0" y="16016"/>
                    <a:pt x="7831" y="17214"/>
                    <a:pt x="11884" y="19547"/>
                  </a:cubicBezTo>
                  <a:cubicBezTo>
                    <a:pt x="14728" y="21197"/>
                    <a:pt x="21577" y="23568"/>
                    <a:pt x="28049" y="23568"/>
                  </a:cubicBezTo>
                  <a:cubicBezTo>
                    <a:pt x="30731" y="23568"/>
                    <a:pt x="33349" y="23161"/>
                    <a:pt x="35589" y="22127"/>
                  </a:cubicBezTo>
                  <a:cubicBezTo>
                    <a:pt x="43235" y="18595"/>
                    <a:pt x="40010" y="10796"/>
                    <a:pt x="37155" y="7910"/>
                  </a:cubicBezTo>
                  <a:cubicBezTo>
                    <a:pt x="34330" y="5023"/>
                    <a:pt x="34299" y="233"/>
                    <a:pt x="32395" y="18"/>
                  </a:cubicBezTo>
                  <a:cubicBezTo>
                    <a:pt x="32305" y="7"/>
                    <a:pt x="32209" y="1"/>
                    <a:pt x="32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3105;p75">
              <a:extLst>
                <a:ext uri="{FF2B5EF4-FFF2-40B4-BE49-F238E27FC236}">
                  <a16:creationId xmlns:a16="http://schemas.microsoft.com/office/drawing/2014/main" id="{962C96DA-776F-A9CD-B68B-3191A36741F7}"/>
                </a:ext>
              </a:extLst>
            </p:cNvPr>
            <p:cNvSpPr/>
            <p:nvPr/>
          </p:nvSpPr>
          <p:spPr>
            <a:xfrm>
              <a:off x="3327500" y="2048300"/>
              <a:ext cx="892675" cy="122675"/>
            </a:xfrm>
            <a:custGeom>
              <a:avLst/>
              <a:gdLst/>
              <a:ahLst/>
              <a:cxnLst/>
              <a:rect l="l" t="t" r="r" b="b"/>
              <a:pathLst>
                <a:path w="35707" h="4907" extrusionOk="0">
                  <a:moveTo>
                    <a:pt x="617" y="1"/>
                  </a:moveTo>
                  <a:cubicBezTo>
                    <a:pt x="211" y="1"/>
                    <a:pt x="1" y="288"/>
                    <a:pt x="293" y="556"/>
                  </a:cubicBezTo>
                  <a:cubicBezTo>
                    <a:pt x="1859" y="1938"/>
                    <a:pt x="4315" y="2030"/>
                    <a:pt x="6465" y="2091"/>
                  </a:cubicBezTo>
                  <a:cubicBezTo>
                    <a:pt x="6876" y="2108"/>
                    <a:pt x="7285" y="2115"/>
                    <a:pt x="7690" y="2115"/>
                  </a:cubicBezTo>
                  <a:cubicBezTo>
                    <a:pt x="10563" y="2115"/>
                    <a:pt x="13310" y="1751"/>
                    <a:pt x="16194" y="1751"/>
                  </a:cubicBezTo>
                  <a:cubicBezTo>
                    <a:pt x="16673" y="1751"/>
                    <a:pt x="17155" y="1761"/>
                    <a:pt x="17642" y="1784"/>
                  </a:cubicBezTo>
                  <a:cubicBezTo>
                    <a:pt x="22125" y="1999"/>
                    <a:pt x="26792" y="2429"/>
                    <a:pt x="31153" y="3719"/>
                  </a:cubicBezTo>
                  <a:cubicBezTo>
                    <a:pt x="32328" y="4075"/>
                    <a:pt x="33762" y="4907"/>
                    <a:pt x="34669" y="4907"/>
                  </a:cubicBezTo>
                  <a:cubicBezTo>
                    <a:pt x="35326" y="4907"/>
                    <a:pt x="35706" y="4471"/>
                    <a:pt x="35513" y="3105"/>
                  </a:cubicBezTo>
                  <a:cubicBezTo>
                    <a:pt x="35459" y="2944"/>
                    <a:pt x="35335" y="2853"/>
                    <a:pt x="35182" y="2853"/>
                  </a:cubicBezTo>
                  <a:cubicBezTo>
                    <a:pt x="35160" y="2853"/>
                    <a:pt x="35137" y="2855"/>
                    <a:pt x="35114" y="2859"/>
                  </a:cubicBezTo>
                  <a:cubicBezTo>
                    <a:pt x="35019" y="2862"/>
                    <a:pt x="34923" y="2863"/>
                    <a:pt x="34827" y="2863"/>
                  </a:cubicBezTo>
                  <a:cubicBezTo>
                    <a:pt x="32689" y="2863"/>
                    <a:pt x="30315" y="2228"/>
                    <a:pt x="28082" y="1846"/>
                  </a:cubicBezTo>
                  <a:cubicBezTo>
                    <a:pt x="24766" y="1293"/>
                    <a:pt x="21542" y="802"/>
                    <a:pt x="18225" y="464"/>
                  </a:cubicBezTo>
                  <a:cubicBezTo>
                    <a:pt x="17037" y="367"/>
                    <a:pt x="15848" y="320"/>
                    <a:pt x="14662" y="320"/>
                  </a:cubicBezTo>
                  <a:cubicBezTo>
                    <a:pt x="13213" y="320"/>
                    <a:pt x="11769" y="390"/>
                    <a:pt x="10334" y="525"/>
                  </a:cubicBezTo>
                  <a:cubicBezTo>
                    <a:pt x="8843" y="619"/>
                    <a:pt x="7274" y="790"/>
                    <a:pt x="5677" y="790"/>
                  </a:cubicBezTo>
                  <a:cubicBezTo>
                    <a:pt x="4117" y="790"/>
                    <a:pt x="2532" y="626"/>
                    <a:pt x="969" y="65"/>
                  </a:cubicBezTo>
                  <a:cubicBezTo>
                    <a:pt x="842" y="20"/>
                    <a:pt x="723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106;p75">
              <a:extLst>
                <a:ext uri="{FF2B5EF4-FFF2-40B4-BE49-F238E27FC236}">
                  <a16:creationId xmlns:a16="http://schemas.microsoft.com/office/drawing/2014/main" id="{F7ECFD3D-5BC2-7A4E-A62C-1C6E162A37B7}"/>
                </a:ext>
              </a:extLst>
            </p:cNvPr>
            <p:cNvSpPr/>
            <p:nvPr/>
          </p:nvSpPr>
          <p:spPr>
            <a:xfrm>
              <a:off x="2642400" y="1084975"/>
              <a:ext cx="538900" cy="514350"/>
            </a:xfrm>
            <a:custGeom>
              <a:avLst/>
              <a:gdLst/>
              <a:ahLst/>
              <a:cxnLst/>
              <a:rect l="l" t="t" r="r" b="b"/>
              <a:pathLst>
                <a:path w="21556" h="20574" extrusionOk="0">
                  <a:moveTo>
                    <a:pt x="6234" y="1"/>
                  </a:moveTo>
                  <a:cubicBezTo>
                    <a:pt x="6234" y="1"/>
                    <a:pt x="6571" y="20236"/>
                    <a:pt x="0" y="20574"/>
                  </a:cubicBezTo>
                  <a:lnTo>
                    <a:pt x="21402" y="20574"/>
                  </a:lnTo>
                  <a:cubicBezTo>
                    <a:pt x="21402" y="20574"/>
                    <a:pt x="21556" y="10471"/>
                    <a:pt x="6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107;p75">
              <a:extLst>
                <a:ext uri="{FF2B5EF4-FFF2-40B4-BE49-F238E27FC236}">
                  <a16:creationId xmlns:a16="http://schemas.microsoft.com/office/drawing/2014/main" id="{F1FD2F51-3DF2-6EAE-1231-1542F6E25961}"/>
                </a:ext>
              </a:extLst>
            </p:cNvPr>
            <p:cNvSpPr/>
            <p:nvPr/>
          </p:nvSpPr>
          <p:spPr>
            <a:xfrm>
              <a:off x="3097600" y="1817325"/>
              <a:ext cx="162000" cy="261775"/>
            </a:xfrm>
            <a:custGeom>
              <a:avLst/>
              <a:gdLst/>
              <a:ahLst/>
              <a:cxnLst/>
              <a:rect l="l" t="t" r="r" b="b"/>
              <a:pathLst>
                <a:path w="6480" h="10471" extrusionOk="0">
                  <a:moveTo>
                    <a:pt x="6480" y="0"/>
                  </a:moveTo>
                  <a:lnTo>
                    <a:pt x="6480" y="0"/>
                  </a:lnTo>
                  <a:cubicBezTo>
                    <a:pt x="1" y="4022"/>
                    <a:pt x="5098" y="10471"/>
                    <a:pt x="5098" y="10471"/>
                  </a:cubicBezTo>
                  <a:cubicBezTo>
                    <a:pt x="2550" y="4146"/>
                    <a:pt x="6479" y="0"/>
                    <a:pt x="6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108;p75">
              <a:extLst>
                <a:ext uri="{FF2B5EF4-FFF2-40B4-BE49-F238E27FC236}">
                  <a16:creationId xmlns:a16="http://schemas.microsoft.com/office/drawing/2014/main" id="{D1C48A27-74AC-F502-20FE-C43FF42CB062}"/>
                </a:ext>
              </a:extLst>
            </p:cNvPr>
            <p:cNvSpPr/>
            <p:nvPr/>
          </p:nvSpPr>
          <p:spPr>
            <a:xfrm>
              <a:off x="3016250" y="1817325"/>
              <a:ext cx="161225" cy="261775"/>
            </a:xfrm>
            <a:custGeom>
              <a:avLst/>
              <a:gdLst/>
              <a:ahLst/>
              <a:cxnLst/>
              <a:rect l="l" t="t" r="r" b="b"/>
              <a:pathLst>
                <a:path w="6449" h="10471" extrusionOk="0">
                  <a:moveTo>
                    <a:pt x="6448" y="0"/>
                  </a:moveTo>
                  <a:lnTo>
                    <a:pt x="6448" y="0"/>
                  </a:lnTo>
                  <a:cubicBezTo>
                    <a:pt x="0" y="4022"/>
                    <a:pt x="5066" y="10471"/>
                    <a:pt x="5066" y="10471"/>
                  </a:cubicBezTo>
                  <a:lnTo>
                    <a:pt x="5066" y="10471"/>
                  </a:lnTo>
                  <a:cubicBezTo>
                    <a:pt x="2549" y="4146"/>
                    <a:pt x="6448" y="0"/>
                    <a:pt x="6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109;p75">
              <a:extLst>
                <a:ext uri="{FF2B5EF4-FFF2-40B4-BE49-F238E27FC236}">
                  <a16:creationId xmlns:a16="http://schemas.microsoft.com/office/drawing/2014/main" id="{445C0827-F976-D998-1037-93C1EDCB4243}"/>
                </a:ext>
              </a:extLst>
            </p:cNvPr>
            <p:cNvSpPr/>
            <p:nvPr/>
          </p:nvSpPr>
          <p:spPr>
            <a:xfrm>
              <a:off x="2934100" y="1817325"/>
              <a:ext cx="161225" cy="261775"/>
            </a:xfrm>
            <a:custGeom>
              <a:avLst/>
              <a:gdLst/>
              <a:ahLst/>
              <a:cxnLst/>
              <a:rect l="l" t="t" r="r" b="b"/>
              <a:pathLst>
                <a:path w="6449" h="10471" extrusionOk="0">
                  <a:moveTo>
                    <a:pt x="6449" y="0"/>
                  </a:moveTo>
                  <a:lnTo>
                    <a:pt x="6449" y="0"/>
                  </a:lnTo>
                  <a:cubicBezTo>
                    <a:pt x="0" y="4022"/>
                    <a:pt x="5067" y="10471"/>
                    <a:pt x="5067" y="10471"/>
                  </a:cubicBezTo>
                  <a:cubicBezTo>
                    <a:pt x="2549" y="4146"/>
                    <a:pt x="6448" y="0"/>
                    <a:pt x="6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110;p75">
              <a:extLst>
                <a:ext uri="{FF2B5EF4-FFF2-40B4-BE49-F238E27FC236}">
                  <a16:creationId xmlns:a16="http://schemas.microsoft.com/office/drawing/2014/main" id="{22EFACAC-E8D9-C69B-99B8-A68EF73D8A1D}"/>
                </a:ext>
              </a:extLst>
            </p:cNvPr>
            <p:cNvSpPr/>
            <p:nvPr/>
          </p:nvSpPr>
          <p:spPr>
            <a:xfrm>
              <a:off x="3471450" y="1849550"/>
              <a:ext cx="115950" cy="115175"/>
            </a:xfrm>
            <a:custGeom>
              <a:avLst/>
              <a:gdLst/>
              <a:ahLst/>
              <a:cxnLst/>
              <a:rect l="l" t="t" r="r" b="b"/>
              <a:pathLst>
                <a:path w="4638" h="4607" extrusionOk="0">
                  <a:moveTo>
                    <a:pt x="2304" y="1"/>
                  </a:moveTo>
                  <a:cubicBezTo>
                    <a:pt x="1045" y="1"/>
                    <a:pt x="1" y="1014"/>
                    <a:pt x="1" y="2304"/>
                  </a:cubicBezTo>
                  <a:cubicBezTo>
                    <a:pt x="1" y="3593"/>
                    <a:pt x="1045" y="4607"/>
                    <a:pt x="2304" y="4607"/>
                  </a:cubicBezTo>
                  <a:cubicBezTo>
                    <a:pt x="3593" y="4607"/>
                    <a:pt x="4637" y="3593"/>
                    <a:pt x="4637" y="2304"/>
                  </a:cubicBezTo>
                  <a:cubicBezTo>
                    <a:pt x="4637" y="1014"/>
                    <a:pt x="3593" y="1"/>
                    <a:pt x="2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FC45F6A-32BF-4159-0631-AF17F43E4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77" y="1403119"/>
            <a:ext cx="2910416" cy="2712753"/>
          </a:xfrm>
          <a:prstGeom prst="rect">
            <a:avLst/>
          </a:prstGeom>
        </p:spPr>
      </p:pic>
      <p:sp>
        <p:nvSpPr>
          <p:cNvPr id="494" name="Hình chữ nhật: Góc Tròn 493">
            <a:extLst>
              <a:ext uri="{FF2B5EF4-FFF2-40B4-BE49-F238E27FC236}">
                <a16:creationId xmlns:a16="http://schemas.microsoft.com/office/drawing/2014/main" id="{8314B972-58DD-FAE3-4D8D-5B2E82A69E43}"/>
              </a:ext>
            </a:extLst>
          </p:cNvPr>
          <p:cNvSpPr/>
          <p:nvPr/>
        </p:nvSpPr>
        <p:spPr>
          <a:xfrm>
            <a:off x="2226578" y="3367442"/>
            <a:ext cx="749409" cy="73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kg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A1CE16E-D6BF-352E-FF9D-6C3A944A1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803" y="1503058"/>
            <a:ext cx="2417114" cy="2657995"/>
          </a:xfrm>
          <a:prstGeom prst="rect">
            <a:avLst/>
          </a:prstGeom>
        </p:spPr>
      </p:pic>
      <p:sp>
        <p:nvSpPr>
          <p:cNvPr id="495" name="Hình chữ nhật: Góc Tròn 494">
            <a:extLst>
              <a:ext uri="{FF2B5EF4-FFF2-40B4-BE49-F238E27FC236}">
                <a16:creationId xmlns:a16="http://schemas.microsoft.com/office/drawing/2014/main" id="{0407C89D-8B16-634F-D5C1-959EA75F2942}"/>
              </a:ext>
            </a:extLst>
          </p:cNvPr>
          <p:cNvSpPr/>
          <p:nvPr/>
        </p:nvSpPr>
        <p:spPr>
          <a:xfrm>
            <a:off x="6668491" y="3266384"/>
            <a:ext cx="749409" cy="73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</a:t>
            </a:r>
          </a:p>
        </p:txBody>
      </p:sp>
      <p:grpSp>
        <p:nvGrpSpPr>
          <p:cNvPr id="518" name="Google Shape;3284;p77">
            <a:extLst>
              <a:ext uri="{FF2B5EF4-FFF2-40B4-BE49-F238E27FC236}">
                <a16:creationId xmlns:a16="http://schemas.microsoft.com/office/drawing/2014/main" id="{61C2EA4D-F764-B1B2-87BF-74CD13A05F75}"/>
              </a:ext>
            </a:extLst>
          </p:cNvPr>
          <p:cNvGrpSpPr/>
          <p:nvPr/>
        </p:nvGrpSpPr>
        <p:grpSpPr>
          <a:xfrm rot="900145" flipH="1">
            <a:off x="5798071" y="692099"/>
            <a:ext cx="887015" cy="1018567"/>
            <a:chOff x="629598" y="2189616"/>
            <a:chExt cx="1689569" cy="1940148"/>
          </a:xfrm>
        </p:grpSpPr>
        <p:grpSp>
          <p:nvGrpSpPr>
            <p:cNvPr id="519" name="Google Shape;3285;p77">
              <a:extLst>
                <a:ext uri="{FF2B5EF4-FFF2-40B4-BE49-F238E27FC236}">
                  <a16:creationId xmlns:a16="http://schemas.microsoft.com/office/drawing/2014/main" id="{C361F68D-CCC6-DDA7-E2DA-E2AA450DF5B0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537" name="Google Shape;3286;p77">
                <a:extLst>
                  <a:ext uri="{FF2B5EF4-FFF2-40B4-BE49-F238E27FC236}">
                    <a16:creationId xmlns:a16="http://schemas.microsoft.com/office/drawing/2014/main" id="{8BC1CBAC-7CE9-E552-6D01-98619C475201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287;p77">
                <a:extLst>
                  <a:ext uri="{FF2B5EF4-FFF2-40B4-BE49-F238E27FC236}">
                    <a16:creationId xmlns:a16="http://schemas.microsoft.com/office/drawing/2014/main" id="{10085407-7533-6581-FD7C-CD8FE7C4FAAE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288;p77">
                <a:extLst>
                  <a:ext uri="{FF2B5EF4-FFF2-40B4-BE49-F238E27FC236}">
                    <a16:creationId xmlns:a16="http://schemas.microsoft.com/office/drawing/2014/main" id="{BBBC1CE5-2BA3-2264-7D7C-4A65314C1E02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" name="Google Shape;3289;p77">
              <a:extLst>
                <a:ext uri="{FF2B5EF4-FFF2-40B4-BE49-F238E27FC236}">
                  <a16:creationId xmlns:a16="http://schemas.microsoft.com/office/drawing/2014/main" id="{84943A5D-8533-05A7-47E6-37CD1501D8A9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521" name="Google Shape;3290;p77">
                <a:extLst>
                  <a:ext uri="{FF2B5EF4-FFF2-40B4-BE49-F238E27FC236}">
                    <a16:creationId xmlns:a16="http://schemas.microsoft.com/office/drawing/2014/main" id="{50809074-1ED1-F978-4EED-D84FCF1B466A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3291;p77">
                <a:extLst>
                  <a:ext uri="{FF2B5EF4-FFF2-40B4-BE49-F238E27FC236}">
                    <a16:creationId xmlns:a16="http://schemas.microsoft.com/office/drawing/2014/main" id="{F8B3F78B-E72D-10E4-5039-89A672AEF299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3292;p77">
                <a:extLst>
                  <a:ext uri="{FF2B5EF4-FFF2-40B4-BE49-F238E27FC236}">
                    <a16:creationId xmlns:a16="http://schemas.microsoft.com/office/drawing/2014/main" id="{0AD7A214-A369-2766-AC3E-5A26D7CE3878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3293;p77">
                <a:extLst>
                  <a:ext uri="{FF2B5EF4-FFF2-40B4-BE49-F238E27FC236}">
                    <a16:creationId xmlns:a16="http://schemas.microsoft.com/office/drawing/2014/main" id="{D946AD5C-568C-84B0-BF49-D410EC1F04AC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294;p77">
                <a:extLst>
                  <a:ext uri="{FF2B5EF4-FFF2-40B4-BE49-F238E27FC236}">
                    <a16:creationId xmlns:a16="http://schemas.microsoft.com/office/drawing/2014/main" id="{F53CC239-5402-6ACF-1E68-1043240FD7C5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295;p77">
                <a:extLst>
                  <a:ext uri="{FF2B5EF4-FFF2-40B4-BE49-F238E27FC236}">
                    <a16:creationId xmlns:a16="http://schemas.microsoft.com/office/drawing/2014/main" id="{A8E92D49-AD9B-C3D9-B8E9-59D090B3A652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296;p77">
                <a:extLst>
                  <a:ext uri="{FF2B5EF4-FFF2-40B4-BE49-F238E27FC236}">
                    <a16:creationId xmlns:a16="http://schemas.microsoft.com/office/drawing/2014/main" id="{58ADEF55-A145-7F72-0F42-83C36D7B5A2C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297;p77">
                <a:extLst>
                  <a:ext uri="{FF2B5EF4-FFF2-40B4-BE49-F238E27FC236}">
                    <a16:creationId xmlns:a16="http://schemas.microsoft.com/office/drawing/2014/main" id="{192DFCF7-C87C-2EF1-FFBD-D104339A8D8E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298;p77">
                <a:extLst>
                  <a:ext uri="{FF2B5EF4-FFF2-40B4-BE49-F238E27FC236}">
                    <a16:creationId xmlns:a16="http://schemas.microsoft.com/office/drawing/2014/main" id="{7C8AAD5E-749E-BD11-F033-E6634F4CD8BC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299;p77">
                <a:extLst>
                  <a:ext uri="{FF2B5EF4-FFF2-40B4-BE49-F238E27FC236}">
                    <a16:creationId xmlns:a16="http://schemas.microsoft.com/office/drawing/2014/main" id="{2F260E4E-FE32-5CB6-03B3-82B7228B36E5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00;p77">
                <a:extLst>
                  <a:ext uri="{FF2B5EF4-FFF2-40B4-BE49-F238E27FC236}">
                    <a16:creationId xmlns:a16="http://schemas.microsoft.com/office/drawing/2014/main" id="{91E67489-6899-A4F8-0720-B11A9A91E4D0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01;p77">
                <a:extLst>
                  <a:ext uri="{FF2B5EF4-FFF2-40B4-BE49-F238E27FC236}">
                    <a16:creationId xmlns:a16="http://schemas.microsoft.com/office/drawing/2014/main" id="{E4956B25-B58C-854A-5996-D7930CE58E38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02;p77">
                <a:extLst>
                  <a:ext uri="{FF2B5EF4-FFF2-40B4-BE49-F238E27FC236}">
                    <a16:creationId xmlns:a16="http://schemas.microsoft.com/office/drawing/2014/main" id="{217B2971-D311-E1B4-DB0E-AD477A0FC721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3303;p77">
                <a:extLst>
                  <a:ext uri="{FF2B5EF4-FFF2-40B4-BE49-F238E27FC236}">
                    <a16:creationId xmlns:a16="http://schemas.microsoft.com/office/drawing/2014/main" id="{D56DB709-7B71-46E8-639F-18FF7BC87EBE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04;p77">
                <a:extLst>
                  <a:ext uri="{FF2B5EF4-FFF2-40B4-BE49-F238E27FC236}">
                    <a16:creationId xmlns:a16="http://schemas.microsoft.com/office/drawing/2014/main" id="{061D32B2-EA56-CE22-88A6-8B417E5A9320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05;p77">
                <a:extLst>
                  <a:ext uri="{FF2B5EF4-FFF2-40B4-BE49-F238E27FC236}">
                    <a16:creationId xmlns:a16="http://schemas.microsoft.com/office/drawing/2014/main" id="{8E30357A-7A00-7EF7-6E02-547A0D64ABAD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/>
      <p:bldP spid="4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7FF3731-180B-DDE2-6615-040AA446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99" y="881661"/>
            <a:ext cx="8564750" cy="431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21" name="Google Shape;2021;p66"/>
          <p:cNvGrpSpPr/>
          <p:nvPr/>
        </p:nvGrpSpPr>
        <p:grpSpPr>
          <a:xfrm>
            <a:off x="8359390" y="402850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41875" y="680927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7" name="Google Shape;2097;p66"/>
          <p:cNvGrpSpPr/>
          <p:nvPr/>
        </p:nvGrpSpPr>
        <p:grpSpPr>
          <a:xfrm>
            <a:off x="97808" y="3913885"/>
            <a:ext cx="918540" cy="1150839"/>
            <a:chOff x="6276786" y="1046117"/>
            <a:chExt cx="584797" cy="732692"/>
          </a:xfrm>
        </p:grpSpPr>
        <p:sp>
          <p:nvSpPr>
            <p:cNvPr id="2098" name="Google Shape;2098;p66"/>
            <p:cNvSpPr/>
            <p:nvPr/>
          </p:nvSpPr>
          <p:spPr>
            <a:xfrm>
              <a:off x="6276786" y="1046117"/>
              <a:ext cx="584797" cy="732692"/>
            </a:xfrm>
            <a:custGeom>
              <a:avLst/>
              <a:gdLst/>
              <a:ahLst/>
              <a:cxnLst/>
              <a:rect l="l" t="t" r="r" b="b"/>
              <a:pathLst>
                <a:path w="118620" h="148619" extrusionOk="0">
                  <a:moveTo>
                    <a:pt x="88811" y="0"/>
                  </a:moveTo>
                  <a:cubicBezTo>
                    <a:pt x="85007" y="0"/>
                    <a:pt x="75113" y="1403"/>
                    <a:pt x="68745" y="8095"/>
                  </a:cubicBezTo>
                  <a:cubicBezTo>
                    <a:pt x="64702" y="12307"/>
                    <a:pt x="62792" y="17980"/>
                    <a:pt x="63298" y="24382"/>
                  </a:cubicBezTo>
                  <a:cubicBezTo>
                    <a:pt x="63466" y="27191"/>
                    <a:pt x="64421" y="29887"/>
                    <a:pt x="66050" y="32189"/>
                  </a:cubicBezTo>
                  <a:cubicBezTo>
                    <a:pt x="63972" y="31571"/>
                    <a:pt x="61893" y="31122"/>
                    <a:pt x="59815" y="30954"/>
                  </a:cubicBezTo>
                  <a:cubicBezTo>
                    <a:pt x="58533" y="30843"/>
                    <a:pt x="57252" y="30789"/>
                    <a:pt x="55978" y="30789"/>
                  </a:cubicBezTo>
                  <a:cubicBezTo>
                    <a:pt x="41675" y="30789"/>
                    <a:pt x="28094" y="37619"/>
                    <a:pt x="20669" y="48758"/>
                  </a:cubicBezTo>
                  <a:cubicBezTo>
                    <a:pt x="20107" y="49600"/>
                    <a:pt x="19602" y="50443"/>
                    <a:pt x="19096" y="51285"/>
                  </a:cubicBezTo>
                  <a:cubicBezTo>
                    <a:pt x="17580" y="53756"/>
                    <a:pt x="16175" y="56059"/>
                    <a:pt x="14378" y="56958"/>
                  </a:cubicBezTo>
                  <a:cubicBezTo>
                    <a:pt x="12918" y="57632"/>
                    <a:pt x="11738" y="58811"/>
                    <a:pt x="10952" y="60215"/>
                  </a:cubicBezTo>
                  <a:lnTo>
                    <a:pt x="9773" y="60665"/>
                  </a:lnTo>
                  <a:cubicBezTo>
                    <a:pt x="7582" y="61563"/>
                    <a:pt x="4830" y="62630"/>
                    <a:pt x="2640" y="64877"/>
                  </a:cubicBezTo>
                  <a:cubicBezTo>
                    <a:pt x="674" y="67011"/>
                    <a:pt x="0" y="69595"/>
                    <a:pt x="843" y="71898"/>
                  </a:cubicBezTo>
                  <a:cubicBezTo>
                    <a:pt x="1236" y="72909"/>
                    <a:pt x="1797" y="73751"/>
                    <a:pt x="2584" y="74425"/>
                  </a:cubicBezTo>
                  <a:cubicBezTo>
                    <a:pt x="112" y="78469"/>
                    <a:pt x="2977" y="83636"/>
                    <a:pt x="7751" y="83636"/>
                  </a:cubicBezTo>
                  <a:cubicBezTo>
                    <a:pt x="7919" y="84647"/>
                    <a:pt x="8369" y="85602"/>
                    <a:pt x="9043" y="86388"/>
                  </a:cubicBezTo>
                  <a:cubicBezTo>
                    <a:pt x="9507" y="86979"/>
                    <a:pt x="11017" y="88489"/>
                    <a:pt x="13645" y="88489"/>
                  </a:cubicBezTo>
                  <a:cubicBezTo>
                    <a:pt x="14515" y="88489"/>
                    <a:pt x="15507" y="88324"/>
                    <a:pt x="16625" y="87905"/>
                  </a:cubicBezTo>
                  <a:cubicBezTo>
                    <a:pt x="17074" y="87736"/>
                    <a:pt x="17523" y="87568"/>
                    <a:pt x="17973" y="87343"/>
                  </a:cubicBezTo>
                  <a:cubicBezTo>
                    <a:pt x="19090" y="88425"/>
                    <a:pt x="20555" y="88987"/>
                    <a:pt x="22164" y="88987"/>
                  </a:cubicBezTo>
                  <a:cubicBezTo>
                    <a:pt x="23144" y="88987"/>
                    <a:pt x="24177" y="88779"/>
                    <a:pt x="25218" y="88354"/>
                  </a:cubicBezTo>
                  <a:cubicBezTo>
                    <a:pt x="27184" y="87455"/>
                    <a:pt x="28981" y="86107"/>
                    <a:pt x="30385" y="84366"/>
                  </a:cubicBezTo>
                  <a:lnTo>
                    <a:pt x="30497" y="84198"/>
                  </a:lnTo>
                  <a:lnTo>
                    <a:pt x="30722" y="83973"/>
                  </a:lnTo>
                  <a:lnTo>
                    <a:pt x="30891" y="83748"/>
                  </a:lnTo>
                  <a:lnTo>
                    <a:pt x="31003" y="83580"/>
                  </a:lnTo>
                  <a:cubicBezTo>
                    <a:pt x="32856" y="81277"/>
                    <a:pt x="34429" y="78806"/>
                    <a:pt x="35777" y="76222"/>
                  </a:cubicBezTo>
                  <a:cubicBezTo>
                    <a:pt x="37181" y="76559"/>
                    <a:pt x="38697" y="76896"/>
                    <a:pt x="40102" y="77346"/>
                  </a:cubicBezTo>
                  <a:cubicBezTo>
                    <a:pt x="40045" y="77907"/>
                    <a:pt x="40045" y="78469"/>
                    <a:pt x="40102" y="79087"/>
                  </a:cubicBezTo>
                  <a:cubicBezTo>
                    <a:pt x="40102" y="79648"/>
                    <a:pt x="40158" y="80266"/>
                    <a:pt x="40270" y="80884"/>
                  </a:cubicBezTo>
                  <a:cubicBezTo>
                    <a:pt x="34429" y="92229"/>
                    <a:pt x="34036" y="93016"/>
                    <a:pt x="33923" y="93296"/>
                  </a:cubicBezTo>
                  <a:cubicBezTo>
                    <a:pt x="33811" y="93465"/>
                    <a:pt x="33699" y="93633"/>
                    <a:pt x="33586" y="93746"/>
                  </a:cubicBezTo>
                  <a:cubicBezTo>
                    <a:pt x="32463" y="95094"/>
                    <a:pt x="31677" y="96610"/>
                    <a:pt x="31340" y="98239"/>
                  </a:cubicBezTo>
                  <a:cubicBezTo>
                    <a:pt x="30834" y="100598"/>
                    <a:pt x="31115" y="103013"/>
                    <a:pt x="32070" y="105147"/>
                  </a:cubicBezTo>
                  <a:cubicBezTo>
                    <a:pt x="32182" y="105372"/>
                    <a:pt x="32295" y="105709"/>
                    <a:pt x="32351" y="105821"/>
                  </a:cubicBezTo>
                  <a:cubicBezTo>
                    <a:pt x="32351" y="106158"/>
                    <a:pt x="32463" y="106832"/>
                    <a:pt x="32576" y="107731"/>
                  </a:cubicBezTo>
                  <a:cubicBezTo>
                    <a:pt x="35271" y="130253"/>
                    <a:pt x="35159" y="135420"/>
                    <a:pt x="34934" y="136599"/>
                  </a:cubicBezTo>
                  <a:cubicBezTo>
                    <a:pt x="34373" y="138453"/>
                    <a:pt x="34766" y="140475"/>
                    <a:pt x="36058" y="142609"/>
                  </a:cubicBezTo>
                  <a:cubicBezTo>
                    <a:pt x="36956" y="144181"/>
                    <a:pt x="38304" y="145473"/>
                    <a:pt x="39877" y="146316"/>
                  </a:cubicBezTo>
                  <a:cubicBezTo>
                    <a:pt x="41113" y="146990"/>
                    <a:pt x="42404" y="147439"/>
                    <a:pt x="43808" y="147607"/>
                  </a:cubicBezTo>
                  <a:cubicBezTo>
                    <a:pt x="44028" y="147640"/>
                    <a:pt x="44250" y="147656"/>
                    <a:pt x="44471" y="147656"/>
                  </a:cubicBezTo>
                  <a:cubicBezTo>
                    <a:pt x="45772" y="147656"/>
                    <a:pt x="47060" y="147099"/>
                    <a:pt x="48021" y="146091"/>
                  </a:cubicBezTo>
                  <a:lnTo>
                    <a:pt x="49144" y="146091"/>
                  </a:lnTo>
                  <a:cubicBezTo>
                    <a:pt x="52008" y="146035"/>
                    <a:pt x="54255" y="143676"/>
                    <a:pt x="54255" y="140812"/>
                  </a:cubicBezTo>
                  <a:cubicBezTo>
                    <a:pt x="54311" y="139239"/>
                    <a:pt x="53693" y="137723"/>
                    <a:pt x="52626" y="136599"/>
                  </a:cubicBezTo>
                  <a:cubicBezTo>
                    <a:pt x="52074" y="134225"/>
                    <a:pt x="49947" y="132610"/>
                    <a:pt x="47527" y="132610"/>
                  </a:cubicBezTo>
                  <a:cubicBezTo>
                    <a:pt x="47486" y="132610"/>
                    <a:pt x="47444" y="132611"/>
                    <a:pt x="47403" y="132612"/>
                  </a:cubicBezTo>
                  <a:lnTo>
                    <a:pt x="46617" y="132612"/>
                  </a:lnTo>
                  <a:lnTo>
                    <a:pt x="44089" y="105484"/>
                  </a:lnTo>
                  <a:cubicBezTo>
                    <a:pt x="44988" y="101047"/>
                    <a:pt x="44988" y="100935"/>
                    <a:pt x="44988" y="100485"/>
                  </a:cubicBezTo>
                  <a:cubicBezTo>
                    <a:pt x="45044" y="99418"/>
                    <a:pt x="45100" y="98070"/>
                    <a:pt x="45156" y="97172"/>
                  </a:cubicBezTo>
                  <a:lnTo>
                    <a:pt x="51222" y="85265"/>
                  </a:lnTo>
                  <a:cubicBezTo>
                    <a:pt x="51784" y="84872"/>
                    <a:pt x="52345" y="84422"/>
                    <a:pt x="52851" y="83917"/>
                  </a:cubicBezTo>
                  <a:lnTo>
                    <a:pt x="52907" y="83973"/>
                  </a:lnTo>
                  <a:cubicBezTo>
                    <a:pt x="53019" y="84142"/>
                    <a:pt x="53132" y="84254"/>
                    <a:pt x="53188" y="84366"/>
                  </a:cubicBezTo>
                  <a:lnTo>
                    <a:pt x="54311" y="95262"/>
                  </a:lnTo>
                  <a:cubicBezTo>
                    <a:pt x="53974" y="97003"/>
                    <a:pt x="53974" y="98857"/>
                    <a:pt x="54255" y="100598"/>
                  </a:cubicBezTo>
                  <a:cubicBezTo>
                    <a:pt x="54817" y="103069"/>
                    <a:pt x="56614" y="105203"/>
                    <a:pt x="57793" y="106439"/>
                  </a:cubicBezTo>
                  <a:lnTo>
                    <a:pt x="74811" y="138228"/>
                  </a:lnTo>
                  <a:cubicBezTo>
                    <a:pt x="74924" y="139351"/>
                    <a:pt x="75261" y="140418"/>
                    <a:pt x="75710" y="141486"/>
                  </a:cubicBezTo>
                  <a:cubicBezTo>
                    <a:pt x="76328" y="143002"/>
                    <a:pt x="77283" y="144462"/>
                    <a:pt x="78518" y="145642"/>
                  </a:cubicBezTo>
                  <a:cubicBezTo>
                    <a:pt x="79473" y="146597"/>
                    <a:pt x="80596" y="147439"/>
                    <a:pt x="81776" y="148057"/>
                  </a:cubicBezTo>
                  <a:cubicBezTo>
                    <a:pt x="82506" y="148394"/>
                    <a:pt x="83292" y="148618"/>
                    <a:pt x="84078" y="148618"/>
                  </a:cubicBezTo>
                  <a:cubicBezTo>
                    <a:pt x="85314" y="148618"/>
                    <a:pt x="86437" y="148169"/>
                    <a:pt x="87392" y="147439"/>
                  </a:cubicBezTo>
                  <a:cubicBezTo>
                    <a:pt x="88010" y="147551"/>
                    <a:pt x="88684" y="147607"/>
                    <a:pt x="89358" y="147607"/>
                  </a:cubicBezTo>
                  <a:cubicBezTo>
                    <a:pt x="92278" y="147607"/>
                    <a:pt x="94694" y="145249"/>
                    <a:pt x="94750" y="142328"/>
                  </a:cubicBezTo>
                  <a:cubicBezTo>
                    <a:pt x="94750" y="141429"/>
                    <a:pt x="94581" y="140587"/>
                    <a:pt x="94244" y="139744"/>
                  </a:cubicBezTo>
                  <a:cubicBezTo>
                    <a:pt x="94300" y="139351"/>
                    <a:pt x="94300" y="138902"/>
                    <a:pt x="94300" y="138453"/>
                  </a:cubicBezTo>
                  <a:cubicBezTo>
                    <a:pt x="94244" y="135588"/>
                    <a:pt x="91941" y="133286"/>
                    <a:pt x="89077" y="133229"/>
                  </a:cubicBezTo>
                  <a:lnTo>
                    <a:pt x="88852" y="133229"/>
                  </a:lnTo>
                  <a:cubicBezTo>
                    <a:pt x="88704" y="133246"/>
                    <a:pt x="88556" y="133253"/>
                    <a:pt x="88408" y="133253"/>
                  </a:cubicBezTo>
                  <a:cubicBezTo>
                    <a:pt x="88051" y="133253"/>
                    <a:pt x="87693" y="133213"/>
                    <a:pt x="87336" y="133173"/>
                  </a:cubicBezTo>
                  <a:lnTo>
                    <a:pt x="86830" y="133117"/>
                  </a:lnTo>
                  <a:lnTo>
                    <a:pt x="86100" y="132892"/>
                  </a:lnTo>
                  <a:lnTo>
                    <a:pt x="85932" y="132836"/>
                  </a:lnTo>
                  <a:lnTo>
                    <a:pt x="85202" y="132612"/>
                  </a:lnTo>
                  <a:lnTo>
                    <a:pt x="84977" y="132499"/>
                  </a:lnTo>
                  <a:lnTo>
                    <a:pt x="68240" y="101216"/>
                  </a:lnTo>
                  <a:cubicBezTo>
                    <a:pt x="68184" y="101047"/>
                    <a:pt x="68072" y="100822"/>
                    <a:pt x="68015" y="100654"/>
                  </a:cubicBezTo>
                  <a:cubicBezTo>
                    <a:pt x="67735" y="99418"/>
                    <a:pt x="67398" y="98239"/>
                    <a:pt x="67004" y="97003"/>
                  </a:cubicBezTo>
                  <a:cubicBezTo>
                    <a:pt x="66611" y="95768"/>
                    <a:pt x="66162" y="94532"/>
                    <a:pt x="65881" y="93802"/>
                  </a:cubicBezTo>
                  <a:lnTo>
                    <a:pt x="64758" y="82457"/>
                  </a:lnTo>
                  <a:cubicBezTo>
                    <a:pt x="64870" y="82232"/>
                    <a:pt x="64982" y="81951"/>
                    <a:pt x="65039" y="81670"/>
                  </a:cubicBezTo>
                  <a:cubicBezTo>
                    <a:pt x="65151" y="81277"/>
                    <a:pt x="65263" y="80828"/>
                    <a:pt x="65376" y="80435"/>
                  </a:cubicBezTo>
                  <a:cubicBezTo>
                    <a:pt x="66836" y="80154"/>
                    <a:pt x="68240" y="79817"/>
                    <a:pt x="69644" y="79311"/>
                  </a:cubicBezTo>
                  <a:cubicBezTo>
                    <a:pt x="72115" y="78413"/>
                    <a:pt x="75991" y="75717"/>
                    <a:pt x="77788" y="74369"/>
                  </a:cubicBezTo>
                  <a:cubicBezTo>
                    <a:pt x="78797" y="74543"/>
                    <a:pt x="79809" y="74629"/>
                    <a:pt x="80815" y="74629"/>
                  </a:cubicBezTo>
                  <a:cubicBezTo>
                    <a:pt x="84345" y="74629"/>
                    <a:pt x="87802" y="73571"/>
                    <a:pt x="90818" y="71561"/>
                  </a:cubicBezTo>
                  <a:cubicBezTo>
                    <a:pt x="96715" y="67798"/>
                    <a:pt x="100928" y="61058"/>
                    <a:pt x="101826" y="56621"/>
                  </a:cubicBezTo>
                  <a:cubicBezTo>
                    <a:pt x="103567" y="48365"/>
                    <a:pt x="103343" y="37300"/>
                    <a:pt x="97333" y="31122"/>
                  </a:cubicBezTo>
                  <a:cubicBezTo>
                    <a:pt x="94413" y="28145"/>
                    <a:pt x="90425" y="26741"/>
                    <a:pt x="86493" y="25506"/>
                  </a:cubicBezTo>
                  <a:cubicBezTo>
                    <a:pt x="83798" y="24551"/>
                    <a:pt x="80709" y="23540"/>
                    <a:pt x="79585" y="22248"/>
                  </a:cubicBezTo>
                  <a:cubicBezTo>
                    <a:pt x="79978" y="21630"/>
                    <a:pt x="80484" y="21125"/>
                    <a:pt x="81158" y="20788"/>
                  </a:cubicBezTo>
                  <a:cubicBezTo>
                    <a:pt x="82048" y="20274"/>
                    <a:pt x="83063" y="20011"/>
                    <a:pt x="84089" y="20011"/>
                  </a:cubicBezTo>
                  <a:cubicBezTo>
                    <a:pt x="84746" y="20011"/>
                    <a:pt x="85408" y="20119"/>
                    <a:pt x="86044" y="20339"/>
                  </a:cubicBezTo>
                  <a:cubicBezTo>
                    <a:pt x="87448" y="20838"/>
                    <a:pt x="88898" y="21082"/>
                    <a:pt x="90337" y="21082"/>
                  </a:cubicBezTo>
                  <a:cubicBezTo>
                    <a:pt x="93102" y="21082"/>
                    <a:pt x="95829" y="20184"/>
                    <a:pt x="98120" y="18485"/>
                  </a:cubicBezTo>
                  <a:cubicBezTo>
                    <a:pt x="98625" y="18429"/>
                    <a:pt x="99131" y="18373"/>
                    <a:pt x="99692" y="18317"/>
                  </a:cubicBezTo>
                  <a:cubicBezTo>
                    <a:pt x="100535" y="18260"/>
                    <a:pt x="101546" y="18148"/>
                    <a:pt x="102950" y="18092"/>
                  </a:cubicBezTo>
                  <a:lnTo>
                    <a:pt x="106937" y="17811"/>
                  </a:lnTo>
                  <a:lnTo>
                    <a:pt x="112385" y="17081"/>
                  </a:lnTo>
                  <a:lnTo>
                    <a:pt x="112498" y="17081"/>
                  </a:lnTo>
                  <a:lnTo>
                    <a:pt x="113115" y="16969"/>
                  </a:lnTo>
                  <a:lnTo>
                    <a:pt x="113228" y="16969"/>
                  </a:lnTo>
                  <a:lnTo>
                    <a:pt x="113452" y="16856"/>
                  </a:lnTo>
                  <a:lnTo>
                    <a:pt x="113902" y="16744"/>
                  </a:lnTo>
                  <a:lnTo>
                    <a:pt x="114239" y="16632"/>
                  </a:lnTo>
                  <a:lnTo>
                    <a:pt x="114688" y="16519"/>
                  </a:lnTo>
                  <a:cubicBezTo>
                    <a:pt x="114800" y="16463"/>
                    <a:pt x="114913" y="16407"/>
                    <a:pt x="115081" y="16351"/>
                  </a:cubicBezTo>
                  <a:cubicBezTo>
                    <a:pt x="115250" y="16295"/>
                    <a:pt x="115418" y="16239"/>
                    <a:pt x="115587" y="16182"/>
                  </a:cubicBezTo>
                  <a:cubicBezTo>
                    <a:pt x="115755" y="16070"/>
                    <a:pt x="115924" y="15958"/>
                    <a:pt x="116036" y="15902"/>
                  </a:cubicBezTo>
                  <a:cubicBezTo>
                    <a:pt x="116317" y="15733"/>
                    <a:pt x="116542" y="15565"/>
                    <a:pt x="116766" y="15340"/>
                  </a:cubicBezTo>
                  <a:cubicBezTo>
                    <a:pt x="116991" y="15171"/>
                    <a:pt x="117215" y="14947"/>
                    <a:pt x="117440" y="14722"/>
                  </a:cubicBezTo>
                  <a:lnTo>
                    <a:pt x="117440" y="14666"/>
                  </a:lnTo>
                  <a:cubicBezTo>
                    <a:pt x="117552" y="14554"/>
                    <a:pt x="117609" y="14441"/>
                    <a:pt x="117721" y="14329"/>
                  </a:cubicBezTo>
                  <a:cubicBezTo>
                    <a:pt x="118226" y="13543"/>
                    <a:pt x="118507" y="12700"/>
                    <a:pt x="118563" y="11802"/>
                  </a:cubicBezTo>
                  <a:cubicBezTo>
                    <a:pt x="118620" y="10903"/>
                    <a:pt x="118451" y="10060"/>
                    <a:pt x="118058" y="9274"/>
                  </a:cubicBezTo>
                  <a:cubicBezTo>
                    <a:pt x="118002" y="9049"/>
                    <a:pt x="117889" y="8881"/>
                    <a:pt x="117777" y="8713"/>
                  </a:cubicBezTo>
                  <a:cubicBezTo>
                    <a:pt x="117665" y="8544"/>
                    <a:pt x="117552" y="8432"/>
                    <a:pt x="117440" y="8263"/>
                  </a:cubicBezTo>
                  <a:cubicBezTo>
                    <a:pt x="117215" y="7982"/>
                    <a:pt x="116991" y="7758"/>
                    <a:pt x="116710" y="7533"/>
                  </a:cubicBezTo>
                  <a:cubicBezTo>
                    <a:pt x="116429" y="7308"/>
                    <a:pt x="116205" y="7140"/>
                    <a:pt x="115924" y="6971"/>
                  </a:cubicBezTo>
                  <a:cubicBezTo>
                    <a:pt x="115755" y="6859"/>
                    <a:pt x="115587" y="6803"/>
                    <a:pt x="115418" y="6691"/>
                  </a:cubicBezTo>
                  <a:cubicBezTo>
                    <a:pt x="115250" y="6634"/>
                    <a:pt x="115081" y="6578"/>
                    <a:pt x="114913" y="6466"/>
                  </a:cubicBezTo>
                  <a:lnTo>
                    <a:pt x="114407" y="6354"/>
                  </a:lnTo>
                  <a:lnTo>
                    <a:pt x="113958" y="6185"/>
                  </a:lnTo>
                  <a:lnTo>
                    <a:pt x="113565" y="6073"/>
                  </a:lnTo>
                  <a:lnTo>
                    <a:pt x="113172" y="5960"/>
                  </a:lnTo>
                  <a:lnTo>
                    <a:pt x="112778" y="5904"/>
                  </a:lnTo>
                  <a:lnTo>
                    <a:pt x="112666" y="5848"/>
                  </a:lnTo>
                  <a:lnTo>
                    <a:pt x="112273" y="5792"/>
                  </a:lnTo>
                  <a:lnTo>
                    <a:pt x="109970" y="5455"/>
                  </a:lnTo>
                  <a:lnTo>
                    <a:pt x="109633" y="7814"/>
                  </a:lnTo>
                  <a:lnTo>
                    <a:pt x="109577" y="7814"/>
                  </a:lnTo>
                  <a:lnTo>
                    <a:pt x="109858" y="5399"/>
                  </a:lnTo>
                  <a:lnTo>
                    <a:pt x="101321" y="4725"/>
                  </a:lnTo>
                  <a:lnTo>
                    <a:pt x="100029" y="4612"/>
                  </a:lnTo>
                  <a:cubicBezTo>
                    <a:pt x="99861" y="4051"/>
                    <a:pt x="99580" y="3489"/>
                    <a:pt x="99187" y="2928"/>
                  </a:cubicBezTo>
                  <a:cubicBezTo>
                    <a:pt x="98457" y="1917"/>
                    <a:pt x="97446" y="1130"/>
                    <a:pt x="96266" y="737"/>
                  </a:cubicBezTo>
                  <a:cubicBezTo>
                    <a:pt x="95639" y="486"/>
                    <a:pt x="94994" y="375"/>
                    <a:pt x="94351" y="375"/>
                  </a:cubicBezTo>
                  <a:cubicBezTo>
                    <a:pt x="93843" y="375"/>
                    <a:pt x="93336" y="445"/>
                    <a:pt x="92840" y="569"/>
                  </a:cubicBezTo>
                  <a:cubicBezTo>
                    <a:pt x="91661" y="232"/>
                    <a:pt x="90481" y="63"/>
                    <a:pt x="89246" y="7"/>
                  </a:cubicBezTo>
                  <a:cubicBezTo>
                    <a:pt x="89111" y="3"/>
                    <a:pt x="88966" y="0"/>
                    <a:pt x="88811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6"/>
            <p:cNvSpPr/>
            <p:nvPr/>
          </p:nvSpPr>
          <p:spPr>
            <a:xfrm>
              <a:off x="6347100" y="1069664"/>
              <a:ext cx="417837" cy="352500"/>
            </a:xfrm>
            <a:custGeom>
              <a:avLst/>
              <a:gdLst/>
              <a:ahLst/>
              <a:cxnLst/>
              <a:rect l="l" t="t" r="r" b="b"/>
              <a:pathLst>
                <a:path w="84754" h="71501" extrusionOk="0">
                  <a:moveTo>
                    <a:pt x="74604" y="1"/>
                  </a:moveTo>
                  <a:cubicBezTo>
                    <a:pt x="69720" y="1"/>
                    <a:pt x="52594" y="3008"/>
                    <a:pt x="53807" y="19268"/>
                  </a:cubicBezTo>
                  <a:cubicBezTo>
                    <a:pt x="54537" y="28199"/>
                    <a:pt x="63411" y="29378"/>
                    <a:pt x="68802" y="32973"/>
                  </a:cubicBezTo>
                  <a:cubicBezTo>
                    <a:pt x="73689" y="36230"/>
                    <a:pt x="76385" y="45610"/>
                    <a:pt x="70094" y="46621"/>
                  </a:cubicBezTo>
                  <a:cubicBezTo>
                    <a:pt x="69866" y="46660"/>
                    <a:pt x="69651" y="46679"/>
                    <a:pt x="69447" y="46679"/>
                  </a:cubicBezTo>
                  <a:cubicBezTo>
                    <a:pt x="65271" y="46679"/>
                    <a:pt x="65757" y="38785"/>
                    <a:pt x="59760" y="35893"/>
                  </a:cubicBezTo>
                  <a:cubicBezTo>
                    <a:pt x="54986" y="33590"/>
                    <a:pt x="50268" y="31400"/>
                    <a:pt x="45157" y="31007"/>
                  </a:cubicBezTo>
                  <a:cubicBezTo>
                    <a:pt x="44017" y="30909"/>
                    <a:pt x="42869" y="30860"/>
                    <a:pt x="41720" y="30860"/>
                  </a:cubicBezTo>
                  <a:cubicBezTo>
                    <a:pt x="29681" y="30860"/>
                    <a:pt x="17415" y="36218"/>
                    <a:pt x="10391" y="46677"/>
                  </a:cubicBezTo>
                  <a:cubicBezTo>
                    <a:pt x="7976" y="50327"/>
                    <a:pt x="6067" y="54596"/>
                    <a:pt x="2191" y="56506"/>
                  </a:cubicBezTo>
                  <a:cubicBezTo>
                    <a:pt x="1461" y="56843"/>
                    <a:pt x="956" y="57460"/>
                    <a:pt x="675" y="58247"/>
                  </a:cubicBezTo>
                  <a:cubicBezTo>
                    <a:pt x="1" y="60269"/>
                    <a:pt x="1854" y="61223"/>
                    <a:pt x="3371" y="61280"/>
                  </a:cubicBezTo>
                  <a:lnTo>
                    <a:pt x="6965" y="61280"/>
                  </a:lnTo>
                  <a:cubicBezTo>
                    <a:pt x="6965" y="61280"/>
                    <a:pt x="4663" y="64088"/>
                    <a:pt x="6909" y="64144"/>
                  </a:cubicBezTo>
                  <a:cubicBezTo>
                    <a:pt x="7171" y="64151"/>
                    <a:pt x="7428" y="64154"/>
                    <a:pt x="7679" y="64154"/>
                  </a:cubicBezTo>
                  <a:cubicBezTo>
                    <a:pt x="13718" y="64154"/>
                    <a:pt x="16531" y="62279"/>
                    <a:pt x="16963" y="62010"/>
                  </a:cubicBezTo>
                  <a:lnTo>
                    <a:pt x="16963" y="62010"/>
                  </a:lnTo>
                  <a:cubicBezTo>
                    <a:pt x="16415" y="62393"/>
                    <a:pt x="12292" y="65498"/>
                    <a:pt x="14634" y="65498"/>
                  </a:cubicBezTo>
                  <a:cubicBezTo>
                    <a:pt x="14694" y="65498"/>
                    <a:pt x="14759" y="65496"/>
                    <a:pt x="14828" y="65492"/>
                  </a:cubicBezTo>
                  <a:cubicBezTo>
                    <a:pt x="14930" y="65486"/>
                    <a:pt x="15039" y="65483"/>
                    <a:pt x="15154" y="65483"/>
                  </a:cubicBezTo>
                  <a:cubicBezTo>
                    <a:pt x="18333" y="65483"/>
                    <a:pt x="26348" y="67679"/>
                    <a:pt x="31172" y="69143"/>
                  </a:cubicBezTo>
                  <a:cubicBezTo>
                    <a:pt x="35645" y="70508"/>
                    <a:pt x="40326" y="71501"/>
                    <a:pt x="44950" y="71501"/>
                  </a:cubicBezTo>
                  <a:cubicBezTo>
                    <a:pt x="47931" y="71501"/>
                    <a:pt x="50888" y="71088"/>
                    <a:pt x="53750" y="70097"/>
                  </a:cubicBezTo>
                  <a:cubicBezTo>
                    <a:pt x="55604" y="69423"/>
                    <a:pt x="59367" y="66840"/>
                    <a:pt x="61445" y="65155"/>
                  </a:cubicBezTo>
                  <a:cubicBezTo>
                    <a:pt x="61860" y="64865"/>
                    <a:pt x="62366" y="64697"/>
                    <a:pt x="62875" y="64697"/>
                  </a:cubicBezTo>
                  <a:cubicBezTo>
                    <a:pt x="63054" y="64697"/>
                    <a:pt x="63234" y="64718"/>
                    <a:pt x="63411" y="64762"/>
                  </a:cubicBezTo>
                  <a:cubicBezTo>
                    <a:pt x="64440" y="65003"/>
                    <a:pt x="65440" y="65114"/>
                    <a:pt x="66408" y="65114"/>
                  </a:cubicBezTo>
                  <a:cubicBezTo>
                    <a:pt x="75591" y="65114"/>
                    <a:pt x="81929" y="55111"/>
                    <a:pt x="82844" y="50945"/>
                  </a:cubicBezTo>
                  <a:cubicBezTo>
                    <a:pt x="84248" y="44262"/>
                    <a:pt x="84248" y="34545"/>
                    <a:pt x="79586" y="29715"/>
                  </a:cubicBezTo>
                  <a:cubicBezTo>
                    <a:pt x="75205" y="25166"/>
                    <a:pt x="64871" y="25053"/>
                    <a:pt x="61276" y="20111"/>
                  </a:cubicBezTo>
                  <a:cubicBezTo>
                    <a:pt x="58389" y="16088"/>
                    <a:pt x="63479" y="10430"/>
                    <a:pt x="69790" y="10430"/>
                  </a:cubicBezTo>
                  <a:cubicBezTo>
                    <a:pt x="70968" y="10430"/>
                    <a:pt x="72189" y="10627"/>
                    <a:pt x="73408" y="11068"/>
                  </a:cubicBezTo>
                  <a:cubicBezTo>
                    <a:pt x="74278" y="11391"/>
                    <a:pt x="75149" y="11534"/>
                    <a:pt x="75996" y="11534"/>
                  </a:cubicBezTo>
                  <a:cubicBezTo>
                    <a:pt x="79575" y="11534"/>
                    <a:pt x="82732" y="8972"/>
                    <a:pt x="83686" y="6519"/>
                  </a:cubicBezTo>
                  <a:cubicBezTo>
                    <a:pt x="84753" y="3879"/>
                    <a:pt x="79418" y="172"/>
                    <a:pt x="74868" y="4"/>
                  </a:cubicBezTo>
                  <a:cubicBezTo>
                    <a:pt x="74785" y="2"/>
                    <a:pt x="74697" y="1"/>
                    <a:pt x="7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6"/>
            <p:cNvSpPr/>
            <p:nvPr/>
          </p:nvSpPr>
          <p:spPr>
            <a:xfrm>
              <a:off x="6418391" y="1242649"/>
              <a:ext cx="237163" cy="114001"/>
            </a:xfrm>
            <a:custGeom>
              <a:avLst/>
              <a:gdLst/>
              <a:ahLst/>
              <a:cxnLst/>
              <a:rect l="l" t="t" r="r" b="b"/>
              <a:pathLst>
                <a:path w="48106" h="23124" extrusionOk="0">
                  <a:moveTo>
                    <a:pt x="28176" y="0"/>
                  </a:moveTo>
                  <a:cubicBezTo>
                    <a:pt x="25807" y="0"/>
                    <a:pt x="23431" y="325"/>
                    <a:pt x="21146" y="968"/>
                  </a:cubicBezTo>
                  <a:cubicBezTo>
                    <a:pt x="13957" y="2933"/>
                    <a:pt x="6824" y="7146"/>
                    <a:pt x="3398" y="13717"/>
                  </a:cubicBezTo>
                  <a:cubicBezTo>
                    <a:pt x="1" y="20233"/>
                    <a:pt x="2234" y="23124"/>
                    <a:pt x="3866" y="23124"/>
                  </a:cubicBezTo>
                  <a:cubicBezTo>
                    <a:pt x="4204" y="23124"/>
                    <a:pt x="4515" y="23000"/>
                    <a:pt x="4746" y="22759"/>
                  </a:cubicBezTo>
                  <a:cubicBezTo>
                    <a:pt x="8317" y="18970"/>
                    <a:pt x="11438" y="18065"/>
                    <a:pt x="14004" y="18065"/>
                  </a:cubicBezTo>
                  <a:cubicBezTo>
                    <a:pt x="15393" y="18065"/>
                    <a:pt x="16618" y="18330"/>
                    <a:pt x="17664" y="18547"/>
                  </a:cubicBezTo>
                  <a:cubicBezTo>
                    <a:pt x="20697" y="19221"/>
                    <a:pt x="23561" y="20457"/>
                    <a:pt x="26538" y="21243"/>
                  </a:cubicBezTo>
                  <a:cubicBezTo>
                    <a:pt x="28361" y="21665"/>
                    <a:pt x="30219" y="21877"/>
                    <a:pt x="32071" y="21877"/>
                  </a:cubicBezTo>
                  <a:cubicBezTo>
                    <a:pt x="34897" y="21877"/>
                    <a:pt x="37708" y="21385"/>
                    <a:pt x="40354" y="20401"/>
                  </a:cubicBezTo>
                  <a:cubicBezTo>
                    <a:pt x="43163" y="19390"/>
                    <a:pt x="46027" y="17536"/>
                    <a:pt x="46926" y="14672"/>
                  </a:cubicBezTo>
                  <a:cubicBezTo>
                    <a:pt x="48105" y="10909"/>
                    <a:pt x="45522" y="6921"/>
                    <a:pt x="42376" y="4562"/>
                  </a:cubicBezTo>
                  <a:cubicBezTo>
                    <a:pt x="38315" y="1497"/>
                    <a:pt x="33261" y="0"/>
                    <a:pt x="28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6"/>
            <p:cNvSpPr/>
            <p:nvPr/>
          </p:nvSpPr>
          <p:spPr>
            <a:xfrm>
              <a:off x="6315263" y="1309923"/>
              <a:ext cx="148423" cy="137803"/>
            </a:xfrm>
            <a:custGeom>
              <a:avLst/>
              <a:gdLst/>
              <a:ahLst/>
              <a:cxnLst/>
              <a:rect l="l" t="t" r="r" b="b"/>
              <a:pathLst>
                <a:path w="30106" h="27952" extrusionOk="0">
                  <a:moveTo>
                    <a:pt x="16964" y="24830"/>
                  </a:moveTo>
                  <a:cubicBezTo>
                    <a:pt x="16889" y="24908"/>
                    <a:pt x="16814" y="24985"/>
                    <a:pt x="16738" y="25062"/>
                  </a:cubicBezTo>
                  <a:cubicBezTo>
                    <a:pt x="16872" y="24928"/>
                    <a:pt x="16968" y="24832"/>
                    <a:pt x="16964" y="24830"/>
                  </a:cubicBezTo>
                  <a:close/>
                  <a:moveTo>
                    <a:pt x="29523" y="1"/>
                  </a:moveTo>
                  <a:cubicBezTo>
                    <a:pt x="29014" y="1"/>
                    <a:pt x="27827" y="767"/>
                    <a:pt x="27634" y="911"/>
                  </a:cubicBezTo>
                  <a:cubicBezTo>
                    <a:pt x="26454" y="1642"/>
                    <a:pt x="25219" y="2484"/>
                    <a:pt x="24039" y="3270"/>
                  </a:cubicBezTo>
                  <a:cubicBezTo>
                    <a:pt x="21512" y="4899"/>
                    <a:pt x="18985" y="6584"/>
                    <a:pt x="16401" y="8157"/>
                  </a:cubicBezTo>
                  <a:cubicBezTo>
                    <a:pt x="13761" y="9729"/>
                    <a:pt x="11065" y="11246"/>
                    <a:pt x="8313" y="12706"/>
                  </a:cubicBezTo>
                  <a:cubicBezTo>
                    <a:pt x="5898" y="13998"/>
                    <a:pt x="3034" y="15065"/>
                    <a:pt x="1124" y="17087"/>
                  </a:cubicBezTo>
                  <a:cubicBezTo>
                    <a:pt x="282" y="17985"/>
                    <a:pt x="1" y="18716"/>
                    <a:pt x="226" y="19277"/>
                  </a:cubicBezTo>
                  <a:cubicBezTo>
                    <a:pt x="486" y="19746"/>
                    <a:pt x="1132" y="20070"/>
                    <a:pt x="2165" y="20070"/>
                  </a:cubicBezTo>
                  <a:cubicBezTo>
                    <a:pt x="2246" y="20070"/>
                    <a:pt x="2330" y="20068"/>
                    <a:pt x="2416" y="20064"/>
                  </a:cubicBezTo>
                  <a:cubicBezTo>
                    <a:pt x="4128" y="19843"/>
                    <a:pt x="5731" y="19350"/>
                    <a:pt x="7226" y="18533"/>
                  </a:cubicBezTo>
                  <a:lnTo>
                    <a:pt x="7226" y="18533"/>
                  </a:lnTo>
                  <a:cubicBezTo>
                    <a:pt x="7235" y="18532"/>
                    <a:pt x="7277" y="18518"/>
                    <a:pt x="7359" y="18491"/>
                  </a:cubicBezTo>
                  <a:lnTo>
                    <a:pt x="7415" y="18491"/>
                  </a:lnTo>
                  <a:cubicBezTo>
                    <a:pt x="10897" y="16638"/>
                    <a:pt x="14211" y="14616"/>
                    <a:pt x="17300" y="12313"/>
                  </a:cubicBezTo>
                  <a:lnTo>
                    <a:pt x="17300" y="12313"/>
                  </a:lnTo>
                  <a:cubicBezTo>
                    <a:pt x="15053" y="14110"/>
                    <a:pt x="12806" y="15907"/>
                    <a:pt x="10448" y="17649"/>
                  </a:cubicBezTo>
                  <a:cubicBezTo>
                    <a:pt x="8257" y="19277"/>
                    <a:pt x="5561" y="20738"/>
                    <a:pt x="3989" y="23040"/>
                  </a:cubicBezTo>
                  <a:cubicBezTo>
                    <a:pt x="3259" y="23995"/>
                    <a:pt x="3146" y="24838"/>
                    <a:pt x="3427" y="25343"/>
                  </a:cubicBezTo>
                  <a:cubicBezTo>
                    <a:pt x="3662" y="25656"/>
                    <a:pt x="4115" y="25860"/>
                    <a:pt x="4767" y="25860"/>
                  </a:cubicBezTo>
                  <a:cubicBezTo>
                    <a:pt x="5050" y="25860"/>
                    <a:pt x="5372" y="25821"/>
                    <a:pt x="5730" y="25736"/>
                  </a:cubicBezTo>
                  <a:cubicBezTo>
                    <a:pt x="7415" y="25343"/>
                    <a:pt x="8931" y="24557"/>
                    <a:pt x="10279" y="23546"/>
                  </a:cubicBezTo>
                  <a:lnTo>
                    <a:pt x="10391" y="23490"/>
                  </a:lnTo>
                  <a:cubicBezTo>
                    <a:pt x="10414" y="23467"/>
                    <a:pt x="10433" y="23449"/>
                    <a:pt x="10448" y="23433"/>
                  </a:cubicBezTo>
                  <a:cubicBezTo>
                    <a:pt x="12413" y="21973"/>
                    <a:pt x="14323" y="20457"/>
                    <a:pt x="16120" y="18828"/>
                  </a:cubicBezTo>
                  <a:lnTo>
                    <a:pt x="16120" y="18828"/>
                  </a:lnTo>
                  <a:cubicBezTo>
                    <a:pt x="15896" y="19109"/>
                    <a:pt x="15671" y="19390"/>
                    <a:pt x="15446" y="19614"/>
                  </a:cubicBezTo>
                  <a:cubicBezTo>
                    <a:pt x="13761" y="21412"/>
                    <a:pt x="11683" y="23096"/>
                    <a:pt x="10560" y="25343"/>
                  </a:cubicBezTo>
                  <a:cubicBezTo>
                    <a:pt x="10111" y="26242"/>
                    <a:pt x="10111" y="27028"/>
                    <a:pt x="10504" y="27477"/>
                  </a:cubicBezTo>
                  <a:cubicBezTo>
                    <a:pt x="10728" y="27777"/>
                    <a:pt x="11128" y="27952"/>
                    <a:pt x="11685" y="27952"/>
                  </a:cubicBezTo>
                  <a:cubicBezTo>
                    <a:pt x="11964" y="27952"/>
                    <a:pt x="12282" y="27908"/>
                    <a:pt x="12638" y="27814"/>
                  </a:cubicBezTo>
                  <a:cubicBezTo>
                    <a:pt x="13982" y="27331"/>
                    <a:pt x="15223" y="26538"/>
                    <a:pt x="16213" y="25536"/>
                  </a:cubicBezTo>
                  <a:lnTo>
                    <a:pt x="16213" y="25536"/>
                  </a:lnTo>
                  <a:cubicBezTo>
                    <a:pt x="16148" y="25606"/>
                    <a:pt x="16109" y="25652"/>
                    <a:pt x="16113" y="25652"/>
                  </a:cubicBezTo>
                  <a:cubicBezTo>
                    <a:pt x="16120" y="25652"/>
                    <a:pt x="16233" y="25540"/>
                    <a:pt x="16513" y="25231"/>
                  </a:cubicBezTo>
                  <a:cubicBezTo>
                    <a:pt x="16833" y="24940"/>
                    <a:pt x="16957" y="24830"/>
                    <a:pt x="16964" y="24830"/>
                  </a:cubicBezTo>
                  <a:lnTo>
                    <a:pt x="16964" y="24830"/>
                  </a:lnTo>
                  <a:cubicBezTo>
                    <a:pt x="16964" y="24830"/>
                    <a:pt x="16964" y="24830"/>
                    <a:pt x="16964" y="24830"/>
                  </a:cubicBezTo>
                  <a:lnTo>
                    <a:pt x="16964" y="24830"/>
                  </a:lnTo>
                  <a:cubicBezTo>
                    <a:pt x="19843" y="21850"/>
                    <a:pt x="22292" y="18395"/>
                    <a:pt x="24208" y="14728"/>
                  </a:cubicBezTo>
                  <a:cubicBezTo>
                    <a:pt x="25219" y="12762"/>
                    <a:pt x="26061" y="10684"/>
                    <a:pt x="26791" y="8550"/>
                  </a:cubicBezTo>
                  <a:cubicBezTo>
                    <a:pt x="26960" y="7932"/>
                    <a:pt x="27128" y="7370"/>
                    <a:pt x="27297" y="6753"/>
                  </a:cubicBezTo>
                  <a:cubicBezTo>
                    <a:pt x="27971" y="5798"/>
                    <a:pt x="28589" y="4787"/>
                    <a:pt x="29150" y="3720"/>
                  </a:cubicBezTo>
                  <a:cubicBezTo>
                    <a:pt x="29263" y="3495"/>
                    <a:pt x="30105" y="2203"/>
                    <a:pt x="29768" y="1922"/>
                  </a:cubicBezTo>
                  <a:cubicBezTo>
                    <a:pt x="29728" y="1894"/>
                    <a:pt x="29679" y="1881"/>
                    <a:pt x="29622" y="1881"/>
                  </a:cubicBezTo>
                  <a:cubicBezTo>
                    <a:pt x="29114" y="1881"/>
                    <a:pt x="28004" y="2900"/>
                    <a:pt x="27802" y="3102"/>
                  </a:cubicBezTo>
                  <a:lnTo>
                    <a:pt x="27802" y="3046"/>
                  </a:lnTo>
                  <a:cubicBezTo>
                    <a:pt x="28196" y="2596"/>
                    <a:pt x="28533" y="2203"/>
                    <a:pt x="28870" y="1754"/>
                  </a:cubicBezTo>
                  <a:cubicBezTo>
                    <a:pt x="29038" y="1529"/>
                    <a:pt x="30049" y="406"/>
                    <a:pt x="29712" y="69"/>
                  </a:cubicBezTo>
                  <a:cubicBezTo>
                    <a:pt x="29672" y="21"/>
                    <a:pt x="29607" y="1"/>
                    <a:pt x="29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6"/>
            <p:cNvSpPr/>
            <p:nvPr/>
          </p:nvSpPr>
          <p:spPr>
            <a:xfrm>
              <a:off x="6301979" y="1323059"/>
              <a:ext cx="152293" cy="137882"/>
            </a:xfrm>
            <a:custGeom>
              <a:avLst/>
              <a:gdLst/>
              <a:ahLst/>
              <a:cxnLst/>
              <a:rect l="l" t="t" r="r" b="b"/>
              <a:pathLst>
                <a:path w="30891" h="27968" extrusionOk="0">
                  <a:moveTo>
                    <a:pt x="14287" y="24251"/>
                  </a:moveTo>
                  <a:cubicBezTo>
                    <a:pt x="14282" y="24251"/>
                    <a:pt x="14259" y="24265"/>
                    <a:pt x="14216" y="24304"/>
                  </a:cubicBezTo>
                  <a:lnTo>
                    <a:pt x="14216" y="24304"/>
                  </a:lnTo>
                  <a:cubicBezTo>
                    <a:pt x="14268" y="24277"/>
                    <a:pt x="14294" y="24251"/>
                    <a:pt x="14287" y="24251"/>
                  </a:cubicBezTo>
                  <a:close/>
                  <a:moveTo>
                    <a:pt x="14094" y="24425"/>
                  </a:moveTo>
                  <a:cubicBezTo>
                    <a:pt x="14050" y="24475"/>
                    <a:pt x="14038" y="24497"/>
                    <a:pt x="14042" y="24497"/>
                  </a:cubicBezTo>
                  <a:cubicBezTo>
                    <a:pt x="14047" y="24497"/>
                    <a:pt x="14070" y="24472"/>
                    <a:pt x="14094" y="24425"/>
                  </a:cubicBezTo>
                  <a:close/>
                  <a:moveTo>
                    <a:pt x="28896" y="1"/>
                  </a:moveTo>
                  <a:cubicBezTo>
                    <a:pt x="28406" y="1"/>
                    <a:pt x="27216" y="960"/>
                    <a:pt x="27015" y="1111"/>
                  </a:cubicBezTo>
                  <a:cubicBezTo>
                    <a:pt x="27352" y="718"/>
                    <a:pt x="27577" y="381"/>
                    <a:pt x="27465" y="156"/>
                  </a:cubicBezTo>
                  <a:cubicBezTo>
                    <a:pt x="27412" y="86"/>
                    <a:pt x="27301" y="60"/>
                    <a:pt x="27165" y="60"/>
                  </a:cubicBezTo>
                  <a:cubicBezTo>
                    <a:pt x="26862" y="60"/>
                    <a:pt x="26440" y="191"/>
                    <a:pt x="26285" y="268"/>
                  </a:cubicBezTo>
                  <a:cubicBezTo>
                    <a:pt x="25330" y="549"/>
                    <a:pt x="24375" y="942"/>
                    <a:pt x="23477" y="1392"/>
                  </a:cubicBezTo>
                  <a:cubicBezTo>
                    <a:pt x="20837" y="2515"/>
                    <a:pt x="18197" y="3807"/>
                    <a:pt x="15558" y="4986"/>
                  </a:cubicBezTo>
                  <a:cubicBezTo>
                    <a:pt x="12918" y="6166"/>
                    <a:pt x="10334" y="7345"/>
                    <a:pt x="7638" y="8412"/>
                  </a:cubicBezTo>
                  <a:cubicBezTo>
                    <a:pt x="5392" y="9367"/>
                    <a:pt x="2696" y="10153"/>
                    <a:pt x="955" y="12007"/>
                  </a:cubicBezTo>
                  <a:cubicBezTo>
                    <a:pt x="225" y="12793"/>
                    <a:pt x="0" y="13467"/>
                    <a:pt x="225" y="14029"/>
                  </a:cubicBezTo>
                  <a:cubicBezTo>
                    <a:pt x="449" y="14590"/>
                    <a:pt x="1067" y="14927"/>
                    <a:pt x="2190" y="14984"/>
                  </a:cubicBezTo>
                  <a:cubicBezTo>
                    <a:pt x="3651" y="14984"/>
                    <a:pt x="5167" y="14647"/>
                    <a:pt x="6571" y="14029"/>
                  </a:cubicBezTo>
                  <a:cubicBezTo>
                    <a:pt x="11121" y="12007"/>
                    <a:pt x="15558" y="9648"/>
                    <a:pt x="19770" y="6840"/>
                  </a:cubicBezTo>
                  <a:cubicBezTo>
                    <a:pt x="20163" y="6559"/>
                    <a:pt x="20556" y="6334"/>
                    <a:pt x="20949" y="6053"/>
                  </a:cubicBezTo>
                  <a:lnTo>
                    <a:pt x="20949" y="6053"/>
                  </a:lnTo>
                  <a:cubicBezTo>
                    <a:pt x="19545" y="7177"/>
                    <a:pt x="18029" y="8300"/>
                    <a:pt x="16569" y="9423"/>
                  </a:cubicBezTo>
                  <a:cubicBezTo>
                    <a:pt x="14041" y="11220"/>
                    <a:pt x="11514" y="13018"/>
                    <a:pt x="8930" y="14759"/>
                  </a:cubicBezTo>
                  <a:cubicBezTo>
                    <a:pt x="6684" y="16275"/>
                    <a:pt x="3932" y="17623"/>
                    <a:pt x="2190" y="19814"/>
                  </a:cubicBezTo>
                  <a:cubicBezTo>
                    <a:pt x="1517" y="20768"/>
                    <a:pt x="1292" y="21555"/>
                    <a:pt x="1573" y="22060"/>
                  </a:cubicBezTo>
                  <a:cubicBezTo>
                    <a:pt x="1748" y="22454"/>
                    <a:pt x="2263" y="22677"/>
                    <a:pt x="3066" y="22677"/>
                  </a:cubicBezTo>
                  <a:cubicBezTo>
                    <a:pt x="3294" y="22677"/>
                    <a:pt x="3546" y="22659"/>
                    <a:pt x="3819" y="22622"/>
                  </a:cubicBezTo>
                  <a:cubicBezTo>
                    <a:pt x="5504" y="22285"/>
                    <a:pt x="7077" y="21611"/>
                    <a:pt x="8481" y="20600"/>
                  </a:cubicBezTo>
                  <a:lnTo>
                    <a:pt x="8593" y="20544"/>
                  </a:lnTo>
                  <a:lnTo>
                    <a:pt x="8649" y="20544"/>
                  </a:lnTo>
                  <a:cubicBezTo>
                    <a:pt x="12974" y="17623"/>
                    <a:pt x="17018" y="14366"/>
                    <a:pt x="20781" y="10771"/>
                  </a:cubicBezTo>
                  <a:cubicBezTo>
                    <a:pt x="21399" y="10097"/>
                    <a:pt x="22017" y="9479"/>
                    <a:pt x="22634" y="8805"/>
                  </a:cubicBezTo>
                  <a:lnTo>
                    <a:pt x="22634" y="8805"/>
                  </a:lnTo>
                  <a:cubicBezTo>
                    <a:pt x="21736" y="9873"/>
                    <a:pt x="20837" y="10883"/>
                    <a:pt x="19882" y="11951"/>
                  </a:cubicBezTo>
                  <a:cubicBezTo>
                    <a:pt x="17804" y="14197"/>
                    <a:pt x="15614" y="16388"/>
                    <a:pt x="13423" y="18578"/>
                  </a:cubicBezTo>
                  <a:cubicBezTo>
                    <a:pt x="11458" y="20488"/>
                    <a:pt x="9043" y="22341"/>
                    <a:pt x="7751" y="24812"/>
                  </a:cubicBezTo>
                  <a:cubicBezTo>
                    <a:pt x="7245" y="25879"/>
                    <a:pt x="7189" y="26666"/>
                    <a:pt x="7582" y="27115"/>
                  </a:cubicBezTo>
                  <a:cubicBezTo>
                    <a:pt x="7772" y="27367"/>
                    <a:pt x="8120" y="27513"/>
                    <a:pt x="8588" y="27513"/>
                  </a:cubicBezTo>
                  <a:cubicBezTo>
                    <a:pt x="8954" y="27513"/>
                    <a:pt x="9393" y="27424"/>
                    <a:pt x="9885" y="27227"/>
                  </a:cubicBezTo>
                  <a:cubicBezTo>
                    <a:pt x="11458" y="26610"/>
                    <a:pt x="12918" y="25655"/>
                    <a:pt x="14097" y="24419"/>
                  </a:cubicBezTo>
                  <a:lnTo>
                    <a:pt x="14097" y="24419"/>
                  </a:lnTo>
                  <a:cubicBezTo>
                    <a:pt x="14096" y="24421"/>
                    <a:pt x="14095" y="24423"/>
                    <a:pt x="14094" y="24425"/>
                  </a:cubicBezTo>
                  <a:lnTo>
                    <a:pt x="14094" y="24425"/>
                  </a:lnTo>
                  <a:cubicBezTo>
                    <a:pt x="14110" y="24408"/>
                    <a:pt x="14129" y="24387"/>
                    <a:pt x="14154" y="24363"/>
                  </a:cubicBezTo>
                  <a:cubicBezTo>
                    <a:pt x="14178" y="24339"/>
                    <a:pt x="14198" y="24319"/>
                    <a:pt x="14216" y="24304"/>
                  </a:cubicBezTo>
                  <a:lnTo>
                    <a:pt x="14216" y="24304"/>
                  </a:lnTo>
                  <a:cubicBezTo>
                    <a:pt x="14214" y="24305"/>
                    <a:pt x="14212" y="24306"/>
                    <a:pt x="14210" y="24307"/>
                  </a:cubicBezTo>
                  <a:cubicBezTo>
                    <a:pt x="17917" y="20656"/>
                    <a:pt x="21286" y="16668"/>
                    <a:pt x="24319" y="12400"/>
                  </a:cubicBezTo>
                  <a:cubicBezTo>
                    <a:pt x="24993" y="11445"/>
                    <a:pt x="25611" y="10434"/>
                    <a:pt x="26229" y="9479"/>
                  </a:cubicBezTo>
                  <a:lnTo>
                    <a:pt x="26229" y="9479"/>
                  </a:lnTo>
                  <a:cubicBezTo>
                    <a:pt x="25836" y="10266"/>
                    <a:pt x="25386" y="11108"/>
                    <a:pt x="24937" y="11894"/>
                  </a:cubicBezTo>
                  <a:cubicBezTo>
                    <a:pt x="23533" y="14478"/>
                    <a:pt x="21960" y="16949"/>
                    <a:pt x="20163" y="19308"/>
                  </a:cubicBezTo>
                  <a:cubicBezTo>
                    <a:pt x="18703" y="21218"/>
                    <a:pt x="16793" y="23127"/>
                    <a:pt x="15951" y="25430"/>
                  </a:cubicBezTo>
                  <a:cubicBezTo>
                    <a:pt x="15614" y="26441"/>
                    <a:pt x="15670" y="27171"/>
                    <a:pt x="16119" y="27621"/>
                  </a:cubicBezTo>
                  <a:cubicBezTo>
                    <a:pt x="16335" y="27836"/>
                    <a:pt x="16653" y="27968"/>
                    <a:pt x="17072" y="27968"/>
                  </a:cubicBezTo>
                  <a:cubicBezTo>
                    <a:pt x="17416" y="27968"/>
                    <a:pt x="17829" y="27879"/>
                    <a:pt x="18310" y="27677"/>
                  </a:cubicBezTo>
                  <a:cubicBezTo>
                    <a:pt x="19602" y="27059"/>
                    <a:pt x="20781" y="26104"/>
                    <a:pt x="21736" y="24925"/>
                  </a:cubicBezTo>
                  <a:lnTo>
                    <a:pt x="21904" y="24756"/>
                  </a:lnTo>
                  <a:cubicBezTo>
                    <a:pt x="21977" y="24660"/>
                    <a:pt x="22036" y="24580"/>
                    <a:pt x="22085" y="24516"/>
                  </a:cubicBezTo>
                  <a:lnTo>
                    <a:pt x="22085" y="24516"/>
                  </a:lnTo>
                  <a:cubicBezTo>
                    <a:pt x="22081" y="24521"/>
                    <a:pt x="22077" y="24526"/>
                    <a:pt x="22073" y="24531"/>
                  </a:cubicBezTo>
                  <a:cubicBezTo>
                    <a:pt x="22079" y="24523"/>
                    <a:pt x="22086" y="24515"/>
                    <a:pt x="22092" y="24507"/>
                  </a:cubicBezTo>
                  <a:lnTo>
                    <a:pt x="22092" y="24507"/>
                  </a:lnTo>
                  <a:cubicBezTo>
                    <a:pt x="22090" y="24510"/>
                    <a:pt x="22087" y="24513"/>
                    <a:pt x="22085" y="24516"/>
                  </a:cubicBezTo>
                  <a:lnTo>
                    <a:pt x="22085" y="24516"/>
                  </a:lnTo>
                  <a:cubicBezTo>
                    <a:pt x="22156" y="24427"/>
                    <a:pt x="22215" y="24350"/>
                    <a:pt x="22244" y="24312"/>
                  </a:cubicBezTo>
                  <a:lnTo>
                    <a:pt x="22244" y="24312"/>
                  </a:lnTo>
                  <a:cubicBezTo>
                    <a:pt x="22193" y="24377"/>
                    <a:pt x="22143" y="24442"/>
                    <a:pt x="22092" y="24507"/>
                  </a:cubicBezTo>
                  <a:lnTo>
                    <a:pt x="22092" y="24507"/>
                  </a:lnTo>
                  <a:cubicBezTo>
                    <a:pt x="22213" y="24347"/>
                    <a:pt x="22261" y="24285"/>
                    <a:pt x="22263" y="24285"/>
                  </a:cubicBezTo>
                  <a:lnTo>
                    <a:pt x="22263" y="24285"/>
                  </a:lnTo>
                  <a:cubicBezTo>
                    <a:pt x="22263" y="24285"/>
                    <a:pt x="22256" y="24295"/>
                    <a:pt x="22244" y="24312"/>
                  </a:cubicBezTo>
                  <a:lnTo>
                    <a:pt x="22244" y="24312"/>
                  </a:lnTo>
                  <a:cubicBezTo>
                    <a:pt x="24805" y="21001"/>
                    <a:pt x="26880" y="17368"/>
                    <a:pt x="28363" y="13467"/>
                  </a:cubicBezTo>
                  <a:cubicBezTo>
                    <a:pt x="29206" y="11389"/>
                    <a:pt x="29823" y="9255"/>
                    <a:pt x="30273" y="7064"/>
                  </a:cubicBezTo>
                  <a:cubicBezTo>
                    <a:pt x="30722" y="5267"/>
                    <a:pt x="30891" y="3414"/>
                    <a:pt x="30778" y="1560"/>
                  </a:cubicBezTo>
                  <a:cubicBezTo>
                    <a:pt x="30778" y="1111"/>
                    <a:pt x="30666" y="886"/>
                    <a:pt x="30554" y="774"/>
                  </a:cubicBezTo>
                  <a:cubicBezTo>
                    <a:pt x="30554" y="605"/>
                    <a:pt x="30497" y="493"/>
                    <a:pt x="30441" y="381"/>
                  </a:cubicBezTo>
                  <a:cubicBezTo>
                    <a:pt x="30409" y="365"/>
                    <a:pt x="30374" y="357"/>
                    <a:pt x="30336" y="357"/>
                  </a:cubicBezTo>
                  <a:cubicBezTo>
                    <a:pt x="29837" y="357"/>
                    <a:pt x="28853" y="1628"/>
                    <a:pt x="28644" y="1785"/>
                  </a:cubicBezTo>
                  <a:cubicBezTo>
                    <a:pt x="28195" y="2290"/>
                    <a:pt x="27802" y="2740"/>
                    <a:pt x="27408" y="3189"/>
                  </a:cubicBezTo>
                  <a:cubicBezTo>
                    <a:pt x="27689" y="2740"/>
                    <a:pt x="28026" y="2290"/>
                    <a:pt x="28363" y="1785"/>
                  </a:cubicBezTo>
                  <a:cubicBezTo>
                    <a:pt x="28475" y="1560"/>
                    <a:pt x="29374" y="381"/>
                    <a:pt x="29037" y="44"/>
                  </a:cubicBezTo>
                  <a:cubicBezTo>
                    <a:pt x="29002" y="14"/>
                    <a:pt x="28953" y="1"/>
                    <a:pt x="28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6"/>
            <p:cNvSpPr/>
            <p:nvPr/>
          </p:nvSpPr>
          <p:spPr>
            <a:xfrm>
              <a:off x="6451194" y="1406604"/>
              <a:ext cx="79472" cy="343636"/>
            </a:xfrm>
            <a:custGeom>
              <a:avLst/>
              <a:gdLst/>
              <a:ahLst/>
              <a:cxnLst/>
              <a:rect l="l" t="t" r="r" b="b"/>
              <a:pathLst>
                <a:path w="16120" h="69703" extrusionOk="0">
                  <a:moveTo>
                    <a:pt x="14267" y="0"/>
                  </a:moveTo>
                  <a:cubicBezTo>
                    <a:pt x="14267" y="0"/>
                    <a:pt x="3539" y="20669"/>
                    <a:pt x="2865" y="22185"/>
                  </a:cubicBezTo>
                  <a:cubicBezTo>
                    <a:pt x="2135" y="23758"/>
                    <a:pt x="1124" y="24039"/>
                    <a:pt x="562" y="26285"/>
                  </a:cubicBezTo>
                  <a:cubicBezTo>
                    <a:pt x="1" y="28588"/>
                    <a:pt x="1573" y="30610"/>
                    <a:pt x="1686" y="32126"/>
                  </a:cubicBezTo>
                  <a:cubicBezTo>
                    <a:pt x="1854" y="33699"/>
                    <a:pt x="5393" y="61051"/>
                    <a:pt x="4157" y="64814"/>
                  </a:cubicBezTo>
                  <a:cubicBezTo>
                    <a:pt x="3988" y="65376"/>
                    <a:pt x="4325" y="66274"/>
                    <a:pt x="4775" y="67061"/>
                  </a:cubicBezTo>
                  <a:cubicBezTo>
                    <a:pt x="5280" y="67903"/>
                    <a:pt x="5954" y="68577"/>
                    <a:pt x="6797" y="69027"/>
                  </a:cubicBezTo>
                  <a:cubicBezTo>
                    <a:pt x="7471" y="69420"/>
                    <a:pt x="8201" y="69644"/>
                    <a:pt x="8931" y="69701"/>
                  </a:cubicBezTo>
                  <a:cubicBezTo>
                    <a:pt x="8939" y="69702"/>
                    <a:pt x="8948" y="69702"/>
                    <a:pt x="8956" y="69702"/>
                  </a:cubicBezTo>
                  <a:cubicBezTo>
                    <a:pt x="9331" y="69702"/>
                    <a:pt x="9485" y="68462"/>
                    <a:pt x="9156" y="68353"/>
                  </a:cubicBezTo>
                  <a:cubicBezTo>
                    <a:pt x="8594" y="68240"/>
                    <a:pt x="8032" y="68016"/>
                    <a:pt x="7527" y="67735"/>
                  </a:cubicBezTo>
                  <a:cubicBezTo>
                    <a:pt x="6909" y="67398"/>
                    <a:pt x="6404" y="66892"/>
                    <a:pt x="6010" y="66331"/>
                  </a:cubicBezTo>
                  <a:cubicBezTo>
                    <a:pt x="5707" y="65926"/>
                    <a:pt x="5495" y="65295"/>
                    <a:pt x="5537" y="65295"/>
                  </a:cubicBezTo>
                  <a:cubicBezTo>
                    <a:pt x="5542" y="65295"/>
                    <a:pt x="5550" y="65303"/>
                    <a:pt x="5561" y="65320"/>
                  </a:cubicBezTo>
                  <a:cubicBezTo>
                    <a:pt x="5898" y="65600"/>
                    <a:pt x="6179" y="65881"/>
                    <a:pt x="6516" y="66162"/>
                  </a:cubicBezTo>
                  <a:cubicBezTo>
                    <a:pt x="6741" y="66274"/>
                    <a:pt x="6965" y="66443"/>
                    <a:pt x="7134" y="66555"/>
                  </a:cubicBezTo>
                  <a:cubicBezTo>
                    <a:pt x="7358" y="66668"/>
                    <a:pt x="7583" y="66836"/>
                    <a:pt x="7864" y="66948"/>
                  </a:cubicBezTo>
                  <a:lnTo>
                    <a:pt x="8594" y="67285"/>
                  </a:lnTo>
                  <a:lnTo>
                    <a:pt x="8987" y="67454"/>
                  </a:lnTo>
                  <a:lnTo>
                    <a:pt x="9380" y="67566"/>
                  </a:lnTo>
                  <a:lnTo>
                    <a:pt x="10167" y="67847"/>
                  </a:lnTo>
                  <a:lnTo>
                    <a:pt x="10953" y="68016"/>
                  </a:lnTo>
                  <a:cubicBezTo>
                    <a:pt x="11851" y="68184"/>
                    <a:pt x="12750" y="68240"/>
                    <a:pt x="13649" y="68240"/>
                  </a:cubicBezTo>
                  <a:cubicBezTo>
                    <a:pt x="14098" y="68184"/>
                    <a:pt x="14210" y="66836"/>
                    <a:pt x="13593" y="66836"/>
                  </a:cubicBezTo>
                  <a:cubicBezTo>
                    <a:pt x="12806" y="66780"/>
                    <a:pt x="12020" y="66668"/>
                    <a:pt x="11234" y="66499"/>
                  </a:cubicBezTo>
                  <a:lnTo>
                    <a:pt x="10560" y="66387"/>
                  </a:lnTo>
                  <a:lnTo>
                    <a:pt x="9830" y="66162"/>
                  </a:lnTo>
                  <a:lnTo>
                    <a:pt x="9493" y="66050"/>
                  </a:lnTo>
                  <a:cubicBezTo>
                    <a:pt x="9380" y="66050"/>
                    <a:pt x="9268" y="65937"/>
                    <a:pt x="9156" y="65881"/>
                  </a:cubicBezTo>
                  <a:cubicBezTo>
                    <a:pt x="8706" y="65713"/>
                    <a:pt x="8257" y="65544"/>
                    <a:pt x="7864" y="65376"/>
                  </a:cubicBezTo>
                  <a:lnTo>
                    <a:pt x="7864" y="65376"/>
                  </a:lnTo>
                  <a:cubicBezTo>
                    <a:pt x="8800" y="65592"/>
                    <a:pt x="9759" y="65692"/>
                    <a:pt x="10727" y="65692"/>
                  </a:cubicBezTo>
                  <a:cubicBezTo>
                    <a:pt x="11268" y="65692"/>
                    <a:pt x="11813" y="65661"/>
                    <a:pt x="12357" y="65600"/>
                  </a:cubicBezTo>
                  <a:cubicBezTo>
                    <a:pt x="12687" y="65600"/>
                    <a:pt x="12640" y="64251"/>
                    <a:pt x="12214" y="64251"/>
                  </a:cubicBezTo>
                  <a:cubicBezTo>
                    <a:pt x="12206" y="64251"/>
                    <a:pt x="12197" y="64251"/>
                    <a:pt x="12188" y="64253"/>
                  </a:cubicBezTo>
                  <a:cubicBezTo>
                    <a:pt x="11964" y="64281"/>
                    <a:pt x="11655" y="64295"/>
                    <a:pt x="11304" y="64295"/>
                  </a:cubicBezTo>
                  <a:cubicBezTo>
                    <a:pt x="10953" y="64295"/>
                    <a:pt x="10560" y="64281"/>
                    <a:pt x="10167" y="64253"/>
                  </a:cubicBezTo>
                  <a:lnTo>
                    <a:pt x="9549" y="64196"/>
                  </a:lnTo>
                  <a:lnTo>
                    <a:pt x="8931" y="64140"/>
                  </a:lnTo>
                  <a:cubicBezTo>
                    <a:pt x="8482" y="64140"/>
                    <a:pt x="8088" y="64028"/>
                    <a:pt x="7639" y="64028"/>
                  </a:cubicBezTo>
                  <a:lnTo>
                    <a:pt x="6797" y="63859"/>
                  </a:lnTo>
                  <a:lnTo>
                    <a:pt x="3820" y="32126"/>
                  </a:lnTo>
                  <a:cubicBezTo>
                    <a:pt x="3820" y="32126"/>
                    <a:pt x="4775" y="27409"/>
                    <a:pt x="4775" y="27184"/>
                  </a:cubicBezTo>
                  <a:cubicBezTo>
                    <a:pt x="4831" y="25330"/>
                    <a:pt x="4999" y="22747"/>
                    <a:pt x="4999" y="22747"/>
                  </a:cubicBezTo>
                  <a:lnTo>
                    <a:pt x="16120" y="955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6"/>
            <p:cNvSpPr/>
            <p:nvPr/>
          </p:nvSpPr>
          <p:spPr>
            <a:xfrm>
              <a:off x="6556121" y="1400236"/>
              <a:ext cx="164623" cy="354787"/>
            </a:xfrm>
            <a:custGeom>
              <a:avLst/>
              <a:gdLst/>
              <a:ahLst/>
              <a:cxnLst/>
              <a:rect l="l" t="t" r="r" b="b"/>
              <a:pathLst>
                <a:path w="33392" h="71965" extrusionOk="0">
                  <a:moveTo>
                    <a:pt x="2134" y="0"/>
                  </a:moveTo>
                  <a:lnTo>
                    <a:pt x="0" y="225"/>
                  </a:lnTo>
                  <a:lnTo>
                    <a:pt x="2415" y="23702"/>
                  </a:lnTo>
                  <a:cubicBezTo>
                    <a:pt x="2078" y="25050"/>
                    <a:pt x="2022" y="26454"/>
                    <a:pt x="2191" y="27802"/>
                  </a:cubicBezTo>
                  <a:cubicBezTo>
                    <a:pt x="2584" y="29543"/>
                    <a:pt x="4886" y="31733"/>
                    <a:pt x="4886" y="31733"/>
                  </a:cubicBezTo>
                  <a:lnTo>
                    <a:pt x="22803" y="65095"/>
                  </a:lnTo>
                  <a:cubicBezTo>
                    <a:pt x="22803" y="65994"/>
                    <a:pt x="22971" y="66892"/>
                    <a:pt x="23365" y="67735"/>
                  </a:cubicBezTo>
                  <a:cubicBezTo>
                    <a:pt x="23758" y="68690"/>
                    <a:pt x="24376" y="69588"/>
                    <a:pt x="25162" y="70375"/>
                  </a:cubicBezTo>
                  <a:cubicBezTo>
                    <a:pt x="25780" y="70993"/>
                    <a:pt x="26510" y="71498"/>
                    <a:pt x="27240" y="71947"/>
                  </a:cubicBezTo>
                  <a:cubicBezTo>
                    <a:pt x="27267" y="71959"/>
                    <a:pt x="27296" y="71964"/>
                    <a:pt x="27325" y="71964"/>
                  </a:cubicBezTo>
                  <a:cubicBezTo>
                    <a:pt x="27721" y="71964"/>
                    <a:pt x="28280" y="70973"/>
                    <a:pt x="27914" y="70712"/>
                  </a:cubicBezTo>
                  <a:cubicBezTo>
                    <a:pt x="27296" y="70319"/>
                    <a:pt x="26678" y="69869"/>
                    <a:pt x="26173" y="69308"/>
                  </a:cubicBezTo>
                  <a:cubicBezTo>
                    <a:pt x="25555" y="68634"/>
                    <a:pt x="25049" y="67903"/>
                    <a:pt x="24656" y="67117"/>
                  </a:cubicBezTo>
                  <a:cubicBezTo>
                    <a:pt x="24608" y="67069"/>
                    <a:pt x="24601" y="67020"/>
                    <a:pt x="24564" y="66971"/>
                  </a:cubicBezTo>
                  <a:lnTo>
                    <a:pt x="24564" y="66971"/>
                  </a:lnTo>
                  <a:cubicBezTo>
                    <a:pt x="24951" y="67411"/>
                    <a:pt x="25338" y="67797"/>
                    <a:pt x="25780" y="68128"/>
                  </a:cubicBezTo>
                  <a:cubicBezTo>
                    <a:pt x="26847" y="69027"/>
                    <a:pt x="28026" y="69757"/>
                    <a:pt x="29318" y="70262"/>
                  </a:cubicBezTo>
                  <a:cubicBezTo>
                    <a:pt x="30441" y="70656"/>
                    <a:pt x="31565" y="70880"/>
                    <a:pt x="32688" y="70880"/>
                  </a:cubicBezTo>
                  <a:cubicBezTo>
                    <a:pt x="32713" y="70885"/>
                    <a:pt x="32736" y="70887"/>
                    <a:pt x="32760" y="70887"/>
                  </a:cubicBezTo>
                  <a:cubicBezTo>
                    <a:pt x="33313" y="70887"/>
                    <a:pt x="33391" y="69642"/>
                    <a:pt x="32744" y="69588"/>
                  </a:cubicBezTo>
                  <a:cubicBezTo>
                    <a:pt x="31733" y="69532"/>
                    <a:pt x="30778" y="69308"/>
                    <a:pt x="29880" y="68971"/>
                  </a:cubicBezTo>
                  <a:cubicBezTo>
                    <a:pt x="28700" y="68465"/>
                    <a:pt x="27633" y="67847"/>
                    <a:pt x="26678" y="67117"/>
                  </a:cubicBezTo>
                  <a:cubicBezTo>
                    <a:pt x="26285" y="66836"/>
                    <a:pt x="25948" y="66556"/>
                    <a:pt x="25667" y="66275"/>
                  </a:cubicBezTo>
                  <a:lnTo>
                    <a:pt x="25667" y="66275"/>
                  </a:lnTo>
                  <a:cubicBezTo>
                    <a:pt x="25892" y="66387"/>
                    <a:pt x="26117" y="66556"/>
                    <a:pt x="26341" y="66612"/>
                  </a:cubicBezTo>
                  <a:lnTo>
                    <a:pt x="27184" y="66949"/>
                  </a:lnTo>
                  <a:cubicBezTo>
                    <a:pt x="27296" y="67005"/>
                    <a:pt x="27408" y="67061"/>
                    <a:pt x="27577" y="67117"/>
                  </a:cubicBezTo>
                  <a:lnTo>
                    <a:pt x="28026" y="67229"/>
                  </a:lnTo>
                  <a:lnTo>
                    <a:pt x="28869" y="67454"/>
                  </a:lnTo>
                  <a:lnTo>
                    <a:pt x="29655" y="67566"/>
                  </a:lnTo>
                  <a:cubicBezTo>
                    <a:pt x="30132" y="67623"/>
                    <a:pt x="30610" y="67651"/>
                    <a:pt x="31080" y="67651"/>
                  </a:cubicBezTo>
                  <a:cubicBezTo>
                    <a:pt x="31551" y="67651"/>
                    <a:pt x="32014" y="67623"/>
                    <a:pt x="32463" y="67566"/>
                  </a:cubicBezTo>
                  <a:cubicBezTo>
                    <a:pt x="32903" y="67511"/>
                    <a:pt x="32912" y="66217"/>
                    <a:pt x="32385" y="66217"/>
                  </a:cubicBezTo>
                  <a:cubicBezTo>
                    <a:pt x="32374" y="66217"/>
                    <a:pt x="32362" y="66217"/>
                    <a:pt x="32351" y="66219"/>
                  </a:cubicBezTo>
                  <a:cubicBezTo>
                    <a:pt x="32125" y="66234"/>
                    <a:pt x="31903" y="66241"/>
                    <a:pt x="31684" y="66241"/>
                  </a:cubicBezTo>
                  <a:cubicBezTo>
                    <a:pt x="31083" y="66241"/>
                    <a:pt x="30496" y="66188"/>
                    <a:pt x="29880" y="66106"/>
                  </a:cubicBezTo>
                  <a:lnTo>
                    <a:pt x="29150" y="65994"/>
                  </a:lnTo>
                  <a:lnTo>
                    <a:pt x="28363" y="65769"/>
                  </a:lnTo>
                  <a:lnTo>
                    <a:pt x="28026" y="65713"/>
                  </a:lnTo>
                  <a:cubicBezTo>
                    <a:pt x="27914" y="65713"/>
                    <a:pt x="27745" y="65601"/>
                    <a:pt x="27633" y="65545"/>
                  </a:cubicBezTo>
                  <a:lnTo>
                    <a:pt x="26959" y="65320"/>
                  </a:lnTo>
                  <a:cubicBezTo>
                    <a:pt x="26734" y="65208"/>
                    <a:pt x="26510" y="65095"/>
                    <a:pt x="26229" y="65039"/>
                  </a:cubicBezTo>
                  <a:cubicBezTo>
                    <a:pt x="26060" y="64927"/>
                    <a:pt x="25836" y="64814"/>
                    <a:pt x="25611" y="64758"/>
                  </a:cubicBezTo>
                  <a:cubicBezTo>
                    <a:pt x="25330" y="64590"/>
                    <a:pt x="25049" y="64421"/>
                    <a:pt x="24769" y="64309"/>
                  </a:cubicBezTo>
                  <a:lnTo>
                    <a:pt x="7133" y="31396"/>
                  </a:lnTo>
                  <a:cubicBezTo>
                    <a:pt x="7133" y="31396"/>
                    <a:pt x="6684" y="30161"/>
                    <a:pt x="6628" y="29992"/>
                  </a:cubicBezTo>
                  <a:cubicBezTo>
                    <a:pt x="6403" y="28869"/>
                    <a:pt x="6122" y="27802"/>
                    <a:pt x="5729" y="26735"/>
                  </a:cubicBezTo>
                  <a:cubicBezTo>
                    <a:pt x="5167" y="24881"/>
                    <a:pt x="4493" y="23084"/>
                    <a:pt x="4493" y="23084"/>
                  </a:cubicBezTo>
                  <a:lnTo>
                    <a:pt x="2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6"/>
            <p:cNvSpPr/>
            <p:nvPr/>
          </p:nvSpPr>
          <p:spPr>
            <a:xfrm>
              <a:off x="6571623" y="1273708"/>
              <a:ext cx="51701" cy="68404"/>
            </a:xfrm>
            <a:custGeom>
              <a:avLst/>
              <a:gdLst/>
              <a:ahLst/>
              <a:cxnLst/>
              <a:rect l="l" t="t" r="r" b="b"/>
              <a:pathLst>
                <a:path w="10487" h="13875" extrusionOk="0">
                  <a:moveTo>
                    <a:pt x="8982" y="0"/>
                  </a:moveTo>
                  <a:cubicBezTo>
                    <a:pt x="8466" y="0"/>
                    <a:pt x="7926" y="252"/>
                    <a:pt x="7526" y="732"/>
                  </a:cubicBezTo>
                  <a:cubicBezTo>
                    <a:pt x="6909" y="1406"/>
                    <a:pt x="6684" y="2361"/>
                    <a:pt x="7021" y="3260"/>
                  </a:cubicBezTo>
                  <a:cubicBezTo>
                    <a:pt x="6122" y="3316"/>
                    <a:pt x="5280" y="3765"/>
                    <a:pt x="4718" y="4495"/>
                  </a:cubicBezTo>
                  <a:cubicBezTo>
                    <a:pt x="3763" y="5619"/>
                    <a:pt x="3707" y="7191"/>
                    <a:pt x="4437" y="8427"/>
                  </a:cubicBezTo>
                  <a:cubicBezTo>
                    <a:pt x="1854" y="8539"/>
                    <a:pt x="0" y="13369"/>
                    <a:pt x="3932" y="13875"/>
                  </a:cubicBezTo>
                  <a:cubicBezTo>
                    <a:pt x="4213" y="13875"/>
                    <a:pt x="4718" y="13201"/>
                    <a:pt x="4493" y="13201"/>
                  </a:cubicBezTo>
                  <a:cubicBezTo>
                    <a:pt x="3483" y="13089"/>
                    <a:pt x="2584" y="12358"/>
                    <a:pt x="2303" y="11348"/>
                  </a:cubicBezTo>
                  <a:cubicBezTo>
                    <a:pt x="1882" y="9943"/>
                    <a:pt x="2821" y="9351"/>
                    <a:pt x="3886" y="9351"/>
                  </a:cubicBezTo>
                  <a:cubicBezTo>
                    <a:pt x="4525" y="9351"/>
                    <a:pt x="5210" y="9564"/>
                    <a:pt x="5673" y="9943"/>
                  </a:cubicBezTo>
                  <a:lnTo>
                    <a:pt x="5785" y="10112"/>
                  </a:lnTo>
                  <a:cubicBezTo>
                    <a:pt x="5798" y="10120"/>
                    <a:pt x="5814" y="10124"/>
                    <a:pt x="5832" y="10124"/>
                  </a:cubicBezTo>
                  <a:cubicBezTo>
                    <a:pt x="6052" y="10124"/>
                    <a:pt x="6615" y="9537"/>
                    <a:pt x="6459" y="9382"/>
                  </a:cubicBezTo>
                  <a:cubicBezTo>
                    <a:pt x="6403" y="9269"/>
                    <a:pt x="6291" y="9157"/>
                    <a:pt x="6178" y="9101"/>
                  </a:cubicBezTo>
                  <a:cubicBezTo>
                    <a:pt x="5336" y="8371"/>
                    <a:pt x="4774" y="7304"/>
                    <a:pt x="4662" y="6237"/>
                  </a:cubicBezTo>
                  <a:cubicBezTo>
                    <a:pt x="4547" y="4856"/>
                    <a:pt x="5505" y="4130"/>
                    <a:pt x="6518" y="4130"/>
                  </a:cubicBezTo>
                  <a:cubicBezTo>
                    <a:pt x="6989" y="4130"/>
                    <a:pt x="7471" y="4287"/>
                    <a:pt x="7863" y="4608"/>
                  </a:cubicBezTo>
                  <a:cubicBezTo>
                    <a:pt x="7976" y="4720"/>
                    <a:pt x="8088" y="4832"/>
                    <a:pt x="8200" y="4945"/>
                  </a:cubicBezTo>
                  <a:cubicBezTo>
                    <a:pt x="8210" y="4954"/>
                    <a:pt x="8223" y="4958"/>
                    <a:pt x="8240" y="4958"/>
                  </a:cubicBezTo>
                  <a:cubicBezTo>
                    <a:pt x="8427" y="4958"/>
                    <a:pt x="9029" y="4421"/>
                    <a:pt x="8874" y="4215"/>
                  </a:cubicBezTo>
                  <a:cubicBezTo>
                    <a:pt x="8762" y="4046"/>
                    <a:pt x="8594" y="3934"/>
                    <a:pt x="8425" y="3765"/>
                  </a:cubicBezTo>
                  <a:cubicBezTo>
                    <a:pt x="8032" y="3372"/>
                    <a:pt x="7751" y="2811"/>
                    <a:pt x="7583" y="2305"/>
                  </a:cubicBezTo>
                  <a:cubicBezTo>
                    <a:pt x="7442" y="1495"/>
                    <a:pt x="8074" y="972"/>
                    <a:pt x="8704" y="972"/>
                  </a:cubicBezTo>
                  <a:cubicBezTo>
                    <a:pt x="9078" y="972"/>
                    <a:pt x="9451" y="1156"/>
                    <a:pt x="9661" y="1575"/>
                  </a:cubicBezTo>
                  <a:cubicBezTo>
                    <a:pt x="9677" y="1609"/>
                    <a:pt x="9708" y="1623"/>
                    <a:pt x="9748" y="1623"/>
                  </a:cubicBezTo>
                  <a:cubicBezTo>
                    <a:pt x="9973" y="1623"/>
                    <a:pt x="10486" y="1148"/>
                    <a:pt x="10391" y="957"/>
                  </a:cubicBezTo>
                  <a:cubicBezTo>
                    <a:pt x="10096" y="308"/>
                    <a:pt x="9553" y="0"/>
                    <a:pt x="8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6"/>
            <p:cNvSpPr/>
            <p:nvPr/>
          </p:nvSpPr>
          <p:spPr>
            <a:xfrm>
              <a:off x="6539510" y="1261740"/>
              <a:ext cx="58376" cy="64608"/>
            </a:xfrm>
            <a:custGeom>
              <a:avLst/>
              <a:gdLst/>
              <a:ahLst/>
              <a:cxnLst/>
              <a:rect l="l" t="t" r="r" b="b"/>
              <a:pathLst>
                <a:path w="11841" h="13105" extrusionOk="0">
                  <a:moveTo>
                    <a:pt x="8817" y="1"/>
                  </a:moveTo>
                  <a:cubicBezTo>
                    <a:pt x="7883" y="1"/>
                    <a:pt x="6977" y="340"/>
                    <a:pt x="6178" y="1138"/>
                  </a:cubicBezTo>
                  <a:cubicBezTo>
                    <a:pt x="4830" y="2430"/>
                    <a:pt x="5224" y="3722"/>
                    <a:pt x="6122" y="4845"/>
                  </a:cubicBezTo>
                  <a:cubicBezTo>
                    <a:pt x="5932" y="4803"/>
                    <a:pt x="5742" y="4783"/>
                    <a:pt x="5553" y="4783"/>
                  </a:cubicBezTo>
                  <a:cubicBezTo>
                    <a:pt x="4743" y="4783"/>
                    <a:pt x="3973" y="5162"/>
                    <a:pt x="3426" y="5800"/>
                  </a:cubicBezTo>
                  <a:cubicBezTo>
                    <a:pt x="2640" y="6586"/>
                    <a:pt x="2640" y="7878"/>
                    <a:pt x="3314" y="8721"/>
                  </a:cubicBezTo>
                  <a:cubicBezTo>
                    <a:pt x="2696" y="8721"/>
                    <a:pt x="2078" y="9002"/>
                    <a:pt x="1685" y="9507"/>
                  </a:cubicBezTo>
                  <a:cubicBezTo>
                    <a:pt x="0" y="11417"/>
                    <a:pt x="2191" y="12708"/>
                    <a:pt x="3988" y="13102"/>
                  </a:cubicBezTo>
                  <a:cubicBezTo>
                    <a:pt x="3996" y="13104"/>
                    <a:pt x="4005" y="13105"/>
                    <a:pt x="4014" y="13105"/>
                  </a:cubicBezTo>
                  <a:cubicBezTo>
                    <a:pt x="4253" y="13105"/>
                    <a:pt x="4768" y="12428"/>
                    <a:pt x="4606" y="12428"/>
                  </a:cubicBezTo>
                  <a:cubicBezTo>
                    <a:pt x="3258" y="12147"/>
                    <a:pt x="2022" y="11810"/>
                    <a:pt x="1741" y="10293"/>
                  </a:cubicBezTo>
                  <a:cubicBezTo>
                    <a:pt x="1610" y="9612"/>
                    <a:pt x="2054" y="9420"/>
                    <a:pt x="2598" y="9420"/>
                  </a:cubicBezTo>
                  <a:cubicBezTo>
                    <a:pt x="3221" y="9420"/>
                    <a:pt x="3977" y="9672"/>
                    <a:pt x="4156" y="9732"/>
                  </a:cubicBezTo>
                  <a:cubicBezTo>
                    <a:pt x="4269" y="9788"/>
                    <a:pt x="4325" y="9844"/>
                    <a:pt x="4437" y="9900"/>
                  </a:cubicBezTo>
                  <a:cubicBezTo>
                    <a:pt x="4774" y="10125"/>
                    <a:pt x="5111" y="10349"/>
                    <a:pt x="5448" y="10574"/>
                  </a:cubicBezTo>
                  <a:cubicBezTo>
                    <a:pt x="5461" y="10583"/>
                    <a:pt x="5477" y="10587"/>
                    <a:pt x="5494" y="10587"/>
                  </a:cubicBezTo>
                  <a:cubicBezTo>
                    <a:pt x="5707" y="10587"/>
                    <a:pt x="6226" y="10004"/>
                    <a:pt x="6122" y="9900"/>
                  </a:cubicBezTo>
                  <a:cubicBezTo>
                    <a:pt x="5841" y="9676"/>
                    <a:pt x="5561" y="9507"/>
                    <a:pt x="5280" y="9339"/>
                  </a:cubicBezTo>
                  <a:cubicBezTo>
                    <a:pt x="4437" y="8833"/>
                    <a:pt x="3819" y="8047"/>
                    <a:pt x="3539" y="7092"/>
                  </a:cubicBezTo>
                  <a:cubicBezTo>
                    <a:pt x="3314" y="6137"/>
                    <a:pt x="4493" y="5519"/>
                    <a:pt x="5392" y="5519"/>
                  </a:cubicBezTo>
                  <a:cubicBezTo>
                    <a:pt x="6235" y="5632"/>
                    <a:pt x="7021" y="5912"/>
                    <a:pt x="7807" y="6362"/>
                  </a:cubicBezTo>
                  <a:cubicBezTo>
                    <a:pt x="7820" y="6370"/>
                    <a:pt x="7835" y="6374"/>
                    <a:pt x="7853" y="6374"/>
                  </a:cubicBezTo>
                  <a:cubicBezTo>
                    <a:pt x="8066" y="6374"/>
                    <a:pt x="8585" y="5792"/>
                    <a:pt x="8481" y="5688"/>
                  </a:cubicBezTo>
                  <a:cubicBezTo>
                    <a:pt x="7302" y="4845"/>
                    <a:pt x="6291" y="4003"/>
                    <a:pt x="6010" y="2543"/>
                  </a:cubicBezTo>
                  <a:cubicBezTo>
                    <a:pt x="5793" y="985"/>
                    <a:pt x="6978" y="694"/>
                    <a:pt x="7995" y="694"/>
                  </a:cubicBezTo>
                  <a:cubicBezTo>
                    <a:pt x="8298" y="694"/>
                    <a:pt x="8586" y="720"/>
                    <a:pt x="8818" y="745"/>
                  </a:cubicBezTo>
                  <a:cubicBezTo>
                    <a:pt x="9604" y="858"/>
                    <a:pt x="10391" y="1195"/>
                    <a:pt x="11065" y="1644"/>
                  </a:cubicBezTo>
                  <a:cubicBezTo>
                    <a:pt x="11081" y="1660"/>
                    <a:pt x="11101" y="1668"/>
                    <a:pt x="11125" y="1668"/>
                  </a:cubicBezTo>
                  <a:cubicBezTo>
                    <a:pt x="11346" y="1668"/>
                    <a:pt x="11840" y="1021"/>
                    <a:pt x="11739" y="970"/>
                  </a:cubicBezTo>
                  <a:cubicBezTo>
                    <a:pt x="10793" y="369"/>
                    <a:pt x="9790" y="1"/>
                    <a:pt x="88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6"/>
            <p:cNvSpPr/>
            <p:nvPr/>
          </p:nvSpPr>
          <p:spPr>
            <a:xfrm>
              <a:off x="6480542" y="1274433"/>
              <a:ext cx="26119" cy="46865"/>
            </a:xfrm>
            <a:custGeom>
              <a:avLst/>
              <a:gdLst/>
              <a:ahLst/>
              <a:cxnLst/>
              <a:rect l="l" t="t" r="r" b="b"/>
              <a:pathLst>
                <a:path w="5298" h="9506" extrusionOk="0">
                  <a:moveTo>
                    <a:pt x="3995" y="0"/>
                  </a:moveTo>
                  <a:cubicBezTo>
                    <a:pt x="3964" y="0"/>
                    <a:pt x="3924" y="8"/>
                    <a:pt x="3876" y="24"/>
                  </a:cubicBezTo>
                  <a:cubicBezTo>
                    <a:pt x="2528" y="473"/>
                    <a:pt x="562" y="1316"/>
                    <a:pt x="337" y="2944"/>
                  </a:cubicBezTo>
                  <a:cubicBezTo>
                    <a:pt x="113" y="4461"/>
                    <a:pt x="955" y="5079"/>
                    <a:pt x="2022" y="5079"/>
                  </a:cubicBezTo>
                  <a:cubicBezTo>
                    <a:pt x="1573" y="5528"/>
                    <a:pt x="1236" y="6146"/>
                    <a:pt x="1123" y="6764"/>
                  </a:cubicBezTo>
                  <a:cubicBezTo>
                    <a:pt x="695" y="8477"/>
                    <a:pt x="2324" y="9505"/>
                    <a:pt x="3857" y="9505"/>
                  </a:cubicBezTo>
                  <a:cubicBezTo>
                    <a:pt x="4132" y="9505"/>
                    <a:pt x="4405" y="9472"/>
                    <a:pt x="4662" y="9403"/>
                  </a:cubicBezTo>
                  <a:cubicBezTo>
                    <a:pt x="4865" y="9302"/>
                    <a:pt x="5297" y="8650"/>
                    <a:pt x="5005" y="8650"/>
                  </a:cubicBezTo>
                  <a:cubicBezTo>
                    <a:pt x="4974" y="8650"/>
                    <a:pt x="4935" y="8657"/>
                    <a:pt x="4887" y="8673"/>
                  </a:cubicBezTo>
                  <a:cubicBezTo>
                    <a:pt x="4670" y="8737"/>
                    <a:pt x="4456" y="8767"/>
                    <a:pt x="4249" y="8767"/>
                  </a:cubicBezTo>
                  <a:cubicBezTo>
                    <a:pt x="2089" y="8767"/>
                    <a:pt x="583" y="5571"/>
                    <a:pt x="3145" y="4854"/>
                  </a:cubicBezTo>
                  <a:lnTo>
                    <a:pt x="3202" y="4854"/>
                  </a:lnTo>
                  <a:lnTo>
                    <a:pt x="3370" y="4798"/>
                  </a:lnTo>
                  <a:lnTo>
                    <a:pt x="3482" y="4798"/>
                  </a:lnTo>
                  <a:cubicBezTo>
                    <a:pt x="3691" y="4746"/>
                    <a:pt x="4142" y="4112"/>
                    <a:pt x="3890" y="4112"/>
                  </a:cubicBezTo>
                  <a:cubicBezTo>
                    <a:pt x="3871" y="4112"/>
                    <a:pt x="3847" y="4116"/>
                    <a:pt x="3819" y="4124"/>
                  </a:cubicBezTo>
                  <a:cubicBezTo>
                    <a:pt x="3651" y="4124"/>
                    <a:pt x="3482" y="4180"/>
                    <a:pt x="3370" y="4236"/>
                  </a:cubicBezTo>
                  <a:cubicBezTo>
                    <a:pt x="3127" y="4330"/>
                    <a:pt x="2883" y="4373"/>
                    <a:pt x="2646" y="4373"/>
                  </a:cubicBezTo>
                  <a:cubicBezTo>
                    <a:pt x="2172" y="4373"/>
                    <a:pt x="1723" y="4199"/>
                    <a:pt x="1348" y="3899"/>
                  </a:cubicBezTo>
                  <a:cubicBezTo>
                    <a:pt x="0" y="2664"/>
                    <a:pt x="2471" y="1091"/>
                    <a:pt x="3651" y="698"/>
                  </a:cubicBezTo>
                  <a:cubicBezTo>
                    <a:pt x="3854" y="647"/>
                    <a:pt x="4286" y="0"/>
                    <a:pt x="3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6"/>
            <p:cNvSpPr/>
            <p:nvPr/>
          </p:nvSpPr>
          <p:spPr>
            <a:xfrm>
              <a:off x="6511547" y="1257106"/>
              <a:ext cx="42926" cy="63420"/>
            </a:xfrm>
            <a:custGeom>
              <a:avLst/>
              <a:gdLst/>
              <a:ahLst/>
              <a:cxnLst/>
              <a:rect l="l" t="t" r="r" b="b"/>
              <a:pathLst>
                <a:path w="8707" h="12864" extrusionOk="0">
                  <a:moveTo>
                    <a:pt x="7491" y="0"/>
                  </a:moveTo>
                  <a:cubicBezTo>
                    <a:pt x="5604" y="0"/>
                    <a:pt x="3785" y="773"/>
                    <a:pt x="2472" y="2135"/>
                  </a:cubicBezTo>
                  <a:cubicBezTo>
                    <a:pt x="1966" y="2696"/>
                    <a:pt x="1742" y="3483"/>
                    <a:pt x="1966" y="4269"/>
                  </a:cubicBezTo>
                  <a:cubicBezTo>
                    <a:pt x="1966" y="4494"/>
                    <a:pt x="2135" y="4718"/>
                    <a:pt x="2360" y="4887"/>
                  </a:cubicBezTo>
                  <a:cubicBezTo>
                    <a:pt x="1629" y="5111"/>
                    <a:pt x="1068" y="5617"/>
                    <a:pt x="731" y="6291"/>
                  </a:cubicBezTo>
                  <a:cubicBezTo>
                    <a:pt x="1" y="7807"/>
                    <a:pt x="1012" y="8650"/>
                    <a:pt x="2247" y="9099"/>
                  </a:cubicBezTo>
                  <a:cubicBezTo>
                    <a:pt x="1461" y="9436"/>
                    <a:pt x="843" y="10110"/>
                    <a:pt x="618" y="10952"/>
                  </a:cubicBezTo>
                  <a:cubicBezTo>
                    <a:pt x="152" y="12436"/>
                    <a:pt x="1669" y="12864"/>
                    <a:pt x="2924" y="12864"/>
                  </a:cubicBezTo>
                  <a:cubicBezTo>
                    <a:pt x="3332" y="12864"/>
                    <a:pt x="3713" y="12819"/>
                    <a:pt x="3988" y="12750"/>
                  </a:cubicBezTo>
                  <a:cubicBezTo>
                    <a:pt x="4293" y="12648"/>
                    <a:pt x="4689" y="11996"/>
                    <a:pt x="4348" y="11996"/>
                  </a:cubicBezTo>
                  <a:cubicBezTo>
                    <a:pt x="4312" y="11996"/>
                    <a:pt x="4267" y="12003"/>
                    <a:pt x="4213" y="12020"/>
                  </a:cubicBezTo>
                  <a:cubicBezTo>
                    <a:pt x="3884" y="12151"/>
                    <a:pt x="3555" y="12206"/>
                    <a:pt x="3226" y="12206"/>
                  </a:cubicBezTo>
                  <a:cubicBezTo>
                    <a:pt x="2993" y="12206"/>
                    <a:pt x="2761" y="12178"/>
                    <a:pt x="2528" y="12132"/>
                  </a:cubicBezTo>
                  <a:cubicBezTo>
                    <a:pt x="562" y="11851"/>
                    <a:pt x="2360" y="9605"/>
                    <a:pt x="3595" y="9436"/>
                  </a:cubicBezTo>
                  <a:cubicBezTo>
                    <a:pt x="3820" y="9436"/>
                    <a:pt x="4494" y="8706"/>
                    <a:pt x="4101" y="8650"/>
                  </a:cubicBezTo>
                  <a:cubicBezTo>
                    <a:pt x="3202" y="8650"/>
                    <a:pt x="2360" y="8369"/>
                    <a:pt x="1629" y="7807"/>
                  </a:cubicBezTo>
                  <a:cubicBezTo>
                    <a:pt x="787" y="6684"/>
                    <a:pt x="1236" y="5842"/>
                    <a:pt x="3034" y="5392"/>
                  </a:cubicBezTo>
                  <a:lnTo>
                    <a:pt x="3595" y="5392"/>
                  </a:lnTo>
                  <a:cubicBezTo>
                    <a:pt x="3932" y="5448"/>
                    <a:pt x="4325" y="5448"/>
                    <a:pt x="4718" y="5448"/>
                  </a:cubicBezTo>
                  <a:cubicBezTo>
                    <a:pt x="4999" y="5448"/>
                    <a:pt x="5561" y="4718"/>
                    <a:pt x="5112" y="4662"/>
                  </a:cubicBezTo>
                  <a:lnTo>
                    <a:pt x="4325" y="4662"/>
                  </a:lnTo>
                  <a:cubicBezTo>
                    <a:pt x="4101" y="4662"/>
                    <a:pt x="3876" y="4606"/>
                    <a:pt x="3707" y="4606"/>
                  </a:cubicBezTo>
                  <a:cubicBezTo>
                    <a:pt x="1854" y="4213"/>
                    <a:pt x="3146" y="2135"/>
                    <a:pt x="4157" y="1517"/>
                  </a:cubicBezTo>
                  <a:cubicBezTo>
                    <a:pt x="5095" y="1001"/>
                    <a:pt x="6112" y="759"/>
                    <a:pt x="7175" y="759"/>
                  </a:cubicBezTo>
                  <a:cubicBezTo>
                    <a:pt x="7384" y="759"/>
                    <a:pt x="7595" y="768"/>
                    <a:pt x="7807" y="787"/>
                  </a:cubicBezTo>
                  <a:cubicBezTo>
                    <a:pt x="8144" y="787"/>
                    <a:pt x="8706" y="57"/>
                    <a:pt x="8369" y="57"/>
                  </a:cubicBezTo>
                  <a:cubicBezTo>
                    <a:pt x="8076" y="19"/>
                    <a:pt x="7782" y="0"/>
                    <a:pt x="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6"/>
            <p:cNvSpPr/>
            <p:nvPr/>
          </p:nvSpPr>
          <p:spPr>
            <a:xfrm>
              <a:off x="6775380" y="1092934"/>
              <a:ext cx="62581" cy="18280"/>
            </a:xfrm>
            <a:custGeom>
              <a:avLst/>
              <a:gdLst/>
              <a:ahLst/>
              <a:cxnLst/>
              <a:rect l="l" t="t" r="r" b="b"/>
              <a:pathLst>
                <a:path w="12694" h="3708" extrusionOk="0">
                  <a:moveTo>
                    <a:pt x="337" y="1"/>
                  </a:moveTo>
                  <a:cubicBezTo>
                    <a:pt x="0" y="338"/>
                    <a:pt x="394" y="1124"/>
                    <a:pt x="731" y="1405"/>
                  </a:cubicBezTo>
                  <a:cubicBezTo>
                    <a:pt x="1068" y="1742"/>
                    <a:pt x="2472" y="2360"/>
                    <a:pt x="2247" y="3708"/>
                  </a:cubicBezTo>
                  <a:cubicBezTo>
                    <a:pt x="7470" y="3427"/>
                    <a:pt x="12581" y="2809"/>
                    <a:pt x="12637" y="1967"/>
                  </a:cubicBezTo>
                  <a:cubicBezTo>
                    <a:pt x="12694" y="1124"/>
                    <a:pt x="6179" y="338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6"/>
            <p:cNvSpPr/>
            <p:nvPr/>
          </p:nvSpPr>
          <p:spPr>
            <a:xfrm>
              <a:off x="6703675" y="1080207"/>
              <a:ext cx="14405" cy="13055"/>
            </a:xfrm>
            <a:custGeom>
              <a:avLst/>
              <a:gdLst/>
              <a:ahLst/>
              <a:cxnLst/>
              <a:rect l="l" t="t" r="r" b="b"/>
              <a:pathLst>
                <a:path w="2922" h="2648" extrusionOk="0">
                  <a:moveTo>
                    <a:pt x="1365" y="0"/>
                  </a:moveTo>
                  <a:cubicBezTo>
                    <a:pt x="923" y="0"/>
                    <a:pt x="500" y="223"/>
                    <a:pt x="282" y="617"/>
                  </a:cubicBezTo>
                  <a:cubicBezTo>
                    <a:pt x="1" y="1123"/>
                    <a:pt x="113" y="1740"/>
                    <a:pt x="506" y="2190"/>
                  </a:cubicBezTo>
                  <a:cubicBezTo>
                    <a:pt x="797" y="2480"/>
                    <a:pt x="1179" y="2648"/>
                    <a:pt x="1585" y="2648"/>
                  </a:cubicBezTo>
                  <a:cubicBezTo>
                    <a:pt x="1729" y="2648"/>
                    <a:pt x="1876" y="2627"/>
                    <a:pt x="2023" y="2583"/>
                  </a:cubicBezTo>
                  <a:cubicBezTo>
                    <a:pt x="2304" y="2527"/>
                    <a:pt x="2528" y="2358"/>
                    <a:pt x="2697" y="2133"/>
                  </a:cubicBezTo>
                  <a:cubicBezTo>
                    <a:pt x="2921" y="1628"/>
                    <a:pt x="2809" y="1066"/>
                    <a:pt x="2472" y="673"/>
                  </a:cubicBezTo>
                  <a:cubicBezTo>
                    <a:pt x="2304" y="392"/>
                    <a:pt x="2023" y="168"/>
                    <a:pt x="1742" y="55"/>
                  </a:cubicBezTo>
                  <a:cubicBezTo>
                    <a:pt x="1618" y="18"/>
                    <a:pt x="1491" y="0"/>
                    <a:pt x="1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6"/>
            <p:cNvSpPr/>
            <p:nvPr/>
          </p:nvSpPr>
          <p:spPr>
            <a:xfrm>
              <a:off x="6729144" y="1091604"/>
              <a:ext cx="108825" cy="22215"/>
            </a:xfrm>
            <a:custGeom>
              <a:avLst/>
              <a:gdLst/>
              <a:ahLst/>
              <a:cxnLst/>
              <a:rect l="l" t="t" r="r" b="b"/>
              <a:pathLst>
                <a:path w="22074" h="4506" extrusionOk="0">
                  <a:moveTo>
                    <a:pt x="6425" y="1"/>
                  </a:moveTo>
                  <a:cubicBezTo>
                    <a:pt x="6229" y="1"/>
                    <a:pt x="5985" y="15"/>
                    <a:pt x="5561" y="46"/>
                  </a:cubicBezTo>
                  <a:cubicBezTo>
                    <a:pt x="3090" y="271"/>
                    <a:pt x="1" y="1787"/>
                    <a:pt x="57" y="2180"/>
                  </a:cubicBezTo>
                  <a:cubicBezTo>
                    <a:pt x="113" y="2574"/>
                    <a:pt x="3932" y="4483"/>
                    <a:pt x="4438" y="4483"/>
                  </a:cubicBezTo>
                  <a:cubicBezTo>
                    <a:pt x="4684" y="4499"/>
                    <a:pt x="4917" y="4505"/>
                    <a:pt x="5145" y="4505"/>
                  </a:cubicBezTo>
                  <a:cubicBezTo>
                    <a:pt x="6586" y="4505"/>
                    <a:pt x="7834" y="4228"/>
                    <a:pt x="10841" y="4034"/>
                  </a:cubicBezTo>
                  <a:cubicBezTo>
                    <a:pt x="16289" y="3753"/>
                    <a:pt x="21961" y="3191"/>
                    <a:pt x="22017" y="2237"/>
                  </a:cubicBezTo>
                  <a:cubicBezTo>
                    <a:pt x="22074" y="1226"/>
                    <a:pt x="15165" y="608"/>
                    <a:pt x="9268" y="215"/>
                  </a:cubicBezTo>
                  <a:cubicBezTo>
                    <a:pt x="7123" y="93"/>
                    <a:pt x="6932" y="1"/>
                    <a:pt x="6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6"/>
            <p:cNvSpPr/>
            <p:nvPr/>
          </p:nvSpPr>
          <p:spPr>
            <a:xfrm>
              <a:off x="6734552" y="1100940"/>
              <a:ext cx="103141" cy="4462"/>
            </a:xfrm>
            <a:custGeom>
              <a:avLst/>
              <a:gdLst/>
              <a:ahLst/>
              <a:cxnLst/>
              <a:rect l="l" t="t" r="r" b="b"/>
              <a:pathLst>
                <a:path w="20921" h="905" extrusionOk="0">
                  <a:moveTo>
                    <a:pt x="1101" y="0"/>
                  </a:moveTo>
                  <a:cubicBezTo>
                    <a:pt x="361" y="0"/>
                    <a:pt x="0" y="350"/>
                    <a:pt x="1207" y="455"/>
                  </a:cubicBezTo>
                  <a:lnTo>
                    <a:pt x="3678" y="623"/>
                  </a:lnTo>
                  <a:cubicBezTo>
                    <a:pt x="4633" y="680"/>
                    <a:pt x="5700" y="792"/>
                    <a:pt x="6767" y="792"/>
                  </a:cubicBezTo>
                  <a:lnTo>
                    <a:pt x="10249" y="904"/>
                  </a:lnTo>
                  <a:lnTo>
                    <a:pt x="13675" y="904"/>
                  </a:lnTo>
                  <a:cubicBezTo>
                    <a:pt x="14855" y="904"/>
                    <a:pt x="15922" y="848"/>
                    <a:pt x="16933" y="792"/>
                  </a:cubicBezTo>
                  <a:lnTo>
                    <a:pt x="19572" y="623"/>
                  </a:lnTo>
                  <a:lnTo>
                    <a:pt x="20864" y="511"/>
                  </a:lnTo>
                  <a:cubicBezTo>
                    <a:pt x="20864" y="455"/>
                    <a:pt x="20920" y="399"/>
                    <a:pt x="20920" y="343"/>
                  </a:cubicBezTo>
                  <a:cubicBezTo>
                    <a:pt x="20920" y="343"/>
                    <a:pt x="20920" y="286"/>
                    <a:pt x="20920" y="286"/>
                  </a:cubicBezTo>
                  <a:lnTo>
                    <a:pt x="19572" y="286"/>
                  </a:lnTo>
                  <a:cubicBezTo>
                    <a:pt x="18842" y="286"/>
                    <a:pt x="17944" y="343"/>
                    <a:pt x="16933" y="399"/>
                  </a:cubicBezTo>
                  <a:lnTo>
                    <a:pt x="10249" y="399"/>
                  </a:lnTo>
                  <a:lnTo>
                    <a:pt x="6823" y="343"/>
                  </a:lnTo>
                  <a:cubicBezTo>
                    <a:pt x="5756" y="343"/>
                    <a:pt x="4689" y="230"/>
                    <a:pt x="3734" y="174"/>
                  </a:cubicBezTo>
                  <a:lnTo>
                    <a:pt x="1263" y="6"/>
                  </a:lnTo>
                  <a:cubicBezTo>
                    <a:pt x="1207" y="2"/>
                    <a:pt x="115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6"/>
            <p:cNvSpPr/>
            <p:nvPr/>
          </p:nvSpPr>
          <p:spPr>
            <a:xfrm>
              <a:off x="6497706" y="1399960"/>
              <a:ext cx="48186" cy="49551"/>
            </a:xfrm>
            <a:custGeom>
              <a:avLst/>
              <a:gdLst/>
              <a:ahLst/>
              <a:cxnLst/>
              <a:rect l="l" t="t" r="r" b="b"/>
              <a:pathLst>
                <a:path w="9774" h="10051" extrusionOk="0">
                  <a:moveTo>
                    <a:pt x="1236" y="0"/>
                  </a:moveTo>
                  <a:cubicBezTo>
                    <a:pt x="394" y="2303"/>
                    <a:pt x="0" y="4718"/>
                    <a:pt x="57" y="7133"/>
                  </a:cubicBezTo>
                  <a:cubicBezTo>
                    <a:pt x="57" y="8088"/>
                    <a:pt x="225" y="9155"/>
                    <a:pt x="1011" y="9717"/>
                  </a:cubicBezTo>
                  <a:cubicBezTo>
                    <a:pt x="1356" y="9936"/>
                    <a:pt x="1753" y="10050"/>
                    <a:pt x="2153" y="10050"/>
                  </a:cubicBezTo>
                  <a:cubicBezTo>
                    <a:pt x="2471" y="10050"/>
                    <a:pt x="2791" y="9978"/>
                    <a:pt x="3089" y="9829"/>
                  </a:cubicBezTo>
                  <a:cubicBezTo>
                    <a:pt x="3763" y="9492"/>
                    <a:pt x="4381" y="9043"/>
                    <a:pt x="4887" y="8481"/>
                  </a:cubicBezTo>
                  <a:cubicBezTo>
                    <a:pt x="6684" y="6684"/>
                    <a:pt x="8369" y="4718"/>
                    <a:pt x="9773" y="2584"/>
                  </a:cubicBezTo>
                  <a:lnTo>
                    <a:pt x="12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6"/>
            <p:cNvSpPr/>
            <p:nvPr/>
          </p:nvSpPr>
          <p:spPr>
            <a:xfrm>
              <a:off x="6529267" y="1394976"/>
              <a:ext cx="52889" cy="54087"/>
            </a:xfrm>
            <a:custGeom>
              <a:avLst/>
              <a:gdLst/>
              <a:ahLst/>
              <a:cxnLst/>
              <a:rect l="l" t="t" r="r" b="b"/>
              <a:pathLst>
                <a:path w="10728" h="10971" extrusionOk="0">
                  <a:moveTo>
                    <a:pt x="5280" y="0"/>
                  </a:moveTo>
                  <a:lnTo>
                    <a:pt x="0" y="57"/>
                  </a:lnTo>
                  <a:cubicBezTo>
                    <a:pt x="449" y="2359"/>
                    <a:pt x="1404" y="4550"/>
                    <a:pt x="2808" y="6459"/>
                  </a:cubicBezTo>
                  <a:lnTo>
                    <a:pt x="5560" y="10503"/>
                  </a:lnTo>
                  <a:cubicBezTo>
                    <a:pt x="5729" y="10768"/>
                    <a:pt x="6309" y="10970"/>
                    <a:pt x="6961" y="10970"/>
                  </a:cubicBezTo>
                  <a:cubicBezTo>
                    <a:pt x="7833" y="10970"/>
                    <a:pt x="8834" y="10608"/>
                    <a:pt x="9155" y="9548"/>
                  </a:cubicBezTo>
                  <a:cubicBezTo>
                    <a:pt x="9997" y="6684"/>
                    <a:pt x="10503" y="3763"/>
                    <a:pt x="10728" y="787"/>
                  </a:cubicBezTo>
                  <a:lnTo>
                    <a:pt x="10728" y="787"/>
                  </a:lnTo>
                  <a:cubicBezTo>
                    <a:pt x="10572" y="791"/>
                    <a:pt x="10417" y="794"/>
                    <a:pt x="10262" y="794"/>
                  </a:cubicBezTo>
                  <a:cubicBezTo>
                    <a:pt x="8573" y="794"/>
                    <a:pt x="6926" y="515"/>
                    <a:pt x="5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5" name="Google Shape;2115;p66"/>
          <p:cNvGrpSpPr/>
          <p:nvPr/>
        </p:nvGrpSpPr>
        <p:grpSpPr>
          <a:xfrm>
            <a:off x="8077036" y="4183874"/>
            <a:ext cx="839598" cy="912054"/>
            <a:chOff x="2325703" y="1589010"/>
            <a:chExt cx="546578" cy="593785"/>
          </a:xfrm>
        </p:grpSpPr>
        <p:sp>
          <p:nvSpPr>
            <p:cNvPr id="2116" name="Google Shape;2116;p66"/>
            <p:cNvSpPr/>
            <p:nvPr/>
          </p:nvSpPr>
          <p:spPr>
            <a:xfrm>
              <a:off x="2325703" y="1589010"/>
              <a:ext cx="546578" cy="593785"/>
            </a:xfrm>
            <a:custGeom>
              <a:avLst/>
              <a:gdLst/>
              <a:ahLst/>
              <a:cxnLst/>
              <a:rect l="l" t="t" r="r" b="b"/>
              <a:pathLst>
                <a:path w="101031" h="109757" extrusionOk="0">
                  <a:moveTo>
                    <a:pt x="33663" y="1"/>
                  </a:moveTo>
                  <a:cubicBezTo>
                    <a:pt x="27939" y="1"/>
                    <a:pt x="22315" y="2895"/>
                    <a:pt x="19158" y="8255"/>
                  </a:cubicBezTo>
                  <a:cubicBezTo>
                    <a:pt x="15192" y="15111"/>
                    <a:pt x="15595" y="24388"/>
                    <a:pt x="16872" y="29429"/>
                  </a:cubicBezTo>
                  <a:cubicBezTo>
                    <a:pt x="16603" y="31042"/>
                    <a:pt x="16334" y="32723"/>
                    <a:pt x="15864" y="34336"/>
                  </a:cubicBezTo>
                  <a:cubicBezTo>
                    <a:pt x="15528" y="35479"/>
                    <a:pt x="15259" y="36554"/>
                    <a:pt x="14923" y="37563"/>
                  </a:cubicBezTo>
                  <a:cubicBezTo>
                    <a:pt x="13444" y="41865"/>
                    <a:pt x="11495" y="46032"/>
                    <a:pt x="9007" y="49864"/>
                  </a:cubicBezTo>
                  <a:lnTo>
                    <a:pt x="6722" y="52553"/>
                  </a:lnTo>
                  <a:cubicBezTo>
                    <a:pt x="3630" y="56115"/>
                    <a:pt x="1681" y="60485"/>
                    <a:pt x="1143" y="65190"/>
                  </a:cubicBezTo>
                  <a:cubicBezTo>
                    <a:pt x="0" y="74130"/>
                    <a:pt x="2890" y="82801"/>
                    <a:pt x="9478" y="90263"/>
                  </a:cubicBezTo>
                  <a:cubicBezTo>
                    <a:pt x="15057" y="96380"/>
                    <a:pt x="21914" y="101085"/>
                    <a:pt x="29644" y="104110"/>
                  </a:cubicBezTo>
                  <a:cubicBezTo>
                    <a:pt x="30719" y="105589"/>
                    <a:pt x="32333" y="106530"/>
                    <a:pt x="34080" y="106933"/>
                  </a:cubicBezTo>
                  <a:cubicBezTo>
                    <a:pt x="34683" y="107060"/>
                    <a:pt x="35301" y="107127"/>
                    <a:pt x="35920" y="107127"/>
                  </a:cubicBezTo>
                  <a:cubicBezTo>
                    <a:pt x="36612" y="107127"/>
                    <a:pt x="37305" y="107043"/>
                    <a:pt x="37979" y="106866"/>
                  </a:cubicBezTo>
                  <a:cubicBezTo>
                    <a:pt x="38382" y="107000"/>
                    <a:pt x="38853" y="107068"/>
                    <a:pt x="39256" y="107135"/>
                  </a:cubicBezTo>
                  <a:lnTo>
                    <a:pt x="39592" y="107135"/>
                  </a:lnTo>
                  <a:cubicBezTo>
                    <a:pt x="39928" y="107269"/>
                    <a:pt x="40265" y="107471"/>
                    <a:pt x="40601" y="107605"/>
                  </a:cubicBezTo>
                  <a:cubicBezTo>
                    <a:pt x="41586" y="107964"/>
                    <a:pt x="42632" y="108173"/>
                    <a:pt x="43678" y="108173"/>
                  </a:cubicBezTo>
                  <a:cubicBezTo>
                    <a:pt x="44201" y="108173"/>
                    <a:pt x="44723" y="108121"/>
                    <a:pt x="45239" y="108009"/>
                  </a:cubicBezTo>
                  <a:lnTo>
                    <a:pt x="45844" y="108076"/>
                  </a:lnTo>
                  <a:cubicBezTo>
                    <a:pt x="47255" y="109151"/>
                    <a:pt x="48936" y="109756"/>
                    <a:pt x="50684" y="109756"/>
                  </a:cubicBezTo>
                  <a:lnTo>
                    <a:pt x="50818" y="109756"/>
                  </a:lnTo>
                  <a:cubicBezTo>
                    <a:pt x="52095" y="109756"/>
                    <a:pt x="53305" y="109487"/>
                    <a:pt x="54448" y="109017"/>
                  </a:cubicBezTo>
                  <a:cubicBezTo>
                    <a:pt x="54540" y="109020"/>
                    <a:pt x="54632" y="109022"/>
                    <a:pt x="54724" y="109022"/>
                  </a:cubicBezTo>
                  <a:cubicBezTo>
                    <a:pt x="56642" y="109022"/>
                    <a:pt x="58488" y="108357"/>
                    <a:pt x="60027" y="107202"/>
                  </a:cubicBezTo>
                  <a:cubicBezTo>
                    <a:pt x="61192" y="107868"/>
                    <a:pt x="62398" y="108214"/>
                    <a:pt x="63781" y="108214"/>
                  </a:cubicBezTo>
                  <a:cubicBezTo>
                    <a:pt x="66308" y="108214"/>
                    <a:pt x="69423" y="107057"/>
                    <a:pt x="73941" y="104580"/>
                  </a:cubicBezTo>
                  <a:cubicBezTo>
                    <a:pt x="80193" y="101219"/>
                    <a:pt x="94847" y="91876"/>
                    <a:pt x="94981" y="78163"/>
                  </a:cubicBezTo>
                  <a:cubicBezTo>
                    <a:pt x="94981" y="76886"/>
                    <a:pt x="94981" y="75609"/>
                    <a:pt x="94847" y="74264"/>
                  </a:cubicBezTo>
                  <a:cubicBezTo>
                    <a:pt x="99619" y="70836"/>
                    <a:pt x="100224" y="68013"/>
                    <a:pt x="100493" y="66938"/>
                  </a:cubicBezTo>
                  <a:cubicBezTo>
                    <a:pt x="101031" y="64719"/>
                    <a:pt x="100628" y="62299"/>
                    <a:pt x="99350" y="60417"/>
                  </a:cubicBezTo>
                  <a:cubicBezTo>
                    <a:pt x="99955" y="58602"/>
                    <a:pt x="99955" y="56653"/>
                    <a:pt x="99350" y="54905"/>
                  </a:cubicBezTo>
                  <a:cubicBezTo>
                    <a:pt x="98477" y="52082"/>
                    <a:pt x="96191" y="49864"/>
                    <a:pt x="93301" y="49192"/>
                  </a:cubicBezTo>
                  <a:cubicBezTo>
                    <a:pt x="92628" y="48990"/>
                    <a:pt x="91956" y="48923"/>
                    <a:pt x="91284" y="48923"/>
                  </a:cubicBezTo>
                  <a:cubicBezTo>
                    <a:pt x="91150" y="48654"/>
                    <a:pt x="90948" y="48318"/>
                    <a:pt x="90679" y="48049"/>
                  </a:cubicBezTo>
                  <a:cubicBezTo>
                    <a:pt x="89604" y="46772"/>
                    <a:pt x="88125" y="45763"/>
                    <a:pt x="86512" y="45293"/>
                  </a:cubicBezTo>
                  <a:cubicBezTo>
                    <a:pt x="86243" y="44352"/>
                    <a:pt x="85974" y="43344"/>
                    <a:pt x="85705" y="42268"/>
                  </a:cubicBezTo>
                  <a:cubicBezTo>
                    <a:pt x="85436" y="41193"/>
                    <a:pt x="85234" y="40386"/>
                    <a:pt x="85033" y="39378"/>
                  </a:cubicBezTo>
                  <a:cubicBezTo>
                    <a:pt x="84764" y="38235"/>
                    <a:pt x="84562" y="37025"/>
                    <a:pt x="84293" y="35949"/>
                  </a:cubicBezTo>
                  <a:cubicBezTo>
                    <a:pt x="84092" y="34739"/>
                    <a:pt x="83823" y="33530"/>
                    <a:pt x="83621" y="32454"/>
                  </a:cubicBezTo>
                  <a:lnTo>
                    <a:pt x="83487" y="31378"/>
                  </a:lnTo>
                  <a:cubicBezTo>
                    <a:pt x="83352" y="30774"/>
                    <a:pt x="83285" y="30236"/>
                    <a:pt x="83218" y="29832"/>
                  </a:cubicBezTo>
                  <a:cubicBezTo>
                    <a:pt x="84965" y="25463"/>
                    <a:pt x="87520" y="16859"/>
                    <a:pt x="83823" y="9734"/>
                  </a:cubicBezTo>
                  <a:cubicBezTo>
                    <a:pt x="82209" y="6575"/>
                    <a:pt x="78647" y="2541"/>
                    <a:pt x="71051" y="1533"/>
                  </a:cubicBezTo>
                  <a:cubicBezTo>
                    <a:pt x="69911" y="1367"/>
                    <a:pt x="68831" y="1292"/>
                    <a:pt x="67811" y="1292"/>
                  </a:cubicBezTo>
                  <a:cubicBezTo>
                    <a:pt x="62633" y="1292"/>
                    <a:pt x="58979" y="3221"/>
                    <a:pt x="56733" y="4961"/>
                  </a:cubicBezTo>
                  <a:cubicBezTo>
                    <a:pt x="54515" y="6709"/>
                    <a:pt x="52767" y="8860"/>
                    <a:pt x="51490" y="11280"/>
                  </a:cubicBezTo>
                  <a:lnTo>
                    <a:pt x="49608" y="11280"/>
                  </a:lnTo>
                  <a:cubicBezTo>
                    <a:pt x="48331" y="8255"/>
                    <a:pt x="46381" y="5499"/>
                    <a:pt x="43827" y="3415"/>
                  </a:cubicBezTo>
                  <a:cubicBezTo>
                    <a:pt x="40773" y="1105"/>
                    <a:pt x="37199" y="1"/>
                    <a:pt x="3366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6"/>
            <p:cNvSpPr/>
            <p:nvPr/>
          </p:nvSpPr>
          <p:spPr>
            <a:xfrm>
              <a:off x="2712270" y="1875815"/>
              <a:ext cx="126556" cy="110905"/>
            </a:xfrm>
            <a:custGeom>
              <a:avLst/>
              <a:gdLst/>
              <a:ahLst/>
              <a:cxnLst/>
              <a:rect l="l" t="t" r="r" b="b"/>
              <a:pathLst>
                <a:path w="23393" h="20500" extrusionOk="0">
                  <a:moveTo>
                    <a:pt x="12608" y="0"/>
                  </a:moveTo>
                  <a:cubicBezTo>
                    <a:pt x="12552" y="0"/>
                    <a:pt x="12495" y="3"/>
                    <a:pt x="12436" y="9"/>
                  </a:cubicBezTo>
                  <a:cubicBezTo>
                    <a:pt x="8403" y="480"/>
                    <a:pt x="7058" y="12512"/>
                    <a:pt x="7058" y="12512"/>
                  </a:cubicBezTo>
                  <a:cubicBezTo>
                    <a:pt x="7058" y="12512"/>
                    <a:pt x="7287" y="748"/>
                    <a:pt x="4480" y="748"/>
                  </a:cubicBezTo>
                  <a:cubicBezTo>
                    <a:pt x="4242" y="748"/>
                    <a:pt x="3982" y="833"/>
                    <a:pt x="3697" y="1017"/>
                  </a:cubicBezTo>
                  <a:cubicBezTo>
                    <a:pt x="0" y="3370"/>
                    <a:pt x="5647" y="17150"/>
                    <a:pt x="5647" y="17150"/>
                  </a:cubicBezTo>
                  <a:cubicBezTo>
                    <a:pt x="5647" y="17150"/>
                    <a:pt x="2958" y="19704"/>
                    <a:pt x="6924" y="20444"/>
                  </a:cubicBezTo>
                  <a:cubicBezTo>
                    <a:pt x="7122" y="20481"/>
                    <a:pt x="7342" y="20499"/>
                    <a:pt x="7580" y="20499"/>
                  </a:cubicBezTo>
                  <a:cubicBezTo>
                    <a:pt x="12048" y="20499"/>
                    <a:pt x="23173" y="14211"/>
                    <a:pt x="21578" y="12041"/>
                  </a:cubicBezTo>
                  <a:cubicBezTo>
                    <a:pt x="21292" y="11637"/>
                    <a:pt x="20878" y="11470"/>
                    <a:pt x="20390" y="11470"/>
                  </a:cubicBezTo>
                  <a:cubicBezTo>
                    <a:pt x="18120" y="11470"/>
                    <a:pt x="14251" y="15066"/>
                    <a:pt x="14251" y="15066"/>
                  </a:cubicBezTo>
                  <a:cubicBezTo>
                    <a:pt x="14251" y="15066"/>
                    <a:pt x="23393" y="4849"/>
                    <a:pt x="20032" y="3975"/>
                  </a:cubicBezTo>
                  <a:cubicBezTo>
                    <a:pt x="19874" y="3935"/>
                    <a:pt x="19714" y="3916"/>
                    <a:pt x="19550" y="3916"/>
                  </a:cubicBezTo>
                  <a:cubicBezTo>
                    <a:pt x="16352" y="3916"/>
                    <a:pt x="12094" y="11244"/>
                    <a:pt x="11496" y="12375"/>
                  </a:cubicBezTo>
                  <a:lnTo>
                    <a:pt x="11496" y="12375"/>
                  </a:lnTo>
                  <a:cubicBezTo>
                    <a:pt x="12071" y="10979"/>
                    <a:pt x="15969" y="0"/>
                    <a:pt x="12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6"/>
            <p:cNvSpPr/>
            <p:nvPr/>
          </p:nvSpPr>
          <p:spPr>
            <a:xfrm>
              <a:off x="2364612" y="1632409"/>
              <a:ext cx="439665" cy="459650"/>
            </a:xfrm>
            <a:custGeom>
              <a:avLst/>
              <a:gdLst/>
              <a:ahLst/>
              <a:cxnLst/>
              <a:rect l="l" t="t" r="r" b="b"/>
              <a:pathLst>
                <a:path w="81269" h="84963" extrusionOk="0">
                  <a:moveTo>
                    <a:pt x="26545" y="0"/>
                  </a:moveTo>
                  <a:cubicBezTo>
                    <a:pt x="26076" y="0"/>
                    <a:pt x="25586" y="32"/>
                    <a:pt x="25073" y="99"/>
                  </a:cubicBezTo>
                  <a:cubicBezTo>
                    <a:pt x="14789" y="1443"/>
                    <a:pt x="15730" y="17038"/>
                    <a:pt x="17276" y="21071"/>
                  </a:cubicBezTo>
                  <a:cubicBezTo>
                    <a:pt x="17141" y="23625"/>
                    <a:pt x="16671" y="26247"/>
                    <a:pt x="15999" y="28734"/>
                  </a:cubicBezTo>
                  <a:cubicBezTo>
                    <a:pt x="15663" y="29877"/>
                    <a:pt x="15327" y="31154"/>
                    <a:pt x="14856" y="32431"/>
                  </a:cubicBezTo>
                  <a:cubicBezTo>
                    <a:pt x="12772" y="38817"/>
                    <a:pt x="9210" y="46144"/>
                    <a:pt x="4168" y="51858"/>
                  </a:cubicBezTo>
                  <a:cubicBezTo>
                    <a:pt x="1" y="56697"/>
                    <a:pt x="6588" y="66982"/>
                    <a:pt x="17814" y="74847"/>
                  </a:cubicBezTo>
                  <a:cubicBezTo>
                    <a:pt x="25006" y="79888"/>
                    <a:pt x="34148" y="83921"/>
                    <a:pt x="43424" y="84795"/>
                  </a:cubicBezTo>
                  <a:cubicBezTo>
                    <a:pt x="44553" y="84908"/>
                    <a:pt x="45682" y="84963"/>
                    <a:pt x="46807" y="84963"/>
                  </a:cubicBezTo>
                  <a:cubicBezTo>
                    <a:pt x="49704" y="84963"/>
                    <a:pt x="52582" y="84599"/>
                    <a:pt x="55389" y="83921"/>
                  </a:cubicBezTo>
                  <a:cubicBezTo>
                    <a:pt x="57272" y="83451"/>
                    <a:pt x="59019" y="82846"/>
                    <a:pt x="60767" y="82039"/>
                  </a:cubicBezTo>
                  <a:cubicBezTo>
                    <a:pt x="61977" y="81569"/>
                    <a:pt x="63052" y="81031"/>
                    <a:pt x="64061" y="80493"/>
                  </a:cubicBezTo>
                  <a:cubicBezTo>
                    <a:pt x="81269" y="71418"/>
                    <a:pt x="79656" y="60193"/>
                    <a:pt x="76429" y="51387"/>
                  </a:cubicBezTo>
                  <a:cubicBezTo>
                    <a:pt x="76362" y="51185"/>
                    <a:pt x="76295" y="50984"/>
                    <a:pt x="76227" y="50782"/>
                  </a:cubicBezTo>
                  <a:cubicBezTo>
                    <a:pt x="75354" y="48564"/>
                    <a:pt x="74412" y="46547"/>
                    <a:pt x="73673" y="44732"/>
                  </a:cubicBezTo>
                  <a:cubicBezTo>
                    <a:pt x="73404" y="44060"/>
                    <a:pt x="73203" y="43522"/>
                    <a:pt x="73068" y="43119"/>
                  </a:cubicBezTo>
                  <a:cubicBezTo>
                    <a:pt x="73068" y="43052"/>
                    <a:pt x="73001" y="42985"/>
                    <a:pt x="73001" y="42917"/>
                  </a:cubicBezTo>
                  <a:cubicBezTo>
                    <a:pt x="72934" y="42783"/>
                    <a:pt x="72866" y="42648"/>
                    <a:pt x="72866" y="42447"/>
                  </a:cubicBezTo>
                  <a:cubicBezTo>
                    <a:pt x="70043" y="33641"/>
                    <a:pt x="68228" y="21273"/>
                    <a:pt x="68228" y="21273"/>
                  </a:cubicBezTo>
                  <a:cubicBezTo>
                    <a:pt x="68228" y="21273"/>
                    <a:pt x="77236" y="3392"/>
                    <a:pt x="62784" y="1443"/>
                  </a:cubicBezTo>
                  <a:cubicBezTo>
                    <a:pt x="62030" y="1337"/>
                    <a:pt x="61318" y="1288"/>
                    <a:pt x="60646" y="1288"/>
                  </a:cubicBezTo>
                  <a:cubicBezTo>
                    <a:pt x="50638" y="1288"/>
                    <a:pt x="49340" y="12265"/>
                    <a:pt x="49340" y="12265"/>
                  </a:cubicBezTo>
                  <a:cubicBezTo>
                    <a:pt x="49340" y="12265"/>
                    <a:pt x="48414" y="11285"/>
                    <a:pt x="43427" y="11285"/>
                  </a:cubicBezTo>
                  <a:cubicBezTo>
                    <a:pt x="42872" y="11285"/>
                    <a:pt x="42268" y="11297"/>
                    <a:pt x="41609" y="11324"/>
                  </a:cubicBezTo>
                  <a:cubicBezTo>
                    <a:pt x="40265" y="11324"/>
                    <a:pt x="38652" y="11459"/>
                    <a:pt x="36770" y="11660"/>
                  </a:cubicBezTo>
                  <a:cubicBezTo>
                    <a:pt x="36770" y="11660"/>
                    <a:pt x="35555" y="0"/>
                    <a:pt x="26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6"/>
            <p:cNvSpPr/>
            <p:nvPr/>
          </p:nvSpPr>
          <p:spPr>
            <a:xfrm>
              <a:off x="2477346" y="1669667"/>
              <a:ext cx="57465" cy="65829"/>
            </a:xfrm>
            <a:custGeom>
              <a:avLst/>
              <a:gdLst/>
              <a:ahLst/>
              <a:cxnLst/>
              <a:rect l="l" t="t" r="r" b="b"/>
              <a:pathLst>
                <a:path w="10622" h="12168" extrusionOk="0">
                  <a:moveTo>
                    <a:pt x="1412" y="1"/>
                  </a:moveTo>
                  <a:cubicBezTo>
                    <a:pt x="538" y="2017"/>
                    <a:pt x="68" y="4168"/>
                    <a:pt x="68" y="6387"/>
                  </a:cubicBezTo>
                  <a:cubicBezTo>
                    <a:pt x="1" y="7529"/>
                    <a:pt x="269" y="8739"/>
                    <a:pt x="740" y="9815"/>
                  </a:cubicBezTo>
                  <a:cubicBezTo>
                    <a:pt x="1009" y="10487"/>
                    <a:pt x="1479" y="11025"/>
                    <a:pt x="2084" y="11428"/>
                  </a:cubicBezTo>
                  <a:cubicBezTo>
                    <a:pt x="2689" y="11899"/>
                    <a:pt x="3362" y="12100"/>
                    <a:pt x="4101" y="12167"/>
                  </a:cubicBezTo>
                  <a:cubicBezTo>
                    <a:pt x="4504" y="12167"/>
                    <a:pt x="4840" y="12100"/>
                    <a:pt x="5176" y="12033"/>
                  </a:cubicBezTo>
                  <a:cubicBezTo>
                    <a:pt x="5580" y="11966"/>
                    <a:pt x="5916" y="11831"/>
                    <a:pt x="6185" y="11697"/>
                  </a:cubicBezTo>
                  <a:cubicBezTo>
                    <a:pt x="6521" y="11495"/>
                    <a:pt x="6857" y="11361"/>
                    <a:pt x="7059" y="11159"/>
                  </a:cubicBezTo>
                  <a:cubicBezTo>
                    <a:pt x="7260" y="10957"/>
                    <a:pt x="7529" y="10756"/>
                    <a:pt x="7731" y="10487"/>
                  </a:cubicBezTo>
                  <a:cubicBezTo>
                    <a:pt x="8470" y="9613"/>
                    <a:pt x="9075" y="8605"/>
                    <a:pt x="9479" y="7529"/>
                  </a:cubicBezTo>
                  <a:cubicBezTo>
                    <a:pt x="10218" y="5445"/>
                    <a:pt x="10621" y="3294"/>
                    <a:pt x="10554" y="1143"/>
                  </a:cubicBezTo>
                  <a:lnTo>
                    <a:pt x="10554" y="1143"/>
                  </a:lnTo>
                  <a:cubicBezTo>
                    <a:pt x="9680" y="3026"/>
                    <a:pt x="8806" y="4908"/>
                    <a:pt x="7798" y="6723"/>
                  </a:cubicBezTo>
                  <a:cubicBezTo>
                    <a:pt x="7327" y="7529"/>
                    <a:pt x="6790" y="8269"/>
                    <a:pt x="6118" y="8941"/>
                  </a:cubicBezTo>
                  <a:cubicBezTo>
                    <a:pt x="5647" y="9479"/>
                    <a:pt x="4975" y="9815"/>
                    <a:pt x="4235" y="9815"/>
                  </a:cubicBezTo>
                  <a:cubicBezTo>
                    <a:pt x="3563" y="9815"/>
                    <a:pt x="2958" y="9411"/>
                    <a:pt x="2689" y="8806"/>
                  </a:cubicBezTo>
                  <a:cubicBezTo>
                    <a:pt x="2219" y="8000"/>
                    <a:pt x="1950" y="7126"/>
                    <a:pt x="1815" y="6185"/>
                  </a:cubicBezTo>
                  <a:cubicBezTo>
                    <a:pt x="1547" y="4168"/>
                    <a:pt x="1412" y="2085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66"/>
            <p:cNvSpPr/>
            <p:nvPr/>
          </p:nvSpPr>
          <p:spPr>
            <a:xfrm>
              <a:off x="2443528" y="1841180"/>
              <a:ext cx="302760" cy="250607"/>
            </a:xfrm>
            <a:custGeom>
              <a:avLst/>
              <a:gdLst/>
              <a:ahLst/>
              <a:cxnLst/>
              <a:rect l="l" t="t" r="r" b="b"/>
              <a:pathLst>
                <a:path w="55963" h="46323" extrusionOk="0">
                  <a:moveTo>
                    <a:pt x="29028" y="1"/>
                  </a:moveTo>
                  <a:cubicBezTo>
                    <a:pt x="28077" y="1"/>
                    <a:pt x="27095" y="53"/>
                    <a:pt x="26081" y="160"/>
                  </a:cubicBezTo>
                  <a:cubicBezTo>
                    <a:pt x="2554" y="2647"/>
                    <a:pt x="0" y="29736"/>
                    <a:pt x="0" y="29736"/>
                  </a:cubicBezTo>
                  <a:cubicBezTo>
                    <a:pt x="874" y="32022"/>
                    <a:pt x="1882" y="34173"/>
                    <a:pt x="3227" y="36257"/>
                  </a:cubicBezTo>
                  <a:cubicBezTo>
                    <a:pt x="11324" y="41934"/>
                    <a:pt x="21869" y="46323"/>
                    <a:pt x="32388" y="46323"/>
                  </a:cubicBezTo>
                  <a:cubicBezTo>
                    <a:pt x="37063" y="46323"/>
                    <a:pt x="41733" y="45455"/>
                    <a:pt x="46180" y="43449"/>
                  </a:cubicBezTo>
                  <a:cubicBezTo>
                    <a:pt x="47390" y="42911"/>
                    <a:pt x="48465" y="42374"/>
                    <a:pt x="49474" y="41836"/>
                  </a:cubicBezTo>
                  <a:cubicBezTo>
                    <a:pt x="52499" y="39416"/>
                    <a:pt x="54986" y="36525"/>
                    <a:pt x="55255" y="33433"/>
                  </a:cubicBezTo>
                  <a:cubicBezTo>
                    <a:pt x="55962" y="25457"/>
                    <a:pt x="50145" y="1"/>
                    <a:pt x="29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6"/>
            <p:cNvSpPr/>
            <p:nvPr/>
          </p:nvSpPr>
          <p:spPr>
            <a:xfrm>
              <a:off x="2568623" y="1831783"/>
              <a:ext cx="122558" cy="313190"/>
            </a:xfrm>
            <a:custGeom>
              <a:avLst/>
              <a:gdLst/>
              <a:ahLst/>
              <a:cxnLst/>
              <a:rect l="l" t="t" r="r" b="b"/>
              <a:pathLst>
                <a:path w="22654" h="57891" extrusionOk="0">
                  <a:moveTo>
                    <a:pt x="14101" y="1"/>
                  </a:moveTo>
                  <a:cubicBezTo>
                    <a:pt x="13476" y="1"/>
                    <a:pt x="12830" y="88"/>
                    <a:pt x="12167" y="283"/>
                  </a:cubicBezTo>
                  <a:lnTo>
                    <a:pt x="5916" y="46329"/>
                  </a:lnTo>
                  <a:lnTo>
                    <a:pt x="5311" y="50698"/>
                  </a:lnTo>
                  <a:cubicBezTo>
                    <a:pt x="5311" y="50698"/>
                    <a:pt x="1" y="55471"/>
                    <a:pt x="1009" y="56076"/>
                  </a:cubicBezTo>
                  <a:cubicBezTo>
                    <a:pt x="1072" y="56111"/>
                    <a:pt x="1146" y="56128"/>
                    <a:pt x="1229" y="56128"/>
                  </a:cubicBezTo>
                  <a:cubicBezTo>
                    <a:pt x="2553" y="56128"/>
                    <a:pt x="6184" y="51841"/>
                    <a:pt x="6185" y="51841"/>
                  </a:cubicBezTo>
                  <a:lnTo>
                    <a:pt x="6185" y="51841"/>
                  </a:lnTo>
                  <a:cubicBezTo>
                    <a:pt x="6185" y="51841"/>
                    <a:pt x="4370" y="57891"/>
                    <a:pt x="5916" y="57891"/>
                  </a:cubicBezTo>
                  <a:cubicBezTo>
                    <a:pt x="7462" y="57891"/>
                    <a:pt x="8067" y="51975"/>
                    <a:pt x="8067" y="51975"/>
                  </a:cubicBezTo>
                  <a:cubicBezTo>
                    <a:pt x="8067" y="51975"/>
                    <a:pt x="8067" y="57120"/>
                    <a:pt x="9879" y="57120"/>
                  </a:cubicBezTo>
                  <a:cubicBezTo>
                    <a:pt x="9966" y="57120"/>
                    <a:pt x="10056" y="57108"/>
                    <a:pt x="10151" y="57084"/>
                  </a:cubicBezTo>
                  <a:cubicBezTo>
                    <a:pt x="12235" y="56479"/>
                    <a:pt x="10084" y="51236"/>
                    <a:pt x="10084" y="51236"/>
                  </a:cubicBezTo>
                  <a:lnTo>
                    <a:pt x="11226" y="47001"/>
                  </a:lnTo>
                  <a:lnTo>
                    <a:pt x="22654" y="5459"/>
                  </a:lnTo>
                  <a:cubicBezTo>
                    <a:pt x="22654" y="5459"/>
                    <a:pt x="19050" y="1"/>
                    <a:pt x="14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6"/>
            <p:cNvSpPr/>
            <p:nvPr/>
          </p:nvSpPr>
          <p:spPr>
            <a:xfrm>
              <a:off x="2503893" y="1842354"/>
              <a:ext cx="70920" cy="293525"/>
            </a:xfrm>
            <a:custGeom>
              <a:avLst/>
              <a:gdLst/>
              <a:ahLst/>
              <a:cxnLst/>
              <a:rect l="l" t="t" r="r" b="b"/>
              <a:pathLst>
                <a:path w="13109" h="54256" extrusionOk="0">
                  <a:moveTo>
                    <a:pt x="8267" y="0"/>
                  </a:moveTo>
                  <a:cubicBezTo>
                    <a:pt x="5399" y="0"/>
                    <a:pt x="2545" y="721"/>
                    <a:pt x="1" y="2161"/>
                  </a:cubicBezTo>
                  <a:lnTo>
                    <a:pt x="5580" y="46929"/>
                  </a:lnTo>
                  <a:cubicBezTo>
                    <a:pt x="5580" y="46929"/>
                    <a:pt x="1479" y="52912"/>
                    <a:pt x="2824" y="53181"/>
                  </a:cubicBezTo>
                  <a:cubicBezTo>
                    <a:pt x="2876" y="53194"/>
                    <a:pt x="2928" y="53200"/>
                    <a:pt x="2980" y="53200"/>
                  </a:cubicBezTo>
                  <a:cubicBezTo>
                    <a:pt x="4275" y="53200"/>
                    <a:pt x="5580" y="49349"/>
                    <a:pt x="5580" y="49349"/>
                  </a:cubicBezTo>
                  <a:cubicBezTo>
                    <a:pt x="5580" y="49349"/>
                    <a:pt x="5714" y="53113"/>
                    <a:pt x="7126" y="53248"/>
                  </a:cubicBezTo>
                  <a:cubicBezTo>
                    <a:pt x="7145" y="53250"/>
                    <a:pt x="7164" y="53251"/>
                    <a:pt x="7182" y="53251"/>
                  </a:cubicBezTo>
                  <a:cubicBezTo>
                    <a:pt x="8440" y="53251"/>
                    <a:pt x="7395" y="48746"/>
                    <a:pt x="7395" y="48744"/>
                  </a:cubicBezTo>
                  <a:lnTo>
                    <a:pt x="7395" y="48744"/>
                  </a:lnTo>
                  <a:cubicBezTo>
                    <a:pt x="7395" y="48746"/>
                    <a:pt x="9043" y="54256"/>
                    <a:pt x="10771" y="54256"/>
                  </a:cubicBezTo>
                  <a:cubicBezTo>
                    <a:pt x="10923" y="54256"/>
                    <a:pt x="11075" y="54214"/>
                    <a:pt x="11226" y="54122"/>
                  </a:cubicBezTo>
                  <a:cubicBezTo>
                    <a:pt x="13108" y="53046"/>
                    <a:pt x="9008" y="47400"/>
                    <a:pt x="9008" y="47400"/>
                  </a:cubicBezTo>
                  <a:lnTo>
                    <a:pt x="11697" y="346"/>
                  </a:lnTo>
                  <a:cubicBezTo>
                    <a:pt x="10564" y="116"/>
                    <a:pt x="9414" y="0"/>
                    <a:pt x="8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6"/>
            <p:cNvSpPr/>
            <p:nvPr/>
          </p:nvSpPr>
          <p:spPr>
            <a:xfrm>
              <a:off x="2358429" y="1885683"/>
              <a:ext cx="174197" cy="233106"/>
            </a:xfrm>
            <a:custGeom>
              <a:avLst/>
              <a:gdLst/>
              <a:ahLst/>
              <a:cxnLst/>
              <a:rect l="l" t="t" r="r" b="b"/>
              <a:pathLst>
                <a:path w="32199" h="43088" extrusionOk="0">
                  <a:moveTo>
                    <a:pt x="9143" y="0"/>
                  </a:moveTo>
                  <a:lnTo>
                    <a:pt x="6454" y="3159"/>
                  </a:lnTo>
                  <a:cubicBezTo>
                    <a:pt x="4370" y="5579"/>
                    <a:pt x="3026" y="8537"/>
                    <a:pt x="2622" y="11763"/>
                  </a:cubicBezTo>
                  <a:cubicBezTo>
                    <a:pt x="1" y="32198"/>
                    <a:pt x="25948" y="43088"/>
                    <a:pt x="27695" y="43088"/>
                  </a:cubicBezTo>
                  <a:cubicBezTo>
                    <a:pt x="28950" y="43088"/>
                    <a:pt x="27367" y="40878"/>
                    <a:pt x="26173" y="39404"/>
                  </a:cubicBezTo>
                  <a:lnTo>
                    <a:pt x="26173" y="39404"/>
                  </a:lnTo>
                  <a:cubicBezTo>
                    <a:pt x="26964" y="40248"/>
                    <a:pt x="28026" y="41194"/>
                    <a:pt x="28805" y="41194"/>
                  </a:cubicBezTo>
                  <a:cubicBezTo>
                    <a:pt x="28912" y="41194"/>
                    <a:pt x="29012" y="41176"/>
                    <a:pt x="29107" y="41138"/>
                  </a:cubicBezTo>
                  <a:cubicBezTo>
                    <a:pt x="29659" y="40917"/>
                    <a:pt x="29236" y="40106"/>
                    <a:pt x="28545" y="39227"/>
                  </a:cubicBezTo>
                  <a:lnTo>
                    <a:pt x="28545" y="39227"/>
                  </a:lnTo>
                  <a:cubicBezTo>
                    <a:pt x="29166" y="39725"/>
                    <a:pt x="29806" y="40092"/>
                    <a:pt x="30338" y="40092"/>
                  </a:cubicBezTo>
                  <a:cubicBezTo>
                    <a:pt x="30424" y="40092"/>
                    <a:pt x="30506" y="40083"/>
                    <a:pt x="30586" y="40063"/>
                  </a:cubicBezTo>
                  <a:cubicBezTo>
                    <a:pt x="32199" y="39660"/>
                    <a:pt x="31997" y="35021"/>
                    <a:pt x="24872" y="31728"/>
                  </a:cubicBezTo>
                  <a:cubicBezTo>
                    <a:pt x="25410" y="2891"/>
                    <a:pt x="9143" y="0"/>
                    <a:pt x="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6"/>
            <p:cNvSpPr/>
            <p:nvPr/>
          </p:nvSpPr>
          <p:spPr>
            <a:xfrm>
              <a:off x="2630811" y="1862539"/>
              <a:ext cx="168013" cy="273551"/>
            </a:xfrm>
            <a:custGeom>
              <a:avLst/>
              <a:gdLst/>
              <a:ahLst/>
              <a:cxnLst/>
              <a:rect l="l" t="t" r="r" b="b"/>
              <a:pathLst>
                <a:path w="31056" h="50564" extrusionOk="0">
                  <a:moveTo>
                    <a:pt x="23230" y="1"/>
                  </a:moveTo>
                  <a:cubicBezTo>
                    <a:pt x="21605" y="1"/>
                    <a:pt x="18015" y="5488"/>
                    <a:pt x="18015" y="5488"/>
                  </a:cubicBezTo>
                  <a:cubicBezTo>
                    <a:pt x="18015" y="5488"/>
                    <a:pt x="3428" y="17050"/>
                    <a:pt x="6184" y="41383"/>
                  </a:cubicBezTo>
                  <a:cubicBezTo>
                    <a:pt x="6252" y="41719"/>
                    <a:pt x="6252" y="42055"/>
                    <a:pt x="6319" y="42459"/>
                  </a:cubicBezTo>
                  <a:cubicBezTo>
                    <a:pt x="0" y="45820"/>
                    <a:pt x="1277" y="47836"/>
                    <a:pt x="2487" y="47836"/>
                  </a:cubicBezTo>
                  <a:cubicBezTo>
                    <a:pt x="3496" y="47836"/>
                    <a:pt x="5647" y="46559"/>
                    <a:pt x="6453" y="46089"/>
                  </a:cubicBezTo>
                  <a:lnTo>
                    <a:pt x="6453" y="46089"/>
                  </a:lnTo>
                  <a:cubicBezTo>
                    <a:pt x="5445" y="46761"/>
                    <a:pt x="2353" y="48845"/>
                    <a:pt x="3966" y="49450"/>
                  </a:cubicBezTo>
                  <a:cubicBezTo>
                    <a:pt x="4194" y="49535"/>
                    <a:pt x="4437" y="49572"/>
                    <a:pt x="4689" y="49572"/>
                  </a:cubicBezTo>
                  <a:cubicBezTo>
                    <a:pt x="6222" y="49572"/>
                    <a:pt x="8056" y="48192"/>
                    <a:pt x="8403" y="47903"/>
                  </a:cubicBezTo>
                  <a:lnTo>
                    <a:pt x="8403" y="47903"/>
                  </a:lnTo>
                  <a:cubicBezTo>
                    <a:pt x="8067" y="48240"/>
                    <a:pt x="6252" y="49853"/>
                    <a:pt x="7260" y="50525"/>
                  </a:cubicBezTo>
                  <a:cubicBezTo>
                    <a:pt x="7297" y="50550"/>
                    <a:pt x="7359" y="50563"/>
                    <a:pt x="7445" y="50563"/>
                  </a:cubicBezTo>
                  <a:cubicBezTo>
                    <a:pt x="9857" y="50563"/>
                    <a:pt x="30861" y="40664"/>
                    <a:pt x="31056" y="28007"/>
                  </a:cubicBezTo>
                  <a:cubicBezTo>
                    <a:pt x="30988" y="21755"/>
                    <a:pt x="29778" y="15571"/>
                    <a:pt x="27560" y="9723"/>
                  </a:cubicBezTo>
                  <a:lnTo>
                    <a:pt x="27224" y="8849"/>
                  </a:lnTo>
                  <a:cubicBezTo>
                    <a:pt x="27157" y="8647"/>
                    <a:pt x="27090" y="8446"/>
                    <a:pt x="27022" y="8244"/>
                  </a:cubicBezTo>
                  <a:cubicBezTo>
                    <a:pt x="26081" y="5757"/>
                    <a:pt x="25140" y="3673"/>
                    <a:pt x="24535" y="2194"/>
                  </a:cubicBezTo>
                  <a:cubicBezTo>
                    <a:pt x="24199" y="1522"/>
                    <a:pt x="23998" y="984"/>
                    <a:pt x="23863" y="581"/>
                  </a:cubicBezTo>
                  <a:cubicBezTo>
                    <a:pt x="23863" y="514"/>
                    <a:pt x="23863" y="447"/>
                    <a:pt x="23796" y="379"/>
                  </a:cubicBezTo>
                  <a:cubicBezTo>
                    <a:pt x="23660" y="116"/>
                    <a:pt x="23466" y="1"/>
                    <a:pt x="232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6"/>
            <p:cNvSpPr/>
            <p:nvPr/>
          </p:nvSpPr>
          <p:spPr>
            <a:xfrm>
              <a:off x="2691176" y="1887863"/>
              <a:ext cx="49101" cy="51281"/>
            </a:xfrm>
            <a:custGeom>
              <a:avLst/>
              <a:gdLst/>
              <a:ahLst/>
              <a:cxnLst/>
              <a:rect l="l" t="t" r="r" b="b"/>
              <a:pathLst>
                <a:path w="9076" h="9479" extrusionOk="0">
                  <a:moveTo>
                    <a:pt x="9075" y="0"/>
                  </a:moveTo>
                  <a:cubicBezTo>
                    <a:pt x="2017" y="1950"/>
                    <a:pt x="1" y="9478"/>
                    <a:pt x="1" y="9478"/>
                  </a:cubicBezTo>
                  <a:lnTo>
                    <a:pt x="9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6"/>
            <p:cNvSpPr/>
            <p:nvPr/>
          </p:nvSpPr>
          <p:spPr>
            <a:xfrm>
              <a:off x="2441710" y="1903498"/>
              <a:ext cx="40007" cy="63281"/>
            </a:xfrm>
            <a:custGeom>
              <a:avLst/>
              <a:gdLst/>
              <a:ahLst/>
              <a:cxnLst/>
              <a:rect l="l" t="t" r="r" b="b"/>
              <a:pathLst>
                <a:path w="7395" h="11697" extrusionOk="0">
                  <a:moveTo>
                    <a:pt x="0" y="1"/>
                  </a:moveTo>
                  <a:lnTo>
                    <a:pt x="7394" y="11697"/>
                  </a:lnTo>
                  <a:cubicBezTo>
                    <a:pt x="5579" y="295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6"/>
            <p:cNvSpPr/>
            <p:nvPr/>
          </p:nvSpPr>
          <p:spPr>
            <a:xfrm>
              <a:off x="2444983" y="1787860"/>
              <a:ext cx="15640" cy="21094"/>
            </a:xfrm>
            <a:custGeom>
              <a:avLst/>
              <a:gdLst/>
              <a:ahLst/>
              <a:cxnLst/>
              <a:rect l="l" t="t" r="r" b="b"/>
              <a:pathLst>
                <a:path w="2891" h="3899" extrusionOk="0">
                  <a:moveTo>
                    <a:pt x="1143" y="0"/>
                  </a:moveTo>
                  <a:cubicBezTo>
                    <a:pt x="807" y="1143"/>
                    <a:pt x="471" y="2420"/>
                    <a:pt x="0" y="3697"/>
                  </a:cubicBezTo>
                  <a:cubicBezTo>
                    <a:pt x="269" y="3832"/>
                    <a:pt x="605" y="3899"/>
                    <a:pt x="941" y="3899"/>
                  </a:cubicBezTo>
                  <a:cubicBezTo>
                    <a:pt x="2017" y="3899"/>
                    <a:pt x="2890" y="3025"/>
                    <a:pt x="2890" y="1949"/>
                  </a:cubicBezTo>
                  <a:cubicBezTo>
                    <a:pt x="2890" y="941"/>
                    <a:pt x="2084" y="134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6"/>
            <p:cNvSpPr/>
            <p:nvPr/>
          </p:nvSpPr>
          <p:spPr>
            <a:xfrm>
              <a:off x="2458800" y="1766766"/>
              <a:ext cx="12367" cy="10458"/>
            </a:xfrm>
            <a:custGeom>
              <a:avLst/>
              <a:gdLst/>
              <a:ahLst/>
              <a:cxnLst/>
              <a:rect l="l" t="t" r="r" b="b"/>
              <a:pathLst>
                <a:path w="2286" h="1933" extrusionOk="0">
                  <a:moveTo>
                    <a:pt x="1278" y="0"/>
                  </a:moveTo>
                  <a:cubicBezTo>
                    <a:pt x="404" y="0"/>
                    <a:pt x="0" y="1009"/>
                    <a:pt x="605" y="1614"/>
                  </a:cubicBezTo>
                  <a:cubicBezTo>
                    <a:pt x="804" y="1835"/>
                    <a:pt x="1055" y="1932"/>
                    <a:pt x="1301" y="1932"/>
                  </a:cubicBezTo>
                  <a:cubicBezTo>
                    <a:pt x="1802" y="1932"/>
                    <a:pt x="2286" y="1528"/>
                    <a:pt x="2286" y="941"/>
                  </a:cubicBezTo>
                  <a:cubicBezTo>
                    <a:pt x="2286" y="404"/>
                    <a:pt x="1815" y="0"/>
                    <a:pt x="1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6"/>
            <p:cNvSpPr/>
            <p:nvPr/>
          </p:nvSpPr>
          <p:spPr>
            <a:xfrm>
              <a:off x="2465709" y="1811858"/>
              <a:ext cx="5459" cy="5459"/>
            </a:xfrm>
            <a:custGeom>
              <a:avLst/>
              <a:gdLst/>
              <a:ahLst/>
              <a:cxnLst/>
              <a:rect l="l" t="t" r="r" b="b"/>
              <a:pathLst>
                <a:path w="1009" h="1009" extrusionOk="0">
                  <a:moveTo>
                    <a:pt x="471" y="1"/>
                  </a:moveTo>
                  <a:cubicBezTo>
                    <a:pt x="202" y="1"/>
                    <a:pt x="1" y="202"/>
                    <a:pt x="1" y="471"/>
                  </a:cubicBezTo>
                  <a:cubicBezTo>
                    <a:pt x="1" y="807"/>
                    <a:pt x="202" y="1009"/>
                    <a:pt x="471" y="1009"/>
                  </a:cubicBezTo>
                  <a:cubicBezTo>
                    <a:pt x="740" y="1009"/>
                    <a:pt x="1009" y="807"/>
                    <a:pt x="1009" y="471"/>
                  </a:cubicBezTo>
                  <a:cubicBezTo>
                    <a:pt x="1009" y="202"/>
                    <a:pt x="740" y="1"/>
                    <a:pt x="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6"/>
            <p:cNvSpPr/>
            <p:nvPr/>
          </p:nvSpPr>
          <p:spPr>
            <a:xfrm>
              <a:off x="2465709" y="1785311"/>
              <a:ext cx="5459" cy="5096"/>
            </a:xfrm>
            <a:custGeom>
              <a:avLst/>
              <a:gdLst/>
              <a:ahLst/>
              <a:cxnLst/>
              <a:rect l="l" t="t" r="r" b="b"/>
              <a:pathLst>
                <a:path w="1009" h="942" extrusionOk="0">
                  <a:moveTo>
                    <a:pt x="471" y="1"/>
                  </a:moveTo>
                  <a:cubicBezTo>
                    <a:pt x="202" y="1"/>
                    <a:pt x="1" y="202"/>
                    <a:pt x="1" y="471"/>
                  </a:cubicBezTo>
                  <a:cubicBezTo>
                    <a:pt x="1" y="740"/>
                    <a:pt x="202" y="942"/>
                    <a:pt x="471" y="942"/>
                  </a:cubicBezTo>
                  <a:cubicBezTo>
                    <a:pt x="740" y="942"/>
                    <a:pt x="1009" y="740"/>
                    <a:pt x="1009" y="471"/>
                  </a:cubicBezTo>
                  <a:cubicBezTo>
                    <a:pt x="1009" y="202"/>
                    <a:pt x="740" y="1"/>
                    <a:pt x="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6"/>
            <p:cNvSpPr/>
            <p:nvPr/>
          </p:nvSpPr>
          <p:spPr>
            <a:xfrm>
              <a:off x="2560259" y="1720581"/>
              <a:ext cx="81101" cy="20049"/>
            </a:xfrm>
            <a:custGeom>
              <a:avLst/>
              <a:gdLst/>
              <a:ahLst/>
              <a:cxnLst/>
              <a:rect l="l" t="t" r="r" b="b"/>
              <a:pathLst>
                <a:path w="14991" h="3706" extrusionOk="0">
                  <a:moveTo>
                    <a:pt x="14991" y="0"/>
                  </a:moveTo>
                  <a:lnTo>
                    <a:pt x="14991" y="0"/>
                  </a:lnTo>
                  <a:cubicBezTo>
                    <a:pt x="14318" y="269"/>
                    <a:pt x="13781" y="673"/>
                    <a:pt x="13108" y="942"/>
                  </a:cubicBezTo>
                  <a:cubicBezTo>
                    <a:pt x="12503" y="1210"/>
                    <a:pt x="11898" y="1479"/>
                    <a:pt x="11226" y="1748"/>
                  </a:cubicBezTo>
                  <a:cubicBezTo>
                    <a:pt x="10016" y="2151"/>
                    <a:pt x="8739" y="2488"/>
                    <a:pt x="7395" y="2555"/>
                  </a:cubicBezTo>
                  <a:cubicBezTo>
                    <a:pt x="7298" y="2557"/>
                    <a:pt x="7202" y="2558"/>
                    <a:pt x="7106" y="2558"/>
                  </a:cubicBezTo>
                  <a:cubicBezTo>
                    <a:pt x="4519" y="2558"/>
                    <a:pt x="2010" y="1688"/>
                    <a:pt x="1" y="68"/>
                  </a:cubicBezTo>
                  <a:lnTo>
                    <a:pt x="1" y="68"/>
                  </a:lnTo>
                  <a:cubicBezTo>
                    <a:pt x="740" y="1210"/>
                    <a:pt x="1883" y="2151"/>
                    <a:pt x="3160" y="2756"/>
                  </a:cubicBezTo>
                  <a:cubicBezTo>
                    <a:pt x="4391" y="3372"/>
                    <a:pt x="5679" y="3706"/>
                    <a:pt x="7024" y="3706"/>
                  </a:cubicBezTo>
                  <a:cubicBezTo>
                    <a:pt x="7147" y="3706"/>
                    <a:pt x="7271" y="3703"/>
                    <a:pt x="7395" y="3698"/>
                  </a:cubicBezTo>
                  <a:cubicBezTo>
                    <a:pt x="8874" y="3630"/>
                    <a:pt x="10285" y="3227"/>
                    <a:pt x="11630" y="2555"/>
                  </a:cubicBezTo>
                  <a:cubicBezTo>
                    <a:pt x="12235" y="2219"/>
                    <a:pt x="12840" y="1815"/>
                    <a:pt x="13444" y="1412"/>
                  </a:cubicBezTo>
                  <a:cubicBezTo>
                    <a:pt x="13982" y="942"/>
                    <a:pt x="14520" y="471"/>
                    <a:pt x="1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6"/>
            <p:cNvSpPr/>
            <p:nvPr/>
          </p:nvSpPr>
          <p:spPr>
            <a:xfrm>
              <a:off x="2661719" y="1675488"/>
              <a:ext cx="57465" cy="59131"/>
            </a:xfrm>
            <a:custGeom>
              <a:avLst/>
              <a:gdLst/>
              <a:ahLst/>
              <a:cxnLst/>
              <a:rect l="l" t="t" r="r" b="b"/>
              <a:pathLst>
                <a:path w="10622" h="10930" extrusionOk="0">
                  <a:moveTo>
                    <a:pt x="8672" y="0"/>
                  </a:moveTo>
                  <a:cubicBezTo>
                    <a:pt x="8941" y="1882"/>
                    <a:pt x="9075" y="3832"/>
                    <a:pt x="8941" y="5714"/>
                  </a:cubicBezTo>
                  <a:cubicBezTo>
                    <a:pt x="8874" y="6521"/>
                    <a:pt x="8605" y="7327"/>
                    <a:pt x="8134" y="7999"/>
                  </a:cubicBezTo>
                  <a:cubicBezTo>
                    <a:pt x="7664" y="8537"/>
                    <a:pt x="7059" y="8806"/>
                    <a:pt x="6319" y="8873"/>
                  </a:cubicBezTo>
                  <a:cubicBezTo>
                    <a:pt x="6193" y="8885"/>
                    <a:pt x="6064" y="8890"/>
                    <a:pt x="5934" y="8890"/>
                  </a:cubicBezTo>
                  <a:cubicBezTo>
                    <a:pt x="5307" y="8890"/>
                    <a:pt x="4658" y="8760"/>
                    <a:pt x="4101" y="8537"/>
                  </a:cubicBezTo>
                  <a:cubicBezTo>
                    <a:pt x="3362" y="8067"/>
                    <a:pt x="2757" y="7529"/>
                    <a:pt x="2354" y="6857"/>
                  </a:cubicBezTo>
                  <a:cubicBezTo>
                    <a:pt x="1345" y="5176"/>
                    <a:pt x="673" y="3428"/>
                    <a:pt x="270" y="1546"/>
                  </a:cubicBezTo>
                  <a:cubicBezTo>
                    <a:pt x="68" y="2555"/>
                    <a:pt x="1" y="3630"/>
                    <a:pt x="68" y="4638"/>
                  </a:cubicBezTo>
                  <a:cubicBezTo>
                    <a:pt x="202" y="5647"/>
                    <a:pt x="471" y="6655"/>
                    <a:pt x="942" y="7663"/>
                  </a:cubicBezTo>
                  <a:cubicBezTo>
                    <a:pt x="1412" y="8672"/>
                    <a:pt x="2152" y="9545"/>
                    <a:pt x="3160" y="10218"/>
                  </a:cubicBezTo>
                  <a:cubicBezTo>
                    <a:pt x="3971" y="10704"/>
                    <a:pt x="4911" y="10930"/>
                    <a:pt x="5878" y="10930"/>
                  </a:cubicBezTo>
                  <a:cubicBezTo>
                    <a:pt x="6114" y="10930"/>
                    <a:pt x="6351" y="10916"/>
                    <a:pt x="6588" y="10890"/>
                  </a:cubicBezTo>
                  <a:cubicBezTo>
                    <a:pt x="7193" y="10823"/>
                    <a:pt x="7798" y="10688"/>
                    <a:pt x="8336" y="10419"/>
                  </a:cubicBezTo>
                  <a:cubicBezTo>
                    <a:pt x="8874" y="10083"/>
                    <a:pt x="9412" y="9613"/>
                    <a:pt x="9748" y="9075"/>
                  </a:cubicBezTo>
                  <a:cubicBezTo>
                    <a:pt x="10353" y="8134"/>
                    <a:pt x="10622" y="6924"/>
                    <a:pt x="10554" y="5781"/>
                  </a:cubicBezTo>
                  <a:cubicBezTo>
                    <a:pt x="10420" y="3765"/>
                    <a:pt x="9748" y="1748"/>
                    <a:pt x="8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6"/>
            <p:cNvSpPr/>
            <p:nvPr/>
          </p:nvSpPr>
          <p:spPr>
            <a:xfrm>
              <a:off x="2712632" y="1811858"/>
              <a:ext cx="11280" cy="10917"/>
            </a:xfrm>
            <a:custGeom>
              <a:avLst/>
              <a:gdLst/>
              <a:ahLst/>
              <a:cxnLst/>
              <a:rect l="l" t="t" r="r" b="b"/>
              <a:pathLst>
                <a:path w="2085" h="2018" extrusionOk="0">
                  <a:moveTo>
                    <a:pt x="1076" y="1"/>
                  </a:moveTo>
                  <a:cubicBezTo>
                    <a:pt x="471" y="1"/>
                    <a:pt x="1" y="471"/>
                    <a:pt x="1" y="1009"/>
                  </a:cubicBezTo>
                  <a:cubicBezTo>
                    <a:pt x="1" y="1614"/>
                    <a:pt x="471" y="2017"/>
                    <a:pt x="1076" y="2017"/>
                  </a:cubicBezTo>
                  <a:cubicBezTo>
                    <a:pt x="1614" y="2017"/>
                    <a:pt x="2084" y="1614"/>
                    <a:pt x="2084" y="1009"/>
                  </a:cubicBezTo>
                  <a:cubicBezTo>
                    <a:pt x="2084" y="471"/>
                    <a:pt x="1614" y="1"/>
                    <a:pt x="1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6"/>
            <p:cNvSpPr/>
            <p:nvPr/>
          </p:nvSpPr>
          <p:spPr>
            <a:xfrm>
              <a:off x="2736636" y="1813676"/>
              <a:ext cx="13460" cy="18464"/>
            </a:xfrm>
            <a:custGeom>
              <a:avLst/>
              <a:gdLst/>
              <a:ahLst/>
              <a:cxnLst/>
              <a:rect l="l" t="t" r="r" b="b"/>
              <a:pathLst>
                <a:path w="2488" h="3413" extrusionOk="0">
                  <a:moveTo>
                    <a:pt x="1748" y="1"/>
                  </a:moveTo>
                  <a:cubicBezTo>
                    <a:pt x="1546" y="1"/>
                    <a:pt x="1412" y="68"/>
                    <a:pt x="1277" y="135"/>
                  </a:cubicBezTo>
                  <a:cubicBezTo>
                    <a:pt x="403" y="471"/>
                    <a:pt x="0" y="1479"/>
                    <a:pt x="403" y="2353"/>
                  </a:cubicBezTo>
                  <a:cubicBezTo>
                    <a:pt x="660" y="3020"/>
                    <a:pt x="1268" y="3412"/>
                    <a:pt x="1900" y="3412"/>
                  </a:cubicBezTo>
                  <a:cubicBezTo>
                    <a:pt x="2096" y="3412"/>
                    <a:pt x="2296" y="3374"/>
                    <a:pt x="2487" y="3294"/>
                  </a:cubicBezTo>
                  <a:cubicBezTo>
                    <a:pt x="2218" y="2219"/>
                    <a:pt x="1949" y="1143"/>
                    <a:pt x="17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6"/>
            <p:cNvSpPr/>
            <p:nvPr/>
          </p:nvSpPr>
          <p:spPr>
            <a:xfrm>
              <a:off x="2600623" y="1693304"/>
              <a:ext cx="21099" cy="11561"/>
            </a:xfrm>
            <a:custGeom>
              <a:avLst/>
              <a:gdLst/>
              <a:ahLst/>
              <a:cxnLst/>
              <a:rect l="l" t="t" r="r" b="b"/>
              <a:pathLst>
                <a:path w="3900" h="2137" extrusionOk="0">
                  <a:moveTo>
                    <a:pt x="1" y="1"/>
                  </a:moveTo>
                  <a:cubicBezTo>
                    <a:pt x="1" y="68"/>
                    <a:pt x="1" y="135"/>
                    <a:pt x="1" y="203"/>
                  </a:cubicBezTo>
                  <a:cubicBezTo>
                    <a:pt x="1" y="1480"/>
                    <a:pt x="958" y="2137"/>
                    <a:pt x="1926" y="2137"/>
                  </a:cubicBezTo>
                  <a:cubicBezTo>
                    <a:pt x="2843" y="2137"/>
                    <a:pt x="3769" y="1547"/>
                    <a:pt x="3900" y="337"/>
                  </a:cubicBezTo>
                  <a:cubicBezTo>
                    <a:pt x="2623" y="135"/>
                    <a:pt x="1278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6"/>
            <p:cNvSpPr/>
            <p:nvPr/>
          </p:nvSpPr>
          <p:spPr>
            <a:xfrm>
              <a:off x="2723544" y="1771857"/>
              <a:ext cx="17821" cy="21099"/>
            </a:xfrm>
            <a:custGeom>
              <a:avLst/>
              <a:gdLst/>
              <a:ahLst/>
              <a:cxnLst/>
              <a:rect l="l" t="t" r="r" b="b"/>
              <a:pathLst>
                <a:path w="3294" h="3900" extrusionOk="0">
                  <a:moveTo>
                    <a:pt x="2420" y="0"/>
                  </a:moveTo>
                  <a:cubicBezTo>
                    <a:pt x="0" y="202"/>
                    <a:pt x="0" y="3765"/>
                    <a:pt x="2420" y="3899"/>
                  </a:cubicBezTo>
                  <a:cubicBezTo>
                    <a:pt x="2756" y="3899"/>
                    <a:pt x="3025" y="3832"/>
                    <a:pt x="3294" y="3697"/>
                  </a:cubicBezTo>
                  <a:cubicBezTo>
                    <a:pt x="3025" y="2353"/>
                    <a:pt x="2823" y="1143"/>
                    <a:pt x="2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6"/>
            <p:cNvSpPr/>
            <p:nvPr/>
          </p:nvSpPr>
          <p:spPr>
            <a:xfrm>
              <a:off x="2582808" y="1697307"/>
              <a:ext cx="12367" cy="10582"/>
            </a:xfrm>
            <a:custGeom>
              <a:avLst/>
              <a:gdLst/>
              <a:ahLst/>
              <a:cxnLst/>
              <a:rect l="l" t="t" r="r" b="b"/>
              <a:pathLst>
                <a:path w="2286" h="1956" extrusionOk="0">
                  <a:moveTo>
                    <a:pt x="1345" y="0"/>
                  </a:moveTo>
                  <a:cubicBezTo>
                    <a:pt x="471" y="0"/>
                    <a:pt x="0" y="1076"/>
                    <a:pt x="672" y="1681"/>
                  </a:cubicBezTo>
                  <a:cubicBezTo>
                    <a:pt x="863" y="1872"/>
                    <a:pt x="1094" y="1956"/>
                    <a:pt x="1321" y="1956"/>
                  </a:cubicBezTo>
                  <a:cubicBezTo>
                    <a:pt x="1813" y="1956"/>
                    <a:pt x="2286" y="1561"/>
                    <a:pt x="2286" y="1009"/>
                  </a:cubicBezTo>
                  <a:cubicBezTo>
                    <a:pt x="2286" y="404"/>
                    <a:pt x="1882" y="0"/>
                    <a:pt x="1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6"/>
            <p:cNvSpPr/>
            <p:nvPr/>
          </p:nvSpPr>
          <p:spPr>
            <a:xfrm>
              <a:off x="2725530" y="1803494"/>
              <a:ext cx="5653" cy="4160"/>
            </a:xfrm>
            <a:custGeom>
              <a:avLst/>
              <a:gdLst/>
              <a:ahLst/>
              <a:cxnLst/>
              <a:rect l="l" t="t" r="r" b="b"/>
              <a:pathLst>
                <a:path w="1045" h="769" extrusionOk="0">
                  <a:moveTo>
                    <a:pt x="574" y="0"/>
                  </a:moveTo>
                  <a:cubicBezTo>
                    <a:pt x="1" y="0"/>
                    <a:pt x="600" y="769"/>
                    <a:pt x="898" y="769"/>
                  </a:cubicBezTo>
                  <a:cubicBezTo>
                    <a:pt x="984" y="769"/>
                    <a:pt x="1045" y="704"/>
                    <a:pt x="1045" y="538"/>
                  </a:cubicBezTo>
                  <a:cubicBezTo>
                    <a:pt x="1045" y="269"/>
                    <a:pt x="843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6"/>
            <p:cNvSpPr/>
            <p:nvPr/>
          </p:nvSpPr>
          <p:spPr>
            <a:xfrm>
              <a:off x="2601354" y="1710399"/>
              <a:ext cx="5096" cy="5096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71" y="0"/>
                  </a:moveTo>
                  <a:cubicBezTo>
                    <a:pt x="202" y="0"/>
                    <a:pt x="0" y="202"/>
                    <a:pt x="0" y="471"/>
                  </a:cubicBezTo>
                  <a:cubicBezTo>
                    <a:pt x="0" y="740"/>
                    <a:pt x="202" y="941"/>
                    <a:pt x="471" y="941"/>
                  </a:cubicBezTo>
                  <a:cubicBezTo>
                    <a:pt x="740" y="941"/>
                    <a:pt x="941" y="740"/>
                    <a:pt x="941" y="471"/>
                  </a:cubicBezTo>
                  <a:cubicBezTo>
                    <a:pt x="941" y="202"/>
                    <a:pt x="740" y="0"/>
                    <a:pt x="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" name="Picture 6">
            <a:extLst>
              <a:ext uri="{FF2B5EF4-FFF2-40B4-BE49-F238E27FC236}">
                <a16:creationId xmlns:a16="http://schemas.microsoft.com/office/drawing/2014/main" id="{4C2093AA-BA80-8E6B-5305-CD983279C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7171" y="47479"/>
            <a:ext cx="879197" cy="87919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AEB3EF-FCC8-F630-937D-EC980670EADA}"/>
              </a:ext>
            </a:extLst>
          </p:cNvPr>
          <p:cNvSpPr txBox="1"/>
          <p:nvPr/>
        </p:nvSpPr>
        <p:spPr>
          <a:xfrm>
            <a:off x="1321638" y="41504"/>
            <a:ext cx="692349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Ước</a:t>
            </a:r>
            <a:r>
              <a:rPr lang="en-US" sz="2000" b="1" dirty="0"/>
              <a:t> </a:t>
            </a:r>
            <a:r>
              <a:rPr lang="en-US" sz="2000" b="1" dirty="0" err="1"/>
              <a:t>lượng</a:t>
            </a:r>
            <a:r>
              <a:rPr lang="en-US" sz="2000" b="1" dirty="0"/>
              <a:t> </a:t>
            </a:r>
            <a:r>
              <a:rPr lang="en-US" sz="2000" b="1" dirty="0" err="1"/>
              <a:t>cân</a:t>
            </a:r>
            <a:r>
              <a:rPr lang="en-US" sz="2000" b="1" dirty="0"/>
              <a:t> </a:t>
            </a:r>
            <a:r>
              <a:rPr lang="en-US" sz="2000" b="1" dirty="0" err="1"/>
              <a:t>nặng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cân</a:t>
            </a:r>
            <a:r>
              <a:rPr lang="en-US" sz="2000" b="1" dirty="0"/>
              <a:t> </a:t>
            </a:r>
            <a:r>
              <a:rPr lang="en-US" sz="2000" b="1" dirty="0" err="1"/>
              <a:t>kiểm</a:t>
            </a:r>
            <a:r>
              <a:rPr lang="en-US" sz="2000" b="1" dirty="0"/>
              <a:t> </a:t>
            </a:r>
            <a:r>
              <a:rPr lang="en-US" sz="2000" b="1" dirty="0" err="1"/>
              <a:t>tra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.</a:t>
            </a:r>
          </a:p>
        </p:txBody>
      </p:sp>
      <p:pic>
        <p:nvPicPr>
          <p:cNvPr id="133" name="Picture 12">
            <a:extLst>
              <a:ext uri="{FF2B5EF4-FFF2-40B4-BE49-F238E27FC236}">
                <a16:creationId xmlns:a16="http://schemas.microsoft.com/office/drawing/2014/main" id="{0FC24C83-AA56-C1E4-C69C-4F96AD931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6077997" y="826330"/>
            <a:ext cx="579464" cy="326607"/>
          </a:xfrm>
          <a:prstGeom prst="rect">
            <a:avLst/>
          </a:prstGeom>
        </p:spPr>
      </p:pic>
      <p:pic>
        <p:nvPicPr>
          <p:cNvPr id="134" name="Picture 12">
            <a:extLst>
              <a:ext uri="{FF2B5EF4-FFF2-40B4-BE49-F238E27FC236}">
                <a16:creationId xmlns:a16="http://schemas.microsoft.com/office/drawing/2014/main" id="{FA3F00DE-DEEF-3FB3-2523-7791A81F2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676900" y="3446207"/>
            <a:ext cx="579464" cy="326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29" y="406582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6795" y="202343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485094" y="437442"/>
            <a:ext cx="2188100" cy="6232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5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1" y="400050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14654" y="112048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02" y="1943251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918" y="114300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619" y="1143000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151" y="259905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084" y="415622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153581" y="757231"/>
            <a:ext cx="57868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542801" y="1487574"/>
              <a:ext cx="7983026" cy="7553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11004" y="3735190"/>
              <a:ext cx="3159572" cy="1155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Một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con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vịt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cân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nặng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khoảng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4g.</a:t>
              </a:r>
              <a:endParaRPr lang="en-US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93703" y="3793339"/>
              <a:ext cx="3247688" cy="1155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1 kg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sắt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nặng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hơn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1 kg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bông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.</a:t>
              </a:r>
              <a:endParaRPr lang="en-US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952754" y="5360695"/>
              <a:ext cx="3867038" cy="1155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Một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quyển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sách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Toán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cân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nặng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khoảng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200 kg.</a:t>
              </a:r>
              <a:endParaRPr lang="en-US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2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93701" y="5337811"/>
              <a:ext cx="3432125" cy="1155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Một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quả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bóng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bàn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cân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nặng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khoảng</a:t>
              </a:r>
              <a:r>
                <a:rPr lang="en-US" sz="2000" dirty="0">
                  <a:solidFill>
                    <a:schemeClr val="accent2"/>
                  </a:solidFill>
                  <a:effectLst/>
                  <a:latin typeface="+mj-lt"/>
                  <a:ea typeface="Calibri" panose="020F0502020204030204" pitchFamily="34" charset="0"/>
                </a:rPr>
                <a:t> 3g. </a:t>
              </a:r>
              <a:endParaRPr lang="en-US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Sau </a:t>
            </a:r>
            <a:r>
              <a:rPr lang="en-US" sz="1800" dirty="0" err="1">
                <a:solidFill>
                  <a:schemeClr val="tx1"/>
                </a:solidFill>
              </a:rPr>
              <a:t>khi</a:t>
            </a:r>
            <a:r>
              <a:rPr lang="en-US" sz="1800" dirty="0">
                <a:solidFill>
                  <a:schemeClr val="tx1"/>
                </a:solidFill>
              </a:rPr>
              <a:t> HS </a:t>
            </a:r>
            <a:r>
              <a:rPr lang="en-US" sz="1800" dirty="0" err="1">
                <a:solidFill>
                  <a:schemeClr val="tx1"/>
                </a:solidFill>
              </a:rPr>
              <a:t>đưa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đáp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án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thầy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cô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nhấp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đáp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án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đúng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xác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nhận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đáp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án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50229" y="155143"/>
            <a:ext cx="7115176" cy="136431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542801" y="1487574"/>
              <a:ext cx="7983026" cy="7553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kg hay g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chấm</a:t>
              </a:r>
              <a:endPara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DC3FC34B-2CB6-73C1-2CFE-72D1BFB48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0229" y="1880952"/>
            <a:ext cx="6403676" cy="690798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D2137263-3106-448F-5EC1-4BFBF1E82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0229" y="2986081"/>
            <a:ext cx="6403676" cy="690798"/>
          </a:xfrm>
          <a:prstGeom prst="rect">
            <a:avLst/>
          </a:prstGeom>
        </p:spPr>
      </p:pic>
      <p:pic>
        <p:nvPicPr>
          <p:cNvPr id="49" name="Picture 9">
            <a:extLst>
              <a:ext uri="{FF2B5EF4-FFF2-40B4-BE49-F238E27FC236}">
                <a16:creationId xmlns:a16="http://schemas.microsoft.com/office/drawing/2014/main" id="{46827398-AE1F-3013-C32C-40A5458FC6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0229" y="4150367"/>
            <a:ext cx="6403676" cy="690798"/>
          </a:xfrm>
          <a:prstGeom prst="rect">
            <a:avLst/>
          </a:prstGeom>
        </p:spPr>
      </p:pic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FEB50362-35F4-C508-7EE3-7A2135773CDB}"/>
              </a:ext>
            </a:extLst>
          </p:cNvPr>
          <p:cNvSpPr txBox="1"/>
          <p:nvPr/>
        </p:nvSpPr>
        <p:spPr>
          <a:xfrm>
            <a:off x="2208790" y="1977424"/>
            <a:ext cx="335872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5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….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F32A8A26-D956-3D1A-E617-807927F3DF4F}"/>
              </a:ext>
            </a:extLst>
          </p:cNvPr>
          <p:cNvSpPr txBox="1"/>
          <p:nvPr/>
        </p:nvSpPr>
        <p:spPr>
          <a:xfrm>
            <a:off x="2208790" y="3082553"/>
            <a:ext cx="3520958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1….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4C996635-73F6-CAD7-925A-DE6D9151296F}"/>
              </a:ext>
            </a:extLst>
          </p:cNvPr>
          <p:cNvSpPr txBox="1"/>
          <p:nvPr/>
        </p:nvSpPr>
        <p:spPr>
          <a:xfrm>
            <a:off x="2202321" y="4247268"/>
            <a:ext cx="317346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chuối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200 ….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797AAE9-77FD-E488-2275-859A07A2AFE4}"/>
              </a:ext>
            </a:extLst>
          </p:cNvPr>
          <p:cNvSpPr txBox="1"/>
          <p:nvPr/>
        </p:nvSpPr>
        <p:spPr>
          <a:xfrm>
            <a:off x="4959617" y="202586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CB150377-AFF3-04F1-BA10-5191A00140C4}"/>
              </a:ext>
            </a:extLst>
          </p:cNvPr>
          <p:cNvSpPr txBox="1"/>
          <p:nvPr/>
        </p:nvSpPr>
        <p:spPr>
          <a:xfrm>
            <a:off x="5141425" y="3130552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kg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58B02194-8629-B254-9124-0412D9A9B920}"/>
              </a:ext>
            </a:extLst>
          </p:cNvPr>
          <p:cNvSpPr txBox="1"/>
          <p:nvPr/>
        </p:nvSpPr>
        <p:spPr>
          <a:xfrm>
            <a:off x="4879300" y="428674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535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2" grpId="0"/>
          <p:bldP spid="54" grpId="0"/>
          <p:bldP spid="5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2" grpId="0"/>
          <p:bldP spid="54" grpId="0"/>
          <p:bldP spid="5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1D5F851-3A12-E394-11A5-175BF3BD8B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7024"/>
            <a:ext cx="9144000" cy="336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75B14DE8-4270-B7BB-4AB7-14927B0BA31A}"/>
              </a:ext>
            </a:extLst>
          </p:cNvPr>
          <p:cNvSpPr/>
          <p:nvPr/>
        </p:nvSpPr>
        <p:spPr>
          <a:xfrm>
            <a:off x="1235868" y="0"/>
            <a:ext cx="6222939" cy="21788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mít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?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E5C5524C-DF6F-66FA-9203-1E5FB6115C24}"/>
              </a:ext>
            </a:extLst>
          </p:cNvPr>
          <p:cNvSpPr/>
          <p:nvPr/>
        </p:nvSpPr>
        <p:spPr>
          <a:xfrm>
            <a:off x="3536156" y="4186238"/>
            <a:ext cx="2343150" cy="1020475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8DD8A34-7D67-FDE1-0B05-7725B9DE9BC4}"/>
              </a:ext>
            </a:extLst>
          </p:cNvPr>
          <p:cNvSpPr txBox="1"/>
          <p:nvPr/>
        </p:nvSpPr>
        <p:spPr>
          <a:xfrm>
            <a:off x="3378994" y="2885678"/>
            <a:ext cx="138371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800 gam</a:t>
            </a: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72748D7F-ACB6-3ADB-6B82-3F6D9D2DB564}"/>
              </a:ext>
            </a:extLst>
          </p:cNvPr>
          <p:cNvSpPr/>
          <p:nvPr/>
        </p:nvSpPr>
        <p:spPr>
          <a:xfrm>
            <a:off x="2536031" y="3057525"/>
            <a:ext cx="678657" cy="3357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3662;p80">
            <a:extLst>
              <a:ext uri="{FF2B5EF4-FFF2-40B4-BE49-F238E27FC236}">
                <a16:creationId xmlns:a16="http://schemas.microsoft.com/office/drawing/2014/main" id="{40BB9C4F-B4F3-65EB-A387-009F6F5A77E0}"/>
              </a:ext>
            </a:extLst>
          </p:cNvPr>
          <p:cNvGrpSpPr/>
          <p:nvPr/>
        </p:nvGrpSpPr>
        <p:grpSpPr>
          <a:xfrm>
            <a:off x="7458808" y="1778014"/>
            <a:ext cx="580068" cy="573983"/>
            <a:chOff x="2400625" y="-357325"/>
            <a:chExt cx="953275" cy="943275"/>
          </a:xfrm>
        </p:grpSpPr>
        <p:sp>
          <p:nvSpPr>
            <p:cNvPr id="12" name="Google Shape;3663;p80">
              <a:extLst>
                <a:ext uri="{FF2B5EF4-FFF2-40B4-BE49-F238E27FC236}">
                  <a16:creationId xmlns:a16="http://schemas.microsoft.com/office/drawing/2014/main" id="{43C4A6C5-7438-0D8D-4D30-A320E520CB12}"/>
                </a:ext>
              </a:extLst>
            </p:cNvPr>
            <p:cNvSpPr/>
            <p:nvPr/>
          </p:nvSpPr>
          <p:spPr>
            <a:xfrm>
              <a:off x="2400625" y="-357325"/>
              <a:ext cx="953275" cy="943275"/>
            </a:xfrm>
            <a:custGeom>
              <a:avLst/>
              <a:gdLst/>
              <a:ahLst/>
              <a:cxnLst/>
              <a:rect l="l" t="t" r="r" b="b"/>
              <a:pathLst>
                <a:path w="38131" h="37731" extrusionOk="0">
                  <a:moveTo>
                    <a:pt x="17328" y="0"/>
                  </a:moveTo>
                  <a:cubicBezTo>
                    <a:pt x="16344" y="0"/>
                    <a:pt x="15293" y="194"/>
                    <a:pt x="14203" y="666"/>
                  </a:cubicBezTo>
                  <a:cubicBezTo>
                    <a:pt x="13030" y="1146"/>
                    <a:pt x="11991" y="1892"/>
                    <a:pt x="11139" y="2824"/>
                  </a:cubicBezTo>
                  <a:cubicBezTo>
                    <a:pt x="10614" y="2643"/>
                    <a:pt x="10089" y="2549"/>
                    <a:pt x="9580" y="2549"/>
                  </a:cubicBezTo>
                  <a:cubicBezTo>
                    <a:pt x="8745" y="2549"/>
                    <a:pt x="7954" y="2801"/>
                    <a:pt x="7275" y="3331"/>
                  </a:cubicBezTo>
                  <a:cubicBezTo>
                    <a:pt x="6795" y="3677"/>
                    <a:pt x="6396" y="4103"/>
                    <a:pt x="6102" y="4583"/>
                  </a:cubicBezTo>
                  <a:cubicBezTo>
                    <a:pt x="6075" y="4583"/>
                    <a:pt x="6047" y="4583"/>
                    <a:pt x="6019" y="4583"/>
                  </a:cubicBezTo>
                  <a:cubicBezTo>
                    <a:pt x="3850" y="4583"/>
                    <a:pt x="2228" y="5613"/>
                    <a:pt x="1413" y="6954"/>
                  </a:cubicBezTo>
                  <a:cubicBezTo>
                    <a:pt x="1" y="9299"/>
                    <a:pt x="933" y="11751"/>
                    <a:pt x="1866" y="13296"/>
                  </a:cubicBezTo>
                  <a:cubicBezTo>
                    <a:pt x="1306" y="14948"/>
                    <a:pt x="1253" y="17293"/>
                    <a:pt x="2718" y="19851"/>
                  </a:cubicBezTo>
                  <a:cubicBezTo>
                    <a:pt x="3544" y="21423"/>
                    <a:pt x="4983" y="22569"/>
                    <a:pt x="6689" y="23075"/>
                  </a:cubicBezTo>
                  <a:cubicBezTo>
                    <a:pt x="6795" y="24354"/>
                    <a:pt x="6849" y="25420"/>
                    <a:pt x="6875" y="26193"/>
                  </a:cubicBezTo>
                  <a:cubicBezTo>
                    <a:pt x="6875" y="27711"/>
                    <a:pt x="6316" y="29523"/>
                    <a:pt x="5916" y="30829"/>
                  </a:cubicBezTo>
                  <a:cubicBezTo>
                    <a:pt x="5543" y="32134"/>
                    <a:pt x="5250" y="33067"/>
                    <a:pt x="5410" y="34000"/>
                  </a:cubicBezTo>
                  <a:cubicBezTo>
                    <a:pt x="5809" y="36371"/>
                    <a:pt x="8208" y="37037"/>
                    <a:pt x="9620" y="37437"/>
                  </a:cubicBezTo>
                  <a:lnTo>
                    <a:pt x="10126" y="37597"/>
                  </a:lnTo>
                  <a:cubicBezTo>
                    <a:pt x="10419" y="37677"/>
                    <a:pt x="10739" y="37730"/>
                    <a:pt x="11059" y="37730"/>
                  </a:cubicBezTo>
                  <a:cubicBezTo>
                    <a:pt x="12844" y="37730"/>
                    <a:pt x="14176" y="36078"/>
                    <a:pt x="15429" y="34426"/>
                  </a:cubicBezTo>
                  <a:cubicBezTo>
                    <a:pt x="15961" y="33760"/>
                    <a:pt x="16947" y="32508"/>
                    <a:pt x="17400" y="32214"/>
                  </a:cubicBezTo>
                  <a:lnTo>
                    <a:pt x="20411" y="30989"/>
                  </a:lnTo>
                  <a:cubicBezTo>
                    <a:pt x="21321" y="31521"/>
                    <a:pt x="22359" y="31795"/>
                    <a:pt x="23404" y="31795"/>
                  </a:cubicBezTo>
                  <a:cubicBezTo>
                    <a:pt x="23615" y="31795"/>
                    <a:pt x="23825" y="31784"/>
                    <a:pt x="24035" y="31761"/>
                  </a:cubicBezTo>
                  <a:cubicBezTo>
                    <a:pt x="25501" y="32827"/>
                    <a:pt x="27233" y="33413"/>
                    <a:pt x="29045" y="33440"/>
                  </a:cubicBezTo>
                  <a:cubicBezTo>
                    <a:pt x="30563" y="33440"/>
                    <a:pt x="32855" y="32960"/>
                    <a:pt x="35093" y="30669"/>
                  </a:cubicBezTo>
                  <a:cubicBezTo>
                    <a:pt x="37172" y="28591"/>
                    <a:pt x="38131" y="26406"/>
                    <a:pt x="37998" y="24194"/>
                  </a:cubicBezTo>
                  <a:cubicBezTo>
                    <a:pt x="37944" y="23182"/>
                    <a:pt x="37651" y="22196"/>
                    <a:pt x="37172" y="21316"/>
                  </a:cubicBezTo>
                  <a:cubicBezTo>
                    <a:pt x="37598" y="20171"/>
                    <a:pt x="37944" y="18599"/>
                    <a:pt x="37411" y="17106"/>
                  </a:cubicBezTo>
                  <a:cubicBezTo>
                    <a:pt x="37198" y="16520"/>
                    <a:pt x="36852" y="15961"/>
                    <a:pt x="36425" y="15508"/>
                  </a:cubicBezTo>
                  <a:cubicBezTo>
                    <a:pt x="36745" y="13376"/>
                    <a:pt x="36745" y="10099"/>
                    <a:pt x="34347" y="7701"/>
                  </a:cubicBezTo>
                  <a:cubicBezTo>
                    <a:pt x="32961" y="6315"/>
                    <a:pt x="31629" y="5649"/>
                    <a:pt x="30510" y="5356"/>
                  </a:cubicBezTo>
                  <a:cubicBezTo>
                    <a:pt x="30084" y="3810"/>
                    <a:pt x="29098" y="2478"/>
                    <a:pt x="27712" y="1679"/>
                  </a:cubicBezTo>
                  <a:cubicBezTo>
                    <a:pt x="26655" y="1071"/>
                    <a:pt x="25558" y="856"/>
                    <a:pt x="24532" y="856"/>
                  </a:cubicBezTo>
                  <a:cubicBezTo>
                    <a:pt x="23490" y="856"/>
                    <a:pt x="22522" y="1077"/>
                    <a:pt x="21744" y="1332"/>
                  </a:cubicBezTo>
                  <a:cubicBezTo>
                    <a:pt x="20587" y="601"/>
                    <a:pt x="19062" y="0"/>
                    <a:pt x="17328" y="0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64;p80">
              <a:extLst>
                <a:ext uri="{FF2B5EF4-FFF2-40B4-BE49-F238E27FC236}">
                  <a16:creationId xmlns:a16="http://schemas.microsoft.com/office/drawing/2014/main" id="{07E8AB76-1FDD-650D-71E5-049245505D26}"/>
                </a:ext>
              </a:extLst>
            </p:cNvPr>
            <p:cNvSpPr/>
            <p:nvPr/>
          </p:nvSpPr>
          <p:spPr>
            <a:xfrm>
              <a:off x="2597800" y="76325"/>
              <a:ext cx="365750" cy="443375"/>
            </a:xfrm>
            <a:custGeom>
              <a:avLst/>
              <a:gdLst/>
              <a:ahLst/>
              <a:cxnLst/>
              <a:rect l="l" t="t" r="r" b="b"/>
              <a:pathLst>
                <a:path w="14630" h="17735" extrusionOk="0">
                  <a:moveTo>
                    <a:pt x="853" y="0"/>
                  </a:moveTo>
                  <a:lnTo>
                    <a:pt x="853" y="107"/>
                  </a:lnTo>
                  <a:cubicBezTo>
                    <a:pt x="960" y="933"/>
                    <a:pt x="1626" y="5969"/>
                    <a:pt x="1626" y="8847"/>
                  </a:cubicBezTo>
                  <a:cubicBezTo>
                    <a:pt x="1626" y="11991"/>
                    <a:pt x="1" y="15401"/>
                    <a:pt x="134" y="16227"/>
                  </a:cubicBezTo>
                  <a:cubicBezTo>
                    <a:pt x="267" y="17053"/>
                    <a:pt x="1973" y="17373"/>
                    <a:pt x="3012" y="17719"/>
                  </a:cubicBezTo>
                  <a:cubicBezTo>
                    <a:pt x="3046" y="17730"/>
                    <a:pt x="3081" y="17735"/>
                    <a:pt x="3118" y="17735"/>
                  </a:cubicBezTo>
                  <a:cubicBezTo>
                    <a:pt x="4236" y="17735"/>
                    <a:pt x="6617" y="13192"/>
                    <a:pt x="8474" y="12444"/>
                  </a:cubicBezTo>
                  <a:cubicBezTo>
                    <a:pt x="10366" y="11644"/>
                    <a:pt x="14629" y="9912"/>
                    <a:pt x="14629" y="9912"/>
                  </a:cubicBezTo>
                  <a:lnTo>
                    <a:pt x="12338" y="8740"/>
                  </a:lnTo>
                  <a:cubicBezTo>
                    <a:pt x="12338" y="8740"/>
                    <a:pt x="8021" y="10046"/>
                    <a:pt x="7621" y="10099"/>
                  </a:cubicBezTo>
                  <a:cubicBezTo>
                    <a:pt x="7617" y="10100"/>
                    <a:pt x="7613" y="10100"/>
                    <a:pt x="7609" y="10100"/>
                  </a:cubicBezTo>
                  <a:cubicBezTo>
                    <a:pt x="7250" y="10100"/>
                    <a:pt x="8501" y="6662"/>
                    <a:pt x="8501" y="6662"/>
                  </a:cubicBezTo>
                  <a:lnTo>
                    <a:pt x="6636" y="3438"/>
                  </a:lnTo>
                  <a:lnTo>
                    <a:pt x="4637" y="8021"/>
                  </a:lnTo>
                  <a:cubicBezTo>
                    <a:pt x="4637" y="8021"/>
                    <a:pt x="3305" y="2905"/>
                    <a:pt x="3118" y="2159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65;p80">
              <a:extLst>
                <a:ext uri="{FF2B5EF4-FFF2-40B4-BE49-F238E27FC236}">
                  <a16:creationId xmlns:a16="http://schemas.microsoft.com/office/drawing/2014/main" id="{0904B056-7989-1BF7-E073-18C05965E425}"/>
                </a:ext>
              </a:extLst>
            </p:cNvPr>
            <p:cNvSpPr/>
            <p:nvPr/>
          </p:nvSpPr>
          <p:spPr>
            <a:xfrm>
              <a:off x="2462575" y="-290350"/>
              <a:ext cx="874675" cy="702575"/>
            </a:xfrm>
            <a:custGeom>
              <a:avLst/>
              <a:gdLst/>
              <a:ahLst/>
              <a:cxnLst/>
              <a:rect l="l" t="t" r="r" b="b"/>
              <a:pathLst>
                <a:path w="34987" h="28103" extrusionOk="0">
                  <a:moveTo>
                    <a:pt x="14828" y="0"/>
                  </a:moveTo>
                  <a:cubicBezTo>
                    <a:pt x="14194" y="0"/>
                    <a:pt x="13509" y="124"/>
                    <a:pt x="12791" y="439"/>
                  </a:cubicBezTo>
                  <a:cubicBezTo>
                    <a:pt x="9407" y="1931"/>
                    <a:pt x="9860" y="4249"/>
                    <a:pt x="9860" y="4249"/>
                  </a:cubicBezTo>
                  <a:cubicBezTo>
                    <a:pt x="9860" y="4249"/>
                    <a:pt x="8345" y="2550"/>
                    <a:pt x="7100" y="2550"/>
                  </a:cubicBezTo>
                  <a:cubicBezTo>
                    <a:pt x="6849" y="2550"/>
                    <a:pt x="6610" y="2618"/>
                    <a:pt x="6396" y="2783"/>
                  </a:cubicBezTo>
                  <a:cubicBezTo>
                    <a:pt x="5676" y="3290"/>
                    <a:pt x="5356" y="4249"/>
                    <a:pt x="5676" y="5102"/>
                  </a:cubicBezTo>
                  <a:cubicBezTo>
                    <a:pt x="5676" y="5102"/>
                    <a:pt x="4557" y="4629"/>
                    <a:pt x="3388" y="4629"/>
                  </a:cubicBezTo>
                  <a:cubicBezTo>
                    <a:pt x="2556" y="4629"/>
                    <a:pt x="1698" y="4868"/>
                    <a:pt x="1200" y="5688"/>
                  </a:cubicBezTo>
                  <a:cubicBezTo>
                    <a:pt x="1" y="7659"/>
                    <a:pt x="2505" y="10377"/>
                    <a:pt x="2505" y="10377"/>
                  </a:cubicBezTo>
                  <a:cubicBezTo>
                    <a:pt x="2505" y="10377"/>
                    <a:pt x="640" y="12536"/>
                    <a:pt x="2559" y="15866"/>
                  </a:cubicBezTo>
                  <a:cubicBezTo>
                    <a:pt x="3522" y="17538"/>
                    <a:pt x="4868" y="17955"/>
                    <a:pt x="5969" y="17955"/>
                  </a:cubicBezTo>
                  <a:cubicBezTo>
                    <a:pt x="7062" y="17955"/>
                    <a:pt x="7914" y="17545"/>
                    <a:pt x="7914" y="17545"/>
                  </a:cubicBezTo>
                  <a:lnTo>
                    <a:pt x="7914" y="17545"/>
                  </a:lnTo>
                  <a:cubicBezTo>
                    <a:pt x="7914" y="17545"/>
                    <a:pt x="7447" y="19900"/>
                    <a:pt x="10144" y="19900"/>
                  </a:cubicBezTo>
                  <a:cubicBezTo>
                    <a:pt x="10731" y="19900"/>
                    <a:pt x="11467" y="19788"/>
                    <a:pt x="12391" y="19517"/>
                  </a:cubicBezTo>
                  <a:cubicBezTo>
                    <a:pt x="12391" y="19517"/>
                    <a:pt x="12391" y="24577"/>
                    <a:pt x="17067" y="24577"/>
                  </a:cubicBezTo>
                  <a:cubicBezTo>
                    <a:pt x="17332" y="24577"/>
                    <a:pt x="17611" y="24560"/>
                    <a:pt x="17907" y="24526"/>
                  </a:cubicBezTo>
                  <a:cubicBezTo>
                    <a:pt x="17907" y="24526"/>
                    <a:pt x="18713" y="26465"/>
                    <a:pt x="20928" y="26465"/>
                  </a:cubicBezTo>
                  <a:cubicBezTo>
                    <a:pt x="21323" y="26465"/>
                    <a:pt x="21762" y="26403"/>
                    <a:pt x="22250" y="26258"/>
                  </a:cubicBezTo>
                  <a:cubicBezTo>
                    <a:pt x="22250" y="26258"/>
                    <a:pt x="24071" y="28102"/>
                    <a:pt x="26542" y="28102"/>
                  </a:cubicBezTo>
                  <a:cubicBezTo>
                    <a:pt x="27816" y="28102"/>
                    <a:pt x="29264" y="27612"/>
                    <a:pt x="30723" y="26125"/>
                  </a:cubicBezTo>
                  <a:cubicBezTo>
                    <a:pt x="34987" y="21782"/>
                    <a:pt x="31549" y="18957"/>
                    <a:pt x="31549" y="18957"/>
                  </a:cubicBezTo>
                  <a:cubicBezTo>
                    <a:pt x="31549" y="18957"/>
                    <a:pt x="34134" y="15067"/>
                    <a:pt x="30910" y="14054"/>
                  </a:cubicBezTo>
                  <a:cubicBezTo>
                    <a:pt x="30910" y="14054"/>
                    <a:pt x="32535" y="9471"/>
                    <a:pt x="30004" y="6913"/>
                  </a:cubicBezTo>
                  <a:cubicBezTo>
                    <a:pt x="28566" y="5490"/>
                    <a:pt x="27347" y="5179"/>
                    <a:pt x="26555" y="5179"/>
                  </a:cubicBezTo>
                  <a:cubicBezTo>
                    <a:pt x="25938" y="5179"/>
                    <a:pt x="25581" y="5368"/>
                    <a:pt x="25581" y="5368"/>
                  </a:cubicBezTo>
                  <a:cubicBezTo>
                    <a:pt x="25581" y="5368"/>
                    <a:pt x="26060" y="2570"/>
                    <a:pt x="23902" y="1318"/>
                  </a:cubicBezTo>
                  <a:cubicBezTo>
                    <a:pt x="23316" y="978"/>
                    <a:pt x="22676" y="854"/>
                    <a:pt x="22056" y="854"/>
                  </a:cubicBezTo>
                  <a:cubicBezTo>
                    <a:pt x="20392" y="854"/>
                    <a:pt x="18866" y="1744"/>
                    <a:pt x="18866" y="1744"/>
                  </a:cubicBezTo>
                  <a:cubicBezTo>
                    <a:pt x="18866" y="1744"/>
                    <a:pt x="17205" y="0"/>
                    <a:pt x="14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66;p80">
              <a:extLst>
                <a:ext uri="{FF2B5EF4-FFF2-40B4-BE49-F238E27FC236}">
                  <a16:creationId xmlns:a16="http://schemas.microsoft.com/office/drawing/2014/main" id="{1862C3FA-9D3C-BAD9-4A64-363587BA7CB2}"/>
                </a:ext>
              </a:extLst>
            </p:cNvPr>
            <p:cNvSpPr/>
            <p:nvPr/>
          </p:nvSpPr>
          <p:spPr>
            <a:xfrm>
              <a:off x="2575150" y="-38825"/>
              <a:ext cx="168575" cy="113625"/>
            </a:xfrm>
            <a:custGeom>
              <a:avLst/>
              <a:gdLst/>
              <a:ahLst/>
              <a:cxnLst/>
              <a:rect l="l" t="t" r="r" b="b"/>
              <a:pathLst>
                <a:path w="6743" h="4545" extrusionOk="0">
                  <a:moveTo>
                    <a:pt x="1403" y="1"/>
                  </a:moveTo>
                  <a:cubicBezTo>
                    <a:pt x="1324" y="1"/>
                    <a:pt x="1245" y="16"/>
                    <a:pt x="1173" y="50"/>
                  </a:cubicBezTo>
                  <a:cubicBezTo>
                    <a:pt x="1" y="583"/>
                    <a:pt x="81" y="2421"/>
                    <a:pt x="827" y="3301"/>
                  </a:cubicBezTo>
                  <a:cubicBezTo>
                    <a:pt x="1372" y="3881"/>
                    <a:pt x="2115" y="4183"/>
                    <a:pt x="2871" y="4183"/>
                  </a:cubicBezTo>
                  <a:cubicBezTo>
                    <a:pt x="3260" y="4183"/>
                    <a:pt x="3653" y="4103"/>
                    <a:pt x="4024" y="3940"/>
                  </a:cubicBezTo>
                  <a:cubicBezTo>
                    <a:pt x="4372" y="4326"/>
                    <a:pt x="4859" y="4544"/>
                    <a:pt x="5364" y="4544"/>
                  </a:cubicBezTo>
                  <a:cubicBezTo>
                    <a:pt x="5556" y="4544"/>
                    <a:pt x="5752" y="4513"/>
                    <a:pt x="5943" y="4446"/>
                  </a:cubicBezTo>
                  <a:cubicBezTo>
                    <a:pt x="6742" y="4153"/>
                    <a:pt x="6556" y="2981"/>
                    <a:pt x="5703" y="2981"/>
                  </a:cubicBezTo>
                  <a:cubicBezTo>
                    <a:pt x="5588" y="2981"/>
                    <a:pt x="5469" y="2987"/>
                    <a:pt x="5351" y="2987"/>
                  </a:cubicBezTo>
                  <a:cubicBezTo>
                    <a:pt x="5114" y="2987"/>
                    <a:pt x="4877" y="2963"/>
                    <a:pt x="4664" y="2821"/>
                  </a:cubicBezTo>
                  <a:cubicBezTo>
                    <a:pt x="4371" y="2581"/>
                    <a:pt x="4211" y="2182"/>
                    <a:pt x="4291" y="1782"/>
                  </a:cubicBezTo>
                  <a:cubicBezTo>
                    <a:pt x="4304" y="1538"/>
                    <a:pt x="4132" y="1425"/>
                    <a:pt x="3943" y="1425"/>
                  </a:cubicBezTo>
                  <a:cubicBezTo>
                    <a:pt x="3758" y="1425"/>
                    <a:pt x="3557" y="1532"/>
                    <a:pt x="3491" y="1729"/>
                  </a:cubicBezTo>
                  <a:cubicBezTo>
                    <a:pt x="3385" y="2048"/>
                    <a:pt x="3358" y="2395"/>
                    <a:pt x="3411" y="2741"/>
                  </a:cubicBezTo>
                  <a:cubicBezTo>
                    <a:pt x="3188" y="2800"/>
                    <a:pt x="2958" y="2843"/>
                    <a:pt x="2733" y="2843"/>
                  </a:cubicBezTo>
                  <a:cubicBezTo>
                    <a:pt x="2449" y="2843"/>
                    <a:pt x="2172" y="2774"/>
                    <a:pt x="1919" y="2581"/>
                  </a:cubicBezTo>
                  <a:cubicBezTo>
                    <a:pt x="1253" y="2048"/>
                    <a:pt x="1520" y="1302"/>
                    <a:pt x="1893" y="716"/>
                  </a:cubicBezTo>
                  <a:cubicBezTo>
                    <a:pt x="2133" y="323"/>
                    <a:pt x="1764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67;p80">
              <a:extLst>
                <a:ext uri="{FF2B5EF4-FFF2-40B4-BE49-F238E27FC236}">
                  <a16:creationId xmlns:a16="http://schemas.microsoft.com/office/drawing/2014/main" id="{26F09070-18CE-3BFB-C13A-BDDBFA9299FE}"/>
                </a:ext>
              </a:extLst>
            </p:cNvPr>
            <p:cNvSpPr/>
            <p:nvPr/>
          </p:nvSpPr>
          <p:spPr>
            <a:xfrm>
              <a:off x="2776325" y="120950"/>
              <a:ext cx="67975" cy="54850"/>
            </a:xfrm>
            <a:custGeom>
              <a:avLst/>
              <a:gdLst/>
              <a:ahLst/>
              <a:cxnLst/>
              <a:rect l="l" t="t" r="r" b="b"/>
              <a:pathLst>
                <a:path w="2719" h="2194" extrusionOk="0">
                  <a:moveTo>
                    <a:pt x="607" y="0"/>
                  </a:moveTo>
                  <a:cubicBezTo>
                    <a:pt x="435" y="0"/>
                    <a:pt x="252" y="100"/>
                    <a:pt x="187" y="294"/>
                  </a:cubicBezTo>
                  <a:cubicBezTo>
                    <a:pt x="1" y="826"/>
                    <a:pt x="161" y="1439"/>
                    <a:pt x="587" y="1812"/>
                  </a:cubicBezTo>
                  <a:cubicBezTo>
                    <a:pt x="841" y="2066"/>
                    <a:pt x="1170" y="2193"/>
                    <a:pt x="1498" y="2193"/>
                  </a:cubicBezTo>
                  <a:cubicBezTo>
                    <a:pt x="1789" y="2193"/>
                    <a:pt x="2081" y="2093"/>
                    <a:pt x="2319" y="1892"/>
                  </a:cubicBezTo>
                  <a:cubicBezTo>
                    <a:pt x="2719" y="1519"/>
                    <a:pt x="2346" y="960"/>
                    <a:pt x="1893" y="933"/>
                  </a:cubicBezTo>
                  <a:cubicBezTo>
                    <a:pt x="1868" y="930"/>
                    <a:pt x="1842" y="929"/>
                    <a:pt x="1815" y="929"/>
                  </a:cubicBezTo>
                  <a:cubicBezTo>
                    <a:pt x="1696" y="929"/>
                    <a:pt x="1566" y="955"/>
                    <a:pt x="1445" y="955"/>
                  </a:cubicBezTo>
                  <a:cubicBezTo>
                    <a:pt x="1366" y="955"/>
                    <a:pt x="1292" y="944"/>
                    <a:pt x="1227" y="906"/>
                  </a:cubicBezTo>
                  <a:cubicBezTo>
                    <a:pt x="1013" y="800"/>
                    <a:pt x="933" y="587"/>
                    <a:pt x="960" y="347"/>
                  </a:cubicBezTo>
                  <a:cubicBezTo>
                    <a:pt x="960" y="113"/>
                    <a:pt x="790" y="0"/>
                    <a:pt x="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AAD28BA0-CE31-CBF0-16A1-6B0D4E825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73407" y="1425765"/>
            <a:ext cx="579464" cy="326607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0E56F8B8-D9BE-9219-3CB8-994E07895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7637102" y="722110"/>
            <a:ext cx="579464" cy="326607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363C2037-5705-6220-D4F9-88B98CC6E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4947820" y="2763143"/>
            <a:ext cx="579464" cy="326607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813F1F9-9ED9-E0DB-D9CA-BD86CBBFC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8378285" y="4618750"/>
            <a:ext cx="579464" cy="326607"/>
          </a:xfrm>
          <a:prstGeom prst="rect">
            <a:avLst/>
          </a:prstGeom>
        </p:spPr>
      </p:pic>
      <p:grpSp>
        <p:nvGrpSpPr>
          <p:cNvPr id="21" name="Google Shape;2890;p73">
            <a:extLst>
              <a:ext uri="{FF2B5EF4-FFF2-40B4-BE49-F238E27FC236}">
                <a16:creationId xmlns:a16="http://schemas.microsoft.com/office/drawing/2014/main" id="{FAB41947-8498-2E24-83BA-F33ECF8DC605}"/>
              </a:ext>
            </a:extLst>
          </p:cNvPr>
          <p:cNvGrpSpPr/>
          <p:nvPr/>
        </p:nvGrpSpPr>
        <p:grpSpPr>
          <a:xfrm>
            <a:off x="8461714" y="384048"/>
            <a:ext cx="481834" cy="442724"/>
            <a:chOff x="3272489" y="4497547"/>
            <a:chExt cx="885943" cy="865594"/>
          </a:xfrm>
        </p:grpSpPr>
        <p:sp>
          <p:nvSpPr>
            <p:cNvPr id="22" name="Google Shape;2891;p73">
              <a:extLst>
                <a:ext uri="{FF2B5EF4-FFF2-40B4-BE49-F238E27FC236}">
                  <a16:creationId xmlns:a16="http://schemas.microsoft.com/office/drawing/2014/main" id="{CB65785A-9265-4595-FD6A-E4AACEF00E5C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2;p73">
              <a:extLst>
                <a:ext uri="{FF2B5EF4-FFF2-40B4-BE49-F238E27FC236}">
                  <a16:creationId xmlns:a16="http://schemas.microsoft.com/office/drawing/2014/main" id="{19257B1A-E6D1-580C-765A-113D5CC717B0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93;p73">
              <a:extLst>
                <a:ext uri="{FF2B5EF4-FFF2-40B4-BE49-F238E27FC236}">
                  <a16:creationId xmlns:a16="http://schemas.microsoft.com/office/drawing/2014/main" id="{B49D39FD-3B0F-BE09-9C49-754627B78460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894;p73">
            <a:extLst>
              <a:ext uri="{FF2B5EF4-FFF2-40B4-BE49-F238E27FC236}">
                <a16:creationId xmlns:a16="http://schemas.microsoft.com/office/drawing/2014/main" id="{36E7E55B-F4AD-864D-5667-8C72E5A5D1EF}"/>
              </a:ext>
            </a:extLst>
          </p:cNvPr>
          <p:cNvGrpSpPr/>
          <p:nvPr/>
        </p:nvGrpSpPr>
        <p:grpSpPr>
          <a:xfrm rot="5400000">
            <a:off x="8159354" y="302836"/>
            <a:ext cx="453131" cy="470766"/>
            <a:chOff x="3272489" y="4497547"/>
            <a:chExt cx="885943" cy="865594"/>
          </a:xfrm>
        </p:grpSpPr>
        <p:sp>
          <p:nvSpPr>
            <p:cNvPr id="26" name="Google Shape;2895;p73">
              <a:extLst>
                <a:ext uri="{FF2B5EF4-FFF2-40B4-BE49-F238E27FC236}">
                  <a16:creationId xmlns:a16="http://schemas.microsoft.com/office/drawing/2014/main" id="{F52DC4A1-BAF0-B5A3-60E9-82DF16FC76E7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96;p73">
              <a:extLst>
                <a:ext uri="{FF2B5EF4-FFF2-40B4-BE49-F238E27FC236}">
                  <a16:creationId xmlns:a16="http://schemas.microsoft.com/office/drawing/2014/main" id="{8F41669B-160F-39C1-7908-060E468469CA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97;p73">
              <a:extLst>
                <a:ext uri="{FF2B5EF4-FFF2-40B4-BE49-F238E27FC236}">
                  <a16:creationId xmlns:a16="http://schemas.microsoft.com/office/drawing/2014/main" id="{44E7B5C6-E981-0CCA-2E0E-A778EB418B5E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898;p73">
            <a:extLst>
              <a:ext uri="{FF2B5EF4-FFF2-40B4-BE49-F238E27FC236}">
                <a16:creationId xmlns:a16="http://schemas.microsoft.com/office/drawing/2014/main" id="{747A3E2A-76D4-5416-E0AA-51D865F95A32}"/>
              </a:ext>
            </a:extLst>
          </p:cNvPr>
          <p:cNvGrpSpPr/>
          <p:nvPr/>
        </p:nvGrpSpPr>
        <p:grpSpPr>
          <a:xfrm>
            <a:off x="8422993" y="80820"/>
            <a:ext cx="481858" cy="442747"/>
            <a:chOff x="3272489" y="4497547"/>
            <a:chExt cx="885943" cy="865594"/>
          </a:xfrm>
        </p:grpSpPr>
        <p:sp>
          <p:nvSpPr>
            <p:cNvPr id="30" name="Google Shape;2899;p73">
              <a:extLst>
                <a:ext uri="{FF2B5EF4-FFF2-40B4-BE49-F238E27FC236}">
                  <a16:creationId xmlns:a16="http://schemas.microsoft.com/office/drawing/2014/main" id="{3ACCBAFA-69C9-3DF9-1370-2A6AB6478680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00;p73">
              <a:extLst>
                <a:ext uri="{FF2B5EF4-FFF2-40B4-BE49-F238E27FC236}">
                  <a16:creationId xmlns:a16="http://schemas.microsoft.com/office/drawing/2014/main" id="{4F6EF4C5-8475-AB76-8C06-9A5C279A85CD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01;p73">
              <a:extLst>
                <a:ext uri="{FF2B5EF4-FFF2-40B4-BE49-F238E27FC236}">
                  <a16:creationId xmlns:a16="http://schemas.microsoft.com/office/drawing/2014/main" id="{4872CF79-86C5-EFA9-2C8E-1732A09310D6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60;p77">
            <a:extLst>
              <a:ext uri="{FF2B5EF4-FFF2-40B4-BE49-F238E27FC236}">
                <a16:creationId xmlns:a16="http://schemas.microsoft.com/office/drawing/2014/main" id="{ABB05B6F-7DE0-E039-E87B-8703CE31D924}"/>
              </a:ext>
            </a:extLst>
          </p:cNvPr>
          <p:cNvGrpSpPr/>
          <p:nvPr/>
        </p:nvGrpSpPr>
        <p:grpSpPr>
          <a:xfrm>
            <a:off x="852039" y="379944"/>
            <a:ext cx="681718" cy="535511"/>
            <a:chOff x="981600" y="1897000"/>
            <a:chExt cx="826225" cy="649025"/>
          </a:xfrm>
        </p:grpSpPr>
        <p:sp>
          <p:nvSpPr>
            <p:cNvPr id="34" name="Google Shape;3361;p77">
              <a:extLst>
                <a:ext uri="{FF2B5EF4-FFF2-40B4-BE49-F238E27FC236}">
                  <a16:creationId xmlns:a16="http://schemas.microsoft.com/office/drawing/2014/main" id="{4A4066FB-80B8-B305-DD34-FCEFC574FB6C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62;p77">
              <a:extLst>
                <a:ext uri="{FF2B5EF4-FFF2-40B4-BE49-F238E27FC236}">
                  <a16:creationId xmlns:a16="http://schemas.microsoft.com/office/drawing/2014/main" id="{81A69D1B-6FBC-4A6D-8BE9-0751A1AD7F95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63;p77">
              <a:extLst>
                <a:ext uri="{FF2B5EF4-FFF2-40B4-BE49-F238E27FC236}">
                  <a16:creationId xmlns:a16="http://schemas.microsoft.com/office/drawing/2014/main" id="{7B07AD72-2C9C-55BB-A83E-168D3A59F9F7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64;p77">
              <a:extLst>
                <a:ext uri="{FF2B5EF4-FFF2-40B4-BE49-F238E27FC236}">
                  <a16:creationId xmlns:a16="http://schemas.microsoft.com/office/drawing/2014/main" id="{25045D00-E4A0-E416-4C49-3A84C618C001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65;p77">
              <a:extLst>
                <a:ext uri="{FF2B5EF4-FFF2-40B4-BE49-F238E27FC236}">
                  <a16:creationId xmlns:a16="http://schemas.microsoft.com/office/drawing/2014/main" id="{15C41ACE-428B-230E-C3B0-A8A3E75A1A49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66;p77">
              <a:extLst>
                <a:ext uri="{FF2B5EF4-FFF2-40B4-BE49-F238E27FC236}">
                  <a16:creationId xmlns:a16="http://schemas.microsoft.com/office/drawing/2014/main" id="{A40B8D92-FA73-679E-E47D-DA505B8E4384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67;p77">
              <a:extLst>
                <a:ext uri="{FF2B5EF4-FFF2-40B4-BE49-F238E27FC236}">
                  <a16:creationId xmlns:a16="http://schemas.microsoft.com/office/drawing/2014/main" id="{5024D197-16E8-DDF2-EABB-6D7FF6F58BC0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8;p77">
              <a:extLst>
                <a:ext uri="{FF2B5EF4-FFF2-40B4-BE49-F238E27FC236}">
                  <a16:creationId xmlns:a16="http://schemas.microsoft.com/office/drawing/2014/main" id="{02C32DED-B0A8-CB52-7457-FFAEC82FF0A8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69;p77">
              <a:extLst>
                <a:ext uri="{FF2B5EF4-FFF2-40B4-BE49-F238E27FC236}">
                  <a16:creationId xmlns:a16="http://schemas.microsoft.com/office/drawing/2014/main" id="{2E832B43-4A14-CCBA-03A4-BCCCFF7A0B0F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0;p77">
              <a:extLst>
                <a:ext uri="{FF2B5EF4-FFF2-40B4-BE49-F238E27FC236}">
                  <a16:creationId xmlns:a16="http://schemas.microsoft.com/office/drawing/2014/main" id="{F7A72308-5AD2-78B7-8A48-668070A399F4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71;p77">
              <a:extLst>
                <a:ext uri="{FF2B5EF4-FFF2-40B4-BE49-F238E27FC236}">
                  <a16:creationId xmlns:a16="http://schemas.microsoft.com/office/drawing/2014/main" id="{FDB01848-DB6F-16B1-52AB-2B12DA3C07CA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72;p77">
              <a:extLst>
                <a:ext uri="{FF2B5EF4-FFF2-40B4-BE49-F238E27FC236}">
                  <a16:creationId xmlns:a16="http://schemas.microsoft.com/office/drawing/2014/main" id="{C85602BB-88D8-CEC2-892A-B312F0F5BE9F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15999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493641" y="1273839"/>
              <a:ext cx="7983026" cy="7553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Điền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endPara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F679F1D4-4CB6-F3AC-C07D-862838AA8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932" y="2348150"/>
            <a:ext cx="3220826" cy="209413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DE45D6B4-1701-35EF-6378-8F9C68E01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123" y="2348150"/>
            <a:ext cx="3220826" cy="2094137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3EBB6E55-01C1-AA04-4C48-BFF3B33A0835}"/>
              </a:ext>
            </a:extLst>
          </p:cNvPr>
          <p:cNvSpPr txBox="1"/>
          <p:nvPr/>
        </p:nvSpPr>
        <p:spPr>
          <a:xfrm>
            <a:off x="2125790" y="2693799"/>
            <a:ext cx="2530517" cy="12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2 kg = …    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   5 kg = …    g</a:t>
            </a:r>
            <a:endParaRPr lang="en-US" sz="2400" dirty="0">
              <a:latin typeface="+mj-lt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57E40AB-11A8-F2C3-284E-3F413174DDCA}"/>
              </a:ext>
            </a:extLst>
          </p:cNvPr>
          <p:cNvSpPr txBox="1"/>
          <p:nvPr/>
        </p:nvSpPr>
        <p:spPr>
          <a:xfrm>
            <a:off x="5781367" y="2693799"/>
            <a:ext cx="2711139" cy="12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3 000 g = … kg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   7 000 g = … kg</a:t>
            </a:r>
            <a:endParaRPr lang="en-US" sz="24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AB0D6F3-DA6D-E39C-C813-6746AA072C39}"/>
              </a:ext>
            </a:extLst>
          </p:cNvPr>
          <p:cNvSpPr txBox="1"/>
          <p:nvPr/>
        </p:nvSpPr>
        <p:spPr>
          <a:xfrm>
            <a:off x="3318386" y="277152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8C2587A8-F3AB-E380-ED53-1FB6259D4C3A}"/>
              </a:ext>
            </a:extLst>
          </p:cNvPr>
          <p:cNvSpPr txBox="1"/>
          <p:nvPr/>
        </p:nvSpPr>
        <p:spPr>
          <a:xfrm>
            <a:off x="3318386" y="343951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5000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FD4E30E-419D-18ED-F4F2-7C3D5D45BAC1}"/>
              </a:ext>
            </a:extLst>
          </p:cNvPr>
          <p:cNvSpPr txBox="1"/>
          <p:nvPr/>
        </p:nvSpPr>
        <p:spPr>
          <a:xfrm>
            <a:off x="7586753" y="277152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AD3583E9-7B6F-CEC0-E40E-003851C604BE}"/>
              </a:ext>
            </a:extLst>
          </p:cNvPr>
          <p:cNvSpPr txBox="1"/>
          <p:nvPr/>
        </p:nvSpPr>
        <p:spPr>
          <a:xfrm>
            <a:off x="7586753" y="34214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264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14" grpId="0"/>
          <p:bldP spid="50" grpId="0"/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750"/>
                                </p:stCondLst>
                                <p:childTnLst>
                                  <p:par>
                                    <p:cTn id="3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250"/>
                                </p:stCondLst>
                                <p:childTnLst>
                                  <p:par>
                                    <p:cTn id="4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14" grpId="0"/>
          <p:bldP spid="50" grpId="0"/>
          <p:bldP spid="5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915828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001" y="160020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3086100" y="514350"/>
            <a:ext cx="5926481" cy="20574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8359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5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405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" name="Google Shape;4259;p88"/>
          <p:cNvSpPr/>
          <p:nvPr/>
        </p:nvSpPr>
        <p:spPr>
          <a:xfrm>
            <a:off x="1111978" y="454498"/>
            <a:ext cx="7145269" cy="124651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1" name="Google Shape;4301;p88"/>
          <p:cNvGrpSpPr/>
          <p:nvPr/>
        </p:nvGrpSpPr>
        <p:grpSpPr>
          <a:xfrm>
            <a:off x="3335494" y="2008371"/>
            <a:ext cx="877300" cy="1043600"/>
            <a:chOff x="4082713" y="3564900"/>
            <a:chExt cx="877300" cy="1043600"/>
          </a:xfrm>
        </p:grpSpPr>
        <p:sp>
          <p:nvSpPr>
            <p:cNvPr id="4302" name="Google Shape;4302;p88"/>
            <p:cNvSpPr/>
            <p:nvPr/>
          </p:nvSpPr>
          <p:spPr>
            <a:xfrm>
              <a:off x="4082713" y="3564900"/>
              <a:ext cx="877300" cy="1043600"/>
            </a:xfrm>
            <a:custGeom>
              <a:avLst/>
              <a:gdLst/>
              <a:ahLst/>
              <a:cxnLst/>
              <a:rect l="l" t="t" r="r" b="b"/>
              <a:pathLst>
                <a:path w="35092" h="41744" extrusionOk="0">
                  <a:moveTo>
                    <a:pt x="25606" y="1"/>
                  </a:moveTo>
                  <a:cubicBezTo>
                    <a:pt x="24577" y="1"/>
                    <a:pt x="23503" y="202"/>
                    <a:pt x="22412" y="614"/>
                  </a:cubicBezTo>
                  <a:cubicBezTo>
                    <a:pt x="19648" y="1659"/>
                    <a:pt x="18765" y="4214"/>
                    <a:pt x="18092" y="6095"/>
                  </a:cubicBezTo>
                  <a:cubicBezTo>
                    <a:pt x="17929" y="6606"/>
                    <a:pt x="17767" y="7070"/>
                    <a:pt x="17581" y="7465"/>
                  </a:cubicBezTo>
                  <a:cubicBezTo>
                    <a:pt x="17442" y="7813"/>
                    <a:pt x="17279" y="8115"/>
                    <a:pt x="17140" y="8371"/>
                  </a:cubicBezTo>
                  <a:cubicBezTo>
                    <a:pt x="16791" y="8951"/>
                    <a:pt x="16559" y="9602"/>
                    <a:pt x="16513" y="10275"/>
                  </a:cubicBezTo>
                  <a:cubicBezTo>
                    <a:pt x="16327" y="10763"/>
                    <a:pt x="16164" y="11251"/>
                    <a:pt x="16002" y="11762"/>
                  </a:cubicBezTo>
                  <a:cubicBezTo>
                    <a:pt x="14353" y="13573"/>
                    <a:pt x="13563" y="15895"/>
                    <a:pt x="12959" y="17637"/>
                  </a:cubicBezTo>
                  <a:cubicBezTo>
                    <a:pt x="12797" y="18102"/>
                    <a:pt x="12658" y="18543"/>
                    <a:pt x="12541" y="18961"/>
                  </a:cubicBezTo>
                  <a:cubicBezTo>
                    <a:pt x="12030" y="20633"/>
                    <a:pt x="11752" y="21469"/>
                    <a:pt x="10800" y="22073"/>
                  </a:cubicBezTo>
                  <a:cubicBezTo>
                    <a:pt x="10707" y="22119"/>
                    <a:pt x="10474" y="22259"/>
                    <a:pt x="10265" y="22375"/>
                  </a:cubicBezTo>
                  <a:cubicBezTo>
                    <a:pt x="9081" y="23025"/>
                    <a:pt x="7641" y="23792"/>
                    <a:pt x="7270" y="25162"/>
                  </a:cubicBezTo>
                  <a:cubicBezTo>
                    <a:pt x="6968" y="25417"/>
                    <a:pt x="6666" y="25673"/>
                    <a:pt x="6410" y="25951"/>
                  </a:cubicBezTo>
                  <a:lnTo>
                    <a:pt x="6387" y="25975"/>
                  </a:lnTo>
                  <a:cubicBezTo>
                    <a:pt x="5853" y="26486"/>
                    <a:pt x="5481" y="27159"/>
                    <a:pt x="5342" y="27902"/>
                  </a:cubicBezTo>
                  <a:cubicBezTo>
                    <a:pt x="5203" y="28018"/>
                    <a:pt x="5063" y="28181"/>
                    <a:pt x="4947" y="28343"/>
                  </a:cubicBezTo>
                  <a:lnTo>
                    <a:pt x="4692" y="28506"/>
                  </a:lnTo>
                  <a:lnTo>
                    <a:pt x="4645" y="28529"/>
                  </a:lnTo>
                  <a:cubicBezTo>
                    <a:pt x="4088" y="28854"/>
                    <a:pt x="3647" y="29319"/>
                    <a:pt x="3322" y="29876"/>
                  </a:cubicBezTo>
                  <a:cubicBezTo>
                    <a:pt x="2718" y="30178"/>
                    <a:pt x="2253" y="30666"/>
                    <a:pt x="1951" y="31246"/>
                  </a:cubicBezTo>
                  <a:cubicBezTo>
                    <a:pt x="1858" y="31293"/>
                    <a:pt x="1789" y="31363"/>
                    <a:pt x="1696" y="31409"/>
                  </a:cubicBezTo>
                  <a:lnTo>
                    <a:pt x="1673" y="31432"/>
                  </a:lnTo>
                  <a:cubicBezTo>
                    <a:pt x="883" y="31874"/>
                    <a:pt x="326" y="32640"/>
                    <a:pt x="140" y="33546"/>
                  </a:cubicBezTo>
                  <a:cubicBezTo>
                    <a:pt x="0" y="34289"/>
                    <a:pt x="210" y="35078"/>
                    <a:pt x="720" y="35682"/>
                  </a:cubicBezTo>
                  <a:cubicBezTo>
                    <a:pt x="1267" y="36272"/>
                    <a:pt x="2039" y="36615"/>
                    <a:pt x="2844" y="36615"/>
                  </a:cubicBezTo>
                  <a:cubicBezTo>
                    <a:pt x="2894" y="36615"/>
                    <a:pt x="2945" y="36614"/>
                    <a:pt x="2996" y="36611"/>
                  </a:cubicBezTo>
                  <a:cubicBezTo>
                    <a:pt x="3531" y="36611"/>
                    <a:pt x="4065" y="36518"/>
                    <a:pt x="4576" y="36379"/>
                  </a:cubicBezTo>
                  <a:cubicBezTo>
                    <a:pt x="4854" y="36472"/>
                    <a:pt x="5156" y="36518"/>
                    <a:pt x="5458" y="36542"/>
                  </a:cubicBezTo>
                  <a:cubicBezTo>
                    <a:pt x="5548" y="36544"/>
                    <a:pt x="5638" y="36546"/>
                    <a:pt x="5728" y="36546"/>
                  </a:cubicBezTo>
                  <a:cubicBezTo>
                    <a:pt x="6358" y="36546"/>
                    <a:pt x="6988" y="36475"/>
                    <a:pt x="7618" y="36333"/>
                  </a:cubicBezTo>
                  <a:lnTo>
                    <a:pt x="7920" y="36263"/>
                  </a:lnTo>
                  <a:cubicBezTo>
                    <a:pt x="8167" y="36338"/>
                    <a:pt x="8455" y="36386"/>
                    <a:pt x="8800" y="36386"/>
                  </a:cubicBezTo>
                  <a:cubicBezTo>
                    <a:pt x="9526" y="36386"/>
                    <a:pt x="10506" y="36172"/>
                    <a:pt x="11891" y="35543"/>
                  </a:cubicBezTo>
                  <a:lnTo>
                    <a:pt x="12402" y="35311"/>
                  </a:lnTo>
                  <a:cubicBezTo>
                    <a:pt x="13354" y="35148"/>
                    <a:pt x="14260" y="34800"/>
                    <a:pt x="15073" y="34242"/>
                  </a:cubicBezTo>
                  <a:cubicBezTo>
                    <a:pt x="15119" y="34753"/>
                    <a:pt x="15166" y="35264"/>
                    <a:pt x="15189" y="35752"/>
                  </a:cubicBezTo>
                  <a:lnTo>
                    <a:pt x="15189" y="35914"/>
                  </a:lnTo>
                  <a:cubicBezTo>
                    <a:pt x="15073" y="36054"/>
                    <a:pt x="14980" y="36193"/>
                    <a:pt x="14887" y="36356"/>
                  </a:cubicBezTo>
                  <a:cubicBezTo>
                    <a:pt x="14771" y="36518"/>
                    <a:pt x="14678" y="36704"/>
                    <a:pt x="14608" y="36913"/>
                  </a:cubicBezTo>
                  <a:cubicBezTo>
                    <a:pt x="14237" y="38051"/>
                    <a:pt x="14562" y="39282"/>
                    <a:pt x="15468" y="40072"/>
                  </a:cubicBezTo>
                  <a:cubicBezTo>
                    <a:pt x="15955" y="40448"/>
                    <a:pt x="16548" y="40677"/>
                    <a:pt x="17167" y="40677"/>
                  </a:cubicBezTo>
                  <a:cubicBezTo>
                    <a:pt x="17196" y="40677"/>
                    <a:pt x="17226" y="40676"/>
                    <a:pt x="17256" y="40675"/>
                  </a:cubicBezTo>
                  <a:cubicBezTo>
                    <a:pt x="17395" y="40792"/>
                    <a:pt x="17558" y="40931"/>
                    <a:pt x="17744" y="41070"/>
                  </a:cubicBezTo>
                  <a:cubicBezTo>
                    <a:pt x="18254" y="41511"/>
                    <a:pt x="18905" y="41744"/>
                    <a:pt x="19578" y="41744"/>
                  </a:cubicBezTo>
                  <a:cubicBezTo>
                    <a:pt x="19927" y="41744"/>
                    <a:pt x="20298" y="41674"/>
                    <a:pt x="20623" y="41535"/>
                  </a:cubicBezTo>
                  <a:cubicBezTo>
                    <a:pt x="20809" y="41442"/>
                    <a:pt x="21018" y="41326"/>
                    <a:pt x="21204" y="41186"/>
                  </a:cubicBezTo>
                  <a:cubicBezTo>
                    <a:pt x="21552" y="41140"/>
                    <a:pt x="21877" y="41001"/>
                    <a:pt x="22156" y="40792"/>
                  </a:cubicBezTo>
                  <a:cubicBezTo>
                    <a:pt x="22272" y="40884"/>
                    <a:pt x="22388" y="40977"/>
                    <a:pt x="22504" y="41070"/>
                  </a:cubicBezTo>
                  <a:cubicBezTo>
                    <a:pt x="23033" y="41508"/>
                    <a:pt x="23679" y="41740"/>
                    <a:pt x="24335" y="41740"/>
                  </a:cubicBezTo>
                  <a:cubicBezTo>
                    <a:pt x="24688" y="41740"/>
                    <a:pt x="25043" y="41673"/>
                    <a:pt x="25384" y="41535"/>
                  </a:cubicBezTo>
                  <a:cubicBezTo>
                    <a:pt x="25593" y="41442"/>
                    <a:pt x="25779" y="41326"/>
                    <a:pt x="25965" y="41186"/>
                  </a:cubicBezTo>
                  <a:cubicBezTo>
                    <a:pt x="26754" y="41047"/>
                    <a:pt x="27428" y="40513"/>
                    <a:pt x="27730" y="39793"/>
                  </a:cubicBezTo>
                  <a:cubicBezTo>
                    <a:pt x="28055" y="39143"/>
                    <a:pt x="28078" y="38376"/>
                    <a:pt x="27800" y="37703"/>
                  </a:cubicBezTo>
                  <a:cubicBezTo>
                    <a:pt x="27776" y="37424"/>
                    <a:pt x="27730" y="37145"/>
                    <a:pt x="27637" y="36890"/>
                  </a:cubicBezTo>
                  <a:cubicBezTo>
                    <a:pt x="27289" y="36054"/>
                    <a:pt x="26592" y="35427"/>
                    <a:pt x="25733" y="35195"/>
                  </a:cubicBezTo>
                  <a:lnTo>
                    <a:pt x="25570" y="35148"/>
                  </a:lnTo>
                  <a:cubicBezTo>
                    <a:pt x="25593" y="34660"/>
                    <a:pt x="25640" y="34080"/>
                    <a:pt x="25709" y="33360"/>
                  </a:cubicBezTo>
                  <a:cubicBezTo>
                    <a:pt x="25872" y="33035"/>
                    <a:pt x="25988" y="32710"/>
                    <a:pt x="26104" y="32384"/>
                  </a:cubicBezTo>
                  <a:cubicBezTo>
                    <a:pt x="26778" y="32083"/>
                    <a:pt x="27428" y="31734"/>
                    <a:pt x="28055" y="31316"/>
                  </a:cubicBezTo>
                  <a:cubicBezTo>
                    <a:pt x="31469" y="29017"/>
                    <a:pt x="32839" y="24233"/>
                    <a:pt x="32119" y="17080"/>
                  </a:cubicBezTo>
                  <a:cubicBezTo>
                    <a:pt x="32119" y="16964"/>
                    <a:pt x="32096" y="16871"/>
                    <a:pt x="32096" y="16824"/>
                  </a:cubicBezTo>
                  <a:cubicBezTo>
                    <a:pt x="32049" y="16290"/>
                    <a:pt x="32026" y="15617"/>
                    <a:pt x="32049" y="14827"/>
                  </a:cubicBezTo>
                  <a:cubicBezTo>
                    <a:pt x="32375" y="14177"/>
                    <a:pt x="32537" y="13457"/>
                    <a:pt x="32514" y="12714"/>
                  </a:cubicBezTo>
                  <a:cubicBezTo>
                    <a:pt x="33304" y="12598"/>
                    <a:pt x="33977" y="12063"/>
                    <a:pt x="34325" y="11344"/>
                  </a:cubicBezTo>
                  <a:cubicBezTo>
                    <a:pt x="35092" y="9695"/>
                    <a:pt x="34952" y="7744"/>
                    <a:pt x="33977" y="6211"/>
                  </a:cubicBezTo>
                  <a:cubicBezTo>
                    <a:pt x="33838" y="6002"/>
                    <a:pt x="33675" y="5793"/>
                    <a:pt x="33513" y="5584"/>
                  </a:cubicBezTo>
                  <a:lnTo>
                    <a:pt x="33513" y="5398"/>
                  </a:lnTo>
                  <a:cubicBezTo>
                    <a:pt x="33513" y="4376"/>
                    <a:pt x="33071" y="3401"/>
                    <a:pt x="32305" y="2751"/>
                  </a:cubicBezTo>
                  <a:cubicBezTo>
                    <a:pt x="31840" y="2379"/>
                    <a:pt x="31306" y="2124"/>
                    <a:pt x="30726" y="2054"/>
                  </a:cubicBezTo>
                  <a:cubicBezTo>
                    <a:pt x="29303" y="706"/>
                    <a:pt x="27534" y="1"/>
                    <a:pt x="25606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88"/>
            <p:cNvSpPr/>
            <p:nvPr/>
          </p:nvSpPr>
          <p:spPr>
            <a:xfrm>
              <a:off x="4145413" y="4239350"/>
              <a:ext cx="347225" cy="175825"/>
            </a:xfrm>
            <a:custGeom>
              <a:avLst/>
              <a:gdLst/>
              <a:ahLst/>
              <a:cxnLst/>
              <a:rect l="l" t="t" r="r" b="b"/>
              <a:pathLst>
                <a:path w="13889" h="7033" extrusionOk="0">
                  <a:moveTo>
                    <a:pt x="12285" y="1"/>
                  </a:moveTo>
                  <a:cubicBezTo>
                    <a:pt x="12248" y="1"/>
                    <a:pt x="12210" y="6"/>
                    <a:pt x="12170" y="18"/>
                  </a:cubicBezTo>
                  <a:cubicBezTo>
                    <a:pt x="11822" y="135"/>
                    <a:pt x="11497" y="228"/>
                    <a:pt x="11171" y="344"/>
                  </a:cubicBezTo>
                  <a:cubicBezTo>
                    <a:pt x="9755" y="808"/>
                    <a:pt x="8361" y="1296"/>
                    <a:pt x="6991" y="1830"/>
                  </a:cubicBezTo>
                  <a:cubicBezTo>
                    <a:pt x="5807" y="2294"/>
                    <a:pt x="4576" y="2759"/>
                    <a:pt x="3507" y="3456"/>
                  </a:cubicBezTo>
                  <a:cubicBezTo>
                    <a:pt x="3322" y="3572"/>
                    <a:pt x="2927" y="3781"/>
                    <a:pt x="2927" y="4036"/>
                  </a:cubicBezTo>
                  <a:cubicBezTo>
                    <a:pt x="2927" y="4199"/>
                    <a:pt x="3113" y="4245"/>
                    <a:pt x="3275" y="4268"/>
                  </a:cubicBezTo>
                  <a:cubicBezTo>
                    <a:pt x="2997" y="4385"/>
                    <a:pt x="2671" y="4524"/>
                    <a:pt x="2393" y="4687"/>
                  </a:cubicBezTo>
                  <a:cubicBezTo>
                    <a:pt x="2184" y="4779"/>
                    <a:pt x="1626" y="5012"/>
                    <a:pt x="1626" y="5314"/>
                  </a:cubicBezTo>
                  <a:cubicBezTo>
                    <a:pt x="1626" y="5453"/>
                    <a:pt x="1766" y="5523"/>
                    <a:pt x="1975" y="5546"/>
                  </a:cubicBezTo>
                  <a:cubicBezTo>
                    <a:pt x="1487" y="5778"/>
                    <a:pt x="999" y="6034"/>
                    <a:pt x="558" y="6335"/>
                  </a:cubicBezTo>
                  <a:cubicBezTo>
                    <a:pt x="395" y="6428"/>
                    <a:pt x="94" y="6614"/>
                    <a:pt x="47" y="6823"/>
                  </a:cubicBezTo>
                  <a:cubicBezTo>
                    <a:pt x="1" y="7032"/>
                    <a:pt x="303" y="7032"/>
                    <a:pt x="419" y="7032"/>
                  </a:cubicBezTo>
                  <a:cubicBezTo>
                    <a:pt x="814" y="6986"/>
                    <a:pt x="1185" y="6939"/>
                    <a:pt x="1557" y="6823"/>
                  </a:cubicBezTo>
                  <a:cubicBezTo>
                    <a:pt x="1951" y="6730"/>
                    <a:pt x="2323" y="6614"/>
                    <a:pt x="2718" y="6498"/>
                  </a:cubicBezTo>
                  <a:lnTo>
                    <a:pt x="2718" y="6498"/>
                  </a:lnTo>
                  <a:cubicBezTo>
                    <a:pt x="2695" y="6521"/>
                    <a:pt x="2671" y="6544"/>
                    <a:pt x="2648" y="6591"/>
                  </a:cubicBezTo>
                  <a:cubicBezTo>
                    <a:pt x="2462" y="6870"/>
                    <a:pt x="2904" y="6916"/>
                    <a:pt x="3066" y="6939"/>
                  </a:cubicBezTo>
                  <a:cubicBezTo>
                    <a:pt x="3600" y="6939"/>
                    <a:pt x="4111" y="6893"/>
                    <a:pt x="4599" y="6777"/>
                  </a:cubicBezTo>
                  <a:cubicBezTo>
                    <a:pt x="5040" y="6684"/>
                    <a:pt x="5482" y="6568"/>
                    <a:pt x="5923" y="6452"/>
                  </a:cubicBezTo>
                  <a:lnTo>
                    <a:pt x="5923" y="6452"/>
                  </a:lnTo>
                  <a:cubicBezTo>
                    <a:pt x="5900" y="6498"/>
                    <a:pt x="5900" y="6521"/>
                    <a:pt x="5923" y="6568"/>
                  </a:cubicBezTo>
                  <a:cubicBezTo>
                    <a:pt x="5940" y="6723"/>
                    <a:pt x="6084" y="6783"/>
                    <a:pt x="6294" y="6783"/>
                  </a:cubicBezTo>
                  <a:cubicBezTo>
                    <a:pt x="6929" y="6783"/>
                    <a:pt x="8175" y="6237"/>
                    <a:pt x="8385" y="6150"/>
                  </a:cubicBezTo>
                  <a:cubicBezTo>
                    <a:pt x="9267" y="5778"/>
                    <a:pt x="10126" y="5337"/>
                    <a:pt x="10962" y="4826"/>
                  </a:cubicBezTo>
                  <a:cubicBezTo>
                    <a:pt x="11473" y="4524"/>
                    <a:pt x="11984" y="4222"/>
                    <a:pt x="12472" y="3874"/>
                  </a:cubicBezTo>
                  <a:lnTo>
                    <a:pt x="13192" y="3386"/>
                  </a:lnTo>
                  <a:cubicBezTo>
                    <a:pt x="13401" y="3270"/>
                    <a:pt x="13563" y="3154"/>
                    <a:pt x="13726" y="3014"/>
                  </a:cubicBezTo>
                  <a:cubicBezTo>
                    <a:pt x="13889" y="2829"/>
                    <a:pt x="13680" y="2457"/>
                    <a:pt x="13587" y="2294"/>
                  </a:cubicBezTo>
                  <a:cubicBezTo>
                    <a:pt x="13474" y="2144"/>
                    <a:pt x="13285" y="1902"/>
                    <a:pt x="13081" y="1902"/>
                  </a:cubicBezTo>
                  <a:cubicBezTo>
                    <a:pt x="13033" y="1902"/>
                    <a:pt x="12985" y="1915"/>
                    <a:pt x="12936" y="1946"/>
                  </a:cubicBezTo>
                  <a:cubicBezTo>
                    <a:pt x="12867" y="1737"/>
                    <a:pt x="12727" y="1598"/>
                    <a:pt x="12518" y="1528"/>
                  </a:cubicBezTo>
                  <a:cubicBezTo>
                    <a:pt x="12565" y="1458"/>
                    <a:pt x="12588" y="1389"/>
                    <a:pt x="12611" y="1296"/>
                  </a:cubicBezTo>
                  <a:cubicBezTo>
                    <a:pt x="12658" y="1273"/>
                    <a:pt x="12704" y="1249"/>
                    <a:pt x="12727" y="1203"/>
                  </a:cubicBezTo>
                  <a:cubicBezTo>
                    <a:pt x="12964" y="880"/>
                    <a:pt x="12743" y="1"/>
                    <a:pt x="122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88"/>
            <p:cNvSpPr/>
            <p:nvPr/>
          </p:nvSpPr>
          <p:spPr>
            <a:xfrm>
              <a:off x="4222063" y="4144200"/>
              <a:ext cx="322250" cy="238675"/>
            </a:xfrm>
            <a:custGeom>
              <a:avLst/>
              <a:gdLst/>
              <a:ahLst/>
              <a:cxnLst/>
              <a:rect l="l" t="t" r="r" b="b"/>
              <a:pathLst>
                <a:path w="12890" h="9547" extrusionOk="0">
                  <a:moveTo>
                    <a:pt x="10535" y="0"/>
                  </a:moveTo>
                  <a:cubicBezTo>
                    <a:pt x="10507" y="0"/>
                    <a:pt x="10479" y="5"/>
                    <a:pt x="10451" y="16"/>
                  </a:cubicBezTo>
                  <a:cubicBezTo>
                    <a:pt x="10149" y="155"/>
                    <a:pt x="9824" y="271"/>
                    <a:pt x="9522" y="411"/>
                  </a:cubicBezTo>
                  <a:cubicBezTo>
                    <a:pt x="8221" y="968"/>
                    <a:pt x="6944" y="1595"/>
                    <a:pt x="5713" y="2268"/>
                  </a:cubicBezTo>
                  <a:cubicBezTo>
                    <a:pt x="4645" y="2849"/>
                    <a:pt x="3507" y="3430"/>
                    <a:pt x="2601" y="4359"/>
                  </a:cubicBezTo>
                  <a:cubicBezTo>
                    <a:pt x="2462" y="4498"/>
                    <a:pt x="2114" y="4800"/>
                    <a:pt x="2183" y="5171"/>
                  </a:cubicBezTo>
                  <a:cubicBezTo>
                    <a:pt x="2230" y="5380"/>
                    <a:pt x="2392" y="5520"/>
                    <a:pt x="2601" y="5520"/>
                  </a:cubicBezTo>
                  <a:cubicBezTo>
                    <a:pt x="2323" y="5706"/>
                    <a:pt x="2067" y="5868"/>
                    <a:pt x="1812" y="6077"/>
                  </a:cubicBezTo>
                  <a:cubicBezTo>
                    <a:pt x="1626" y="6217"/>
                    <a:pt x="1115" y="6495"/>
                    <a:pt x="1185" y="6937"/>
                  </a:cubicBezTo>
                  <a:cubicBezTo>
                    <a:pt x="1231" y="7146"/>
                    <a:pt x="1394" y="7262"/>
                    <a:pt x="1626" y="7308"/>
                  </a:cubicBezTo>
                  <a:cubicBezTo>
                    <a:pt x="1161" y="7610"/>
                    <a:pt x="743" y="7982"/>
                    <a:pt x="372" y="8376"/>
                  </a:cubicBezTo>
                  <a:cubicBezTo>
                    <a:pt x="163" y="8539"/>
                    <a:pt x="23" y="8794"/>
                    <a:pt x="0" y="9050"/>
                  </a:cubicBezTo>
                  <a:cubicBezTo>
                    <a:pt x="23" y="9352"/>
                    <a:pt x="302" y="9375"/>
                    <a:pt x="418" y="9375"/>
                  </a:cubicBezTo>
                  <a:cubicBezTo>
                    <a:pt x="790" y="9375"/>
                    <a:pt x="1161" y="9305"/>
                    <a:pt x="1510" y="9189"/>
                  </a:cubicBezTo>
                  <a:cubicBezTo>
                    <a:pt x="1881" y="9073"/>
                    <a:pt x="2230" y="8957"/>
                    <a:pt x="2601" y="8794"/>
                  </a:cubicBezTo>
                  <a:lnTo>
                    <a:pt x="2601" y="8794"/>
                  </a:lnTo>
                  <a:cubicBezTo>
                    <a:pt x="2578" y="8841"/>
                    <a:pt x="2555" y="8887"/>
                    <a:pt x="2532" y="8934"/>
                  </a:cubicBezTo>
                  <a:cubicBezTo>
                    <a:pt x="2416" y="9329"/>
                    <a:pt x="2880" y="9468"/>
                    <a:pt x="3066" y="9491"/>
                  </a:cubicBezTo>
                  <a:cubicBezTo>
                    <a:pt x="3224" y="9513"/>
                    <a:pt x="3382" y="9523"/>
                    <a:pt x="3540" y="9523"/>
                  </a:cubicBezTo>
                  <a:cubicBezTo>
                    <a:pt x="3891" y="9523"/>
                    <a:pt x="4239" y="9471"/>
                    <a:pt x="4575" y="9375"/>
                  </a:cubicBezTo>
                  <a:cubicBezTo>
                    <a:pt x="4993" y="9282"/>
                    <a:pt x="5388" y="9166"/>
                    <a:pt x="5806" y="9027"/>
                  </a:cubicBezTo>
                  <a:cubicBezTo>
                    <a:pt x="5806" y="9073"/>
                    <a:pt x="5806" y="9143"/>
                    <a:pt x="5806" y="9189"/>
                  </a:cubicBezTo>
                  <a:cubicBezTo>
                    <a:pt x="5878" y="9450"/>
                    <a:pt x="6080" y="9546"/>
                    <a:pt x="6338" y="9546"/>
                  </a:cubicBezTo>
                  <a:cubicBezTo>
                    <a:pt x="7000" y="9546"/>
                    <a:pt x="8031" y="8918"/>
                    <a:pt x="8198" y="8818"/>
                  </a:cubicBezTo>
                  <a:cubicBezTo>
                    <a:pt x="9011" y="8307"/>
                    <a:pt x="9754" y="7703"/>
                    <a:pt x="10451" y="7076"/>
                  </a:cubicBezTo>
                  <a:cubicBezTo>
                    <a:pt x="10892" y="6658"/>
                    <a:pt x="11333" y="6240"/>
                    <a:pt x="11752" y="5775"/>
                  </a:cubicBezTo>
                  <a:cubicBezTo>
                    <a:pt x="11937" y="5566"/>
                    <a:pt x="12146" y="5334"/>
                    <a:pt x="12332" y="5102"/>
                  </a:cubicBezTo>
                  <a:cubicBezTo>
                    <a:pt x="12518" y="4962"/>
                    <a:pt x="12657" y="4800"/>
                    <a:pt x="12773" y="4614"/>
                  </a:cubicBezTo>
                  <a:cubicBezTo>
                    <a:pt x="12890" y="4359"/>
                    <a:pt x="12588" y="3778"/>
                    <a:pt x="12448" y="3523"/>
                  </a:cubicBezTo>
                  <a:cubicBezTo>
                    <a:pt x="12292" y="3269"/>
                    <a:pt x="12037" y="2899"/>
                    <a:pt x="11822" y="2899"/>
                  </a:cubicBezTo>
                  <a:cubicBezTo>
                    <a:pt x="11781" y="2899"/>
                    <a:pt x="11742" y="2913"/>
                    <a:pt x="11705" y="2942"/>
                  </a:cubicBezTo>
                  <a:cubicBezTo>
                    <a:pt x="11612" y="2663"/>
                    <a:pt x="11426" y="2431"/>
                    <a:pt x="11194" y="2292"/>
                  </a:cubicBezTo>
                  <a:cubicBezTo>
                    <a:pt x="11217" y="2176"/>
                    <a:pt x="11241" y="2059"/>
                    <a:pt x="11217" y="1943"/>
                  </a:cubicBezTo>
                  <a:cubicBezTo>
                    <a:pt x="11264" y="1920"/>
                    <a:pt x="11310" y="1874"/>
                    <a:pt x="11310" y="1827"/>
                  </a:cubicBezTo>
                  <a:cubicBezTo>
                    <a:pt x="11464" y="1368"/>
                    <a:pt x="10998" y="0"/>
                    <a:pt x="10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88"/>
            <p:cNvSpPr/>
            <p:nvPr/>
          </p:nvSpPr>
          <p:spPr>
            <a:xfrm>
              <a:off x="4292313" y="4117550"/>
              <a:ext cx="249675" cy="239900"/>
            </a:xfrm>
            <a:custGeom>
              <a:avLst/>
              <a:gdLst/>
              <a:ahLst/>
              <a:cxnLst/>
              <a:rect l="l" t="t" r="r" b="b"/>
              <a:pathLst>
                <a:path w="9987" h="9596" extrusionOk="0">
                  <a:moveTo>
                    <a:pt x="7321" y="1"/>
                  </a:moveTo>
                  <a:cubicBezTo>
                    <a:pt x="7278" y="1"/>
                    <a:pt x="7238" y="12"/>
                    <a:pt x="7200" y="37"/>
                  </a:cubicBezTo>
                  <a:cubicBezTo>
                    <a:pt x="6967" y="199"/>
                    <a:pt x="6735" y="362"/>
                    <a:pt x="6503" y="524"/>
                  </a:cubicBezTo>
                  <a:cubicBezTo>
                    <a:pt x="5504" y="1221"/>
                    <a:pt x="4552" y="1941"/>
                    <a:pt x="3623" y="2731"/>
                  </a:cubicBezTo>
                  <a:cubicBezTo>
                    <a:pt x="2834" y="3404"/>
                    <a:pt x="1998" y="4078"/>
                    <a:pt x="1394" y="5007"/>
                  </a:cubicBezTo>
                  <a:cubicBezTo>
                    <a:pt x="1301" y="5169"/>
                    <a:pt x="1069" y="5471"/>
                    <a:pt x="1185" y="5773"/>
                  </a:cubicBezTo>
                  <a:cubicBezTo>
                    <a:pt x="1247" y="5919"/>
                    <a:pt x="1403" y="6009"/>
                    <a:pt x="1552" y="6009"/>
                  </a:cubicBezTo>
                  <a:cubicBezTo>
                    <a:pt x="1569" y="6009"/>
                    <a:pt x="1586" y="6008"/>
                    <a:pt x="1603" y="6005"/>
                  </a:cubicBezTo>
                  <a:lnTo>
                    <a:pt x="1603" y="6005"/>
                  </a:lnTo>
                  <a:cubicBezTo>
                    <a:pt x="1394" y="6191"/>
                    <a:pt x="1208" y="6377"/>
                    <a:pt x="1022" y="6586"/>
                  </a:cubicBezTo>
                  <a:cubicBezTo>
                    <a:pt x="906" y="6725"/>
                    <a:pt x="534" y="7050"/>
                    <a:pt x="674" y="7422"/>
                  </a:cubicBezTo>
                  <a:cubicBezTo>
                    <a:pt x="736" y="7568"/>
                    <a:pt x="874" y="7658"/>
                    <a:pt x="1036" y="7658"/>
                  </a:cubicBezTo>
                  <a:cubicBezTo>
                    <a:pt x="1054" y="7658"/>
                    <a:pt x="1073" y="7657"/>
                    <a:pt x="1092" y="7654"/>
                  </a:cubicBezTo>
                  <a:lnTo>
                    <a:pt x="1092" y="7654"/>
                  </a:lnTo>
                  <a:cubicBezTo>
                    <a:pt x="767" y="7979"/>
                    <a:pt x="488" y="8351"/>
                    <a:pt x="233" y="8746"/>
                  </a:cubicBezTo>
                  <a:cubicBezTo>
                    <a:pt x="93" y="8931"/>
                    <a:pt x="0" y="9164"/>
                    <a:pt x="24" y="9396"/>
                  </a:cubicBezTo>
                  <a:cubicBezTo>
                    <a:pt x="72" y="9558"/>
                    <a:pt x="212" y="9596"/>
                    <a:pt x="323" y="9596"/>
                  </a:cubicBezTo>
                  <a:cubicBezTo>
                    <a:pt x="371" y="9596"/>
                    <a:pt x="414" y="9589"/>
                    <a:pt x="442" y="9582"/>
                  </a:cubicBezTo>
                  <a:cubicBezTo>
                    <a:pt x="767" y="9535"/>
                    <a:pt x="1045" y="9419"/>
                    <a:pt x="1324" y="9233"/>
                  </a:cubicBezTo>
                  <a:cubicBezTo>
                    <a:pt x="1603" y="9094"/>
                    <a:pt x="1905" y="8908"/>
                    <a:pt x="2160" y="8722"/>
                  </a:cubicBezTo>
                  <a:lnTo>
                    <a:pt x="2160" y="8722"/>
                  </a:lnTo>
                  <a:cubicBezTo>
                    <a:pt x="2160" y="8769"/>
                    <a:pt x="2137" y="8792"/>
                    <a:pt x="2137" y="8839"/>
                  </a:cubicBezTo>
                  <a:cubicBezTo>
                    <a:pt x="2117" y="9140"/>
                    <a:pt x="2426" y="9215"/>
                    <a:pt x="2601" y="9215"/>
                  </a:cubicBezTo>
                  <a:cubicBezTo>
                    <a:pt x="2628" y="9215"/>
                    <a:pt x="2652" y="9213"/>
                    <a:pt x="2671" y="9210"/>
                  </a:cubicBezTo>
                  <a:cubicBezTo>
                    <a:pt x="3112" y="9187"/>
                    <a:pt x="3530" y="9071"/>
                    <a:pt x="3925" y="8885"/>
                  </a:cubicBezTo>
                  <a:cubicBezTo>
                    <a:pt x="4250" y="8722"/>
                    <a:pt x="4575" y="8560"/>
                    <a:pt x="4877" y="8351"/>
                  </a:cubicBezTo>
                  <a:cubicBezTo>
                    <a:pt x="4877" y="8397"/>
                    <a:pt x="4901" y="8444"/>
                    <a:pt x="4924" y="8490"/>
                  </a:cubicBezTo>
                  <a:cubicBezTo>
                    <a:pt x="5000" y="8653"/>
                    <a:pt x="5127" y="8718"/>
                    <a:pt x="5280" y="8718"/>
                  </a:cubicBezTo>
                  <a:cubicBezTo>
                    <a:pt x="5825" y="8718"/>
                    <a:pt x="6706" y="7897"/>
                    <a:pt x="6851" y="7770"/>
                  </a:cubicBezTo>
                  <a:cubicBezTo>
                    <a:pt x="7432" y="7190"/>
                    <a:pt x="7966" y="6586"/>
                    <a:pt x="8431" y="5912"/>
                  </a:cubicBezTo>
                  <a:cubicBezTo>
                    <a:pt x="8709" y="5494"/>
                    <a:pt x="9034" y="5076"/>
                    <a:pt x="9290" y="4612"/>
                  </a:cubicBezTo>
                  <a:lnTo>
                    <a:pt x="9685" y="3962"/>
                  </a:lnTo>
                  <a:cubicBezTo>
                    <a:pt x="9801" y="3799"/>
                    <a:pt x="9894" y="3636"/>
                    <a:pt x="9963" y="3451"/>
                  </a:cubicBezTo>
                  <a:cubicBezTo>
                    <a:pt x="9987" y="3218"/>
                    <a:pt x="9638" y="2800"/>
                    <a:pt x="9476" y="2615"/>
                  </a:cubicBezTo>
                  <a:cubicBezTo>
                    <a:pt x="9330" y="2451"/>
                    <a:pt x="9071" y="2202"/>
                    <a:pt x="8887" y="2202"/>
                  </a:cubicBezTo>
                  <a:cubicBezTo>
                    <a:pt x="8836" y="2202"/>
                    <a:pt x="8791" y="2221"/>
                    <a:pt x="8756" y="2266"/>
                  </a:cubicBezTo>
                  <a:cubicBezTo>
                    <a:pt x="8640" y="2057"/>
                    <a:pt x="8454" y="1895"/>
                    <a:pt x="8222" y="1802"/>
                  </a:cubicBezTo>
                  <a:cubicBezTo>
                    <a:pt x="8222" y="1709"/>
                    <a:pt x="8222" y="1616"/>
                    <a:pt x="8175" y="1523"/>
                  </a:cubicBezTo>
                  <a:cubicBezTo>
                    <a:pt x="8222" y="1477"/>
                    <a:pt x="8245" y="1430"/>
                    <a:pt x="8245" y="1384"/>
                  </a:cubicBezTo>
                  <a:cubicBezTo>
                    <a:pt x="8287" y="1006"/>
                    <a:pt x="7721" y="1"/>
                    <a:pt x="7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06" name="Google Shape;4306;p88"/>
            <p:cNvSpPr/>
            <p:nvPr/>
          </p:nvSpPr>
          <p:spPr>
            <a:xfrm>
              <a:off x="4371863" y="3734675"/>
              <a:ext cx="483650" cy="610225"/>
            </a:xfrm>
            <a:custGeom>
              <a:avLst/>
              <a:gdLst/>
              <a:ahLst/>
              <a:cxnLst/>
              <a:rect l="l" t="t" r="r" b="b"/>
              <a:pathLst>
                <a:path w="19346" h="24409" extrusionOk="0">
                  <a:moveTo>
                    <a:pt x="9173" y="1"/>
                  </a:moveTo>
                  <a:cubicBezTo>
                    <a:pt x="7014" y="3763"/>
                    <a:pt x="5574" y="9383"/>
                    <a:pt x="5179" y="11589"/>
                  </a:cubicBezTo>
                  <a:cubicBezTo>
                    <a:pt x="4993" y="12936"/>
                    <a:pt x="4668" y="14260"/>
                    <a:pt x="4180" y="15537"/>
                  </a:cubicBezTo>
                  <a:cubicBezTo>
                    <a:pt x="3158" y="17651"/>
                    <a:pt x="1928" y="19671"/>
                    <a:pt x="488" y="21529"/>
                  </a:cubicBezTo>
                  <a:cubicBezTo>
                    <a:pt x="93" y="22017"/>
                    <a:pt x="0" y="23666"/>
                    <a:pt x="1719" y="23991"/>
                  </a:cubicBezTo>
                  <a:cubicBezTo>
                    <a:pt x="2974" y="24237"/>
                    <a:pt x="4610" y="24409"/>
                    <a:pt x="6359" y="24409"/>
                  </a:cubicBezTo>
                  <a:cubicBezTo>
                    <a:pt x="9400" y="24409"/>
                    <a:pt x="12781" y="23890"/>
                    <a:pt x="15096" y="22342"/>
                  </a:cubicBezTo>
                  <a:cubicBezTo>
                    <a:pt x="19346" y="19486"/>
                    <a:pt x="18091" y="10986"/>
                    <a:pt x="18022" y="10057"/>
                  </a:cubicBezTo>
                  <a:cubicBezTo>
                    <a:pt x="17882" y="7688"/>
                    <a:pt x="18138" y="4065"/>
                    <a:pt x="18138" y="4065"/>
                  </a:cubicBezTo>
                  <a:cubicBezTo>
                    <a:pt x="16907" y="3229"/>
                    <a:pt x="15583" y="2509"/>
                    <a:pt x="14190" y="1928"/>
                  </a:cubicBezTo>
                  <a:cubicBezTo>
                    <a:pt x="12541" y="1255"/>
                    <a:pt x="10892" y="465"/>
                    <a:pt x="9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88"/>
            <p:cNvSpPr/>
            <p:nvPr/>
          </p:nvSpPr>
          <p:spPr>
            <a:xfrm>
              <a:off x="4551263" y="3622925"/>
              <a:ext cx="306000" cy="281125"/>
            </a:xfrm>
            <a:custGeom>
              <a:avLst/>
              <a:gdLst/>
              <a:ahLst/>
              <a:cxnLst/>
              <a:rect l="l" t="t" r="r" b="b"/>
              <a:pathLst>
                <a:path w="12240" h="11245" extrusionOk="0">
                  <a:moveTo>
                    <a:pt x="6871" y="1"/>
                  </a:moveTo>
                  <a:cubicBezTo>
                    <a:pt x="6184" y="1"/>
                    <a:pt x="5413" y="133"/>
                    <a:pt x="4552" y="453"/>
                  </a:cubicBezTo>
                  <a:cubicBezTo>
                    <a:pt x="2323" y="1289"/>
                    <a:pt x="2021" y="3936"/>
                    <a:pt x="1115" y="6003"/>
                  </a:cubicBezTo>
                  <a:cubicBezTo>
                    <a:pt x="558" y="7234"/>
                    <a:pt x="0" y="7931"/>
                    <a:pt x="372" y="7977"/>
                  </a:cubicBezTo>
                  <a:cubicBezTo>
                    <a:pt x="414" y="7983"/>
                    <a:pt x="456" y="7985"/>
                    <a:pt x="498" y="7985"/>
                  </a:cubicBezTo>
                  <a:cubicBezTo>
                    <a:pt x="1173" y="7985"/>
                    <a:pt x="1683" y="7309"/>
                    <a:pt x="1872" y="7017"/>
                  </a:cubicBezTo>
                  <a:lnTo>
                    <a:pt x="1872" y="7017"/>
                  </a:lnTo>
                  <a:cubicBezTo>
                    <a:pt x="1693" y="7333"/>
                    <a:pt x="1318" y="8127"/>
                    <a:pt x="1928" y="8349"/>
                  </a:cubicBezTo>
                  <a:cubicBezTo>
                    <a:pt x="1993" y="8372"/>
                    <a:pt x="2059" y="8382"/>
                    <a:pt x="2123" y="8382"/>
                  </a:cubicBezTo>
                  <a:cubicBezTo>
                    <a:pt x="2513" y="8382"/>
                    <a:pt x="2870" y="7998"/>
                    <a:pt x="3089" y="7699"/>
                  </a:cubicBezTo>
                  <a:lnTo>
                    <a:pt x="3089" y="7699"/>
                  </a:lnTo>
                  <a:cubicBezTo>
                    <a:pt x="2903" y="8047"/>
                    <a:pt x="2810" y="8535"/>
                    <a:pt x="3321" y="8790"/>
                  </a:cubicBezTo>
                  <a:cubicBezTo>
                    <a:pt x="3427" y="8839"/>
                    <a:pt x="3528" y="8861"/>
                    <a:pt x="3626" y="8861"/>
                  </a:cubicBezTo>
                  <a:cubicBezTo>
                    <a:pt x="4171" y="8861"/>
                    <a:pt x="4577" y="8184"/>
                    <a:pt x="4715" y="7908"/>
                  </a:cubicBezTo>
                  <a:lnTo>
                    <a:pt x="4715" y="7908"/>
                  </a:lnTo>
                  <a:cubicBezTo>
                    <a:pt x="4575" y="8233"/>
                    <a:pt x="4273" y="9046"/>
                    <a:pt x="4877" y="9371"/>
                  </a:cubicBezTo>
                  <a:cubicBezTo>
                    <a:pt x="4958" y="9410"/>
                    <a:pt x="5038" y="9427"/>
                    <a:pt x="5116" y="9427"/>
                  </a:cubicBezTo>
                  <a:cubicBezTo>
                    <a:pt x="5782" y="9427"/>
                    <a:pt x="6340" y="8164"/>
                    <a:pt x="6340" y="8163"/>
                  </a:cubicBezTo>
                  <a:lnTo>
                    <a:pt x="6340" y="8163"/>
                  </a:lnTo>
                  <a:cubicBezTo>
                    <a:pt x="6340" y="8164"/>
                    <a:pt x="5876" y="9719"/>
                    <a:pt x="6573" y="9998"/>
                  </a:cubicBezTo>
                  <a:cubicBezTo>
                    <a:pt x="6633" y="10022"/>
                    <a:pt x="6694" y="10033"/>
                    <a:pt x="6755" y="10033"/>
                  </a:cubicBezTo>
                  <a:cubicBezTo>
                    <a:pt x="7393" y="10033"/>
                    <a:pt x="8012" y="8814"/>
                    <a:pt x="8012" y="8814"/>
                  </a:cubicBezTo>
                  <a:lnTo>
                    <a:pt x="8012" y="8814"/>
                  </a:lnTo>
                  <a:cubicBezTo>
                    <a:pt x="8012" y="8814"/>
                    <a:pt x="7780" y="10277"/>
                    <a:pt x="8430" y="10509"/>
                  </a:cubicBezTo>
                  <a:cubicBezTo>
                    <a:pt x="8485" y="10528"/>
                    <a:pt x="8540" y="10537"/>
                    <a:pt x="8595" y="10537"/>
                  </a:cubicBezTo>
                  <a:cubicBezTo>
                    <a:pt x="9203" y="10537"/>
                    <a:pt x="9847" y="9464"/>
                    <a:pt x="9847" y="9464"/>
                  </a:cubicBezTo>
                  <a:cubicBezTo>
                    <a:pt x="9847" y="9464"/>
                    <a:pt x="10149" y="10973"/>
                    <a:pt x="10753" y="11206"/>
                  </a:cubicBezTo>
                  <a:cubicBezTo>
                    <a:pt x="10817" y="11232"/>
                    <a:pt x="10873" y="11244"/>
                    <a:pt x="10922" y="11244"/>
                  </a:cubicBezTo>
                  <a:cubicBezTo>
                    <a:pt x="11349" y="11244"/>
                    <a:pt x="11224" y="10292"/>
                    <a:pt x="11287" y="9208"/>
                  </a:cubicBezTo>
                  <a:cubicBezTo>
                    <a:pt x="11450" y="7165"/>
                    <a:pt x="12239" y="4238"/>
                    <a:pt x="11380" y="2752"/>
                  </a:cubicBezTo>
                  <a:cubicBezTo>
                    <a:pt x="10972" y="2048"/>
                    <a:pt x="9576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88"/>
            <p:cNvSpPr/>
            <p:nvPr/>
          </p:nvSpPr>
          <p:spPr>
            <a:xfrm>
              <a:off x="4623813" y="4352125"/>
              <a:ext cx="99325" cy="190975"/>
            </a:xfrm>
            <a:custGeom>
              <a:avLst/>
              <a:gdLst/>
              <a:ahLst/>
              <a:cxnLst/>
              <a:rect l="l" t="t" r="r" b="b"/>
              <a:pathLst>
                <a:path w="3973" h="7639" extrusionOk="0">
                  <a:moveTo>
                    <a:pt x="210" y="5935"/>
                  </a:moveTo>
                  <a:cubicBezTo>
                    <a:pt x="184" y="5935"/>
                    <a:pt x="162" y="5942"/>
                    <a:pt x="144" y="5953"/>
                  </a:cubicBezTo>
                  <a:lnTo>
                    <a:pt x="144" y="5953"/>
                  </a:lnTo>
                  <a:cubicBezTo>
                    <a:pt x="177" y="5946"/>
                    <a:pt x="339" y="5935"/>
                    <a:pt x="210" y="5935"/>
                  </a:cubicBezTo>
                  <a:close/>
                  <a:moveTo>
                    <a:pt x="144" y="5953"/>
                  </a:moveTo>
                  <a:cubicBezTo>
                    <a:pt x="138" y="5954"/>
                    <a:pt x="136" y="5955"/>
                    <a:pt x="139" y="5956"/>
                  </a:cubicBezTo>
                  <a:lnTo>
                    <a:pt x="139" y="5956"/>
                  </a:lnTo>
                  <a:cubicBezTo>
                    <a:pt x="141" y="5955"/>
                    <a:pt x="142" y="5954"/>
                    <a:pt x="144" y="5953"/>
                  </a:cubicBezTo>
                  <a:close/>
                  <a:moveTo>
                    <a:pt x="1133" y="1"/>
                  </a:moveTo>
                  <a:cubicBezTo>
                    <a:pt x="854" y="1"/>
                    <a:pt x="581" y="53"/>
                    <a:pt x="559" y="152"/>
                  </a:cubicBezTo>
                  <a:cubicBezTo>
                    <a:pt x="442" y="640"/>
                    <a:pt x="884" y="5076"/>
                    <a:pt x="907" y="5958"/>
                  </a:cubicBezTo>
                  <a:lnTo>
                    <a:pt x="884" y="5958"/>
                  </a:lnTo>
                  <a:cubicBezTo>
                    <a:pt x="768" y="5947"/>
                    <a:pt x="657" y="5941"/>
                    <a:pt x="547" y="5941"/>
                  </a:cubicBezTo>
                  <a:cubicBezTo>
                    <a:pt x="437" y="5941"/>
                    <a:pt x="326" y="5947"/>
                    <a:pt x="210" y="5958"/>
                  </a:cubicBezTo>
                  <a:cubicBezTo>
                    <a:pt x="165" y="5958"/>
                    <a:pt x="145" y="5957"/>
                    <a:pt x="139" y="5956"/>
                  </a:cubicBezTo>
                  <a:lnTo>
                    <a:pt x="139" y="5956"/>
                  </a:lnTo>
                  <a:cubicBezTo>
                    <a:pt x="1" y="6053"/>
                    <a:pt x="82" y="6454"/>
                    <a:pt x="164" y="6516"/>
                  </a:cubicBezTo>
                  <a:cubicBezTo>
                    <a:pt x="210" y="6562"/>
                    <a:pt x="309" y="6574"/>
                    <a:pt x="410" y="6574"/>
                  </a:cubicBezTo>
                  <a:cubicBezTo>
                    <a:pt x="512" y="6574"/>
                    <a:pt x="617" y="6562"/>
                    <a:pt x="675" y="6562"/>
                  </a:cubicBezTo>
                  <a:cubicBezTo>
                    <a:pt x="907" y="6585"/>
                    <a:pt x="1139" y="6609"/>
                    <a:pt x="1348" y="6655"/>
                  </a:cubicBezTo>
                  <a:cubicBezTo>
                    <a:pt x="1720" y="6887"/>
                    <a:pt x="2022" y="7212"/>
                    <a:pt x="2370" y="7491"/>
                  </a:cubicBezTo>
                  <a:cubicBezTo>
                    <a:pt x="2441" y="7548"/>
                    <a:pt x="2580" y="7638"/>
                    <a:pt x="2688" y="7638"/>
                  </a:cubicBezTo>
                  <a:cubicBezTo>
                    <a:pt x="2759" y="7638"/>
                    <a:pt x="2816" y="7600"/>
                    <a:pt x="2834" y="7491"/>
                  </a:cubicBezTo>
                  <a:cubicBezTo>
                    <a:pt x="2811" y="7282"/>
                    <a:pt x="2718" y="7073"/>
                    <a:pt x="2579" y="6910"/>
                  </a:cubicBezTo>
                  <a:lnTo>
                    <a:pt x="2579" y="6910"/>
                  </a:lnTo>
                  <a:cubicBezTo>
                    <a:pt x="2720" y="6946"/>
                    <a:pt x="3302" y="7182"/>
                    <a:pt x="3636" y="7182"/>
                  </a:cubicBezTo>
                  <a:cubicBezTo>
                    <a:pt x="3742" y="7182"/>
                    <a:pt x="3823" y="7158"/>
                    <a:pt x="3856" y="7096"/>
                  </a:cubicBezTo>
                  <a:cubicBezTo>
                    <a:pt x="3972" y="6818"/>
                    <a:pt x="3067" y="6446"/>
                    <a:pt x="2904" y="6400"/>
                  </a:cubicBezTo>
                  <a:cubicBezTo>
                    <a:pt x="2937" y="6400"/>
                    <a:pt x="2982" y="6400"/>
                    <a:pt x="3035" y="6400"/>
                  </a:cubicBezTo>
                  <a:cubicBezTo>
                    <a:pt x="3246" y="6400"/>
                    <a:pt x="3573" y="6386"/>
                    <a:pt x="3647" y="6237"/>
                  </a:cubicBezTo>
                  <a:cubicBezTo>
                    <a:pt x="3763" y="6074"/>
                    <a:pt x="3415" y="5958"/>
                    <a:pt x="3322" y="5912"/>
                  </a:cubicBezTo>
                  <a:cubicBezTo>
                    <a:pt x="3117" y="5849"/>
                    <a:pt x="2888" y="5828"/>
                    <a:pt x="2654" y="5828"/>
                  </a:cubicBezTo>
                  <a:cubicBezTo>
                    <a:pt x="2277" y="5828"/>
                    <a:pt x="1886" y="5883"/>
                    <a:pt x="1557" y="5912"/>
                  </a:cubicBezTo>
                  <a:cubicBezTo>
                    <a:pt x="1162" y="4797"/>
                    <a:pt x="1720" y="431"/>
                    <a:pt x="1743" y="199"/>
                  </a:cubicBezTo>
                  <a:cubicBezTo>
                    <a:pt x="1755" y="65"/>
                    <a:pt x="1441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88"/>
            <p:cNvSpPr/>
            <p:nvPr/>
          </p:nvSpPr>
          <p:spPr>
            <a:xfrm>
              <a:off x="4505238" y="4352125"/>
              <a:ext cx="98875" cy="190975"/>
            </a:xfrm>
            <a:custGeom>
              <a:avLst/>
              <a:gdLst/>
              <a:ahLst/>
              <a:cxnLst/>
              <a:rect l="l" t="t" r="r" b="b"/>
              <a:pathLst>
                <a:path w="3955" h="7639" extrusionOk="0">
                  <a:moveTo>
                    <a:pt x="192" y="5935"/>
                  </a:moveTo>
                  <a:cubicBezTo>
                    <a:pt x="170" y="5935"/>
                    <a:pt x="150" y="5941"/>
                    <a:pt x="134" y="5952"/>
                  </a:cubicBezTo>
                  <a:lnTo>
                    <a:pt x="134" y="5952"/>
                  </a:lnTo>
                  <a:cubicBezTo>
                    <a:pt x="180" y="5945"/>
                    <a:pt x="313" y="5935"/>
                    <a:pt x="192" y="5935"/>
                  </a:cubicBezTo>
                  <a:close/>
                  <a:moveTo>
                    <a:pt x="134" y="5952"/>
                  </a:moveTo>
                  <a:cubicBezTo>
                    <a:pt x="120" y="5954"/>
                    <a:pt x="114" y="5956"/>
                    <a:pt x="127" y="5957"/>
                  </a:cubicBezTo>
                  <a:lnTo>
                    <a:pt x="127" y="5957"/>
                  </a:lnTo>
                  <a:cubicBezTo>
                    <a:pt x="129" y="5955"/>
                    <a:pt x="132" y="5953"/>
                    <a:pt x="134" y="5952"/>
                  </a:cubicBezTo>
                  <a:close/>
                  <a:moveTo>
                    <a:pt x="1115" y="1"/>
                  </a:moveTo>
                  <a:cubicBezTo>
                    <a:pt x="836" y="1"/>
                    <a:pt x="563" y="53"/>
                    <a:pt x="541" y="152"/>
                  </a:cubicBezTo>
                  <a:cubicBezTo>
                    <a:pt x="425" y="640"/>
                    <a:pt x="866" y="5076"/>
                    <a:pt x="889" y="5958"/>
                  </a:cubicBezTo>
                  <a:lnTo>
                    <a:pt x="866" y="5958"/>
                  </a:lnTo>
                  <a:cubicBezTo>
                    <a:pt x="761" y="5947"/>
                    <a:pt x="651" y="5941"/>
                    <a:pt x="538" y="5941"/>
                  </a:cubicBezTo>
                  <a:cubicBezTo>
                    <a:pt x="425" y="5941"/>
                    <a:pt x="308" y="5947"/>
                    <a:pt x="192" y="5958"/>
                  </a:cubicBezTo>
                  <a:cubicBezTo>
                    <a:pt x="157" y="5958"/>
                    <a:pt x="136" y="5958"/>
                    <a:pt x="127" y="5957"/>
                  </a:cubicBezTo>
                  <a:lnTo>
                    <a:pt x="127" y="5957"/>
                  </a:lnTo>
                  <a:cubicBezTo>
                    <a:pt x="1" y="6055"/>
                    <a:pt x="64" y="6455"/>
                    <a:pt x="146" y="6516"/>
                  </a:cubicBezTo>
                  <a:cubicBezTo>
                    <a:pt x="192" y="6562"/>
                    <a:pt x="291" y="6574"/>
                    <a:pt x="393" y="6574"/>
                  </a:cubicBezTo>
                  <a:cubicBezTo>
                    <a:pt x="494" y="6574"/>
                    <a:pt x="599" y="6562"/>
                    <a:pt x="657" y="6562"/>
                  </a:cubicBezTo>
                  <a:cubicBezTo>
                    <a:pt x="889" y="6585"/>
                    <a:pt x="1121" y="6609"/>
                    <a:pt x="1353" y="6655"/>
                  </a:cubicBezTo>
                  <a:cubicBezTo>
                    <a:pt x="1725" y="6887"/>
                    <a:pt x="2027" y="7212"/>
                    <a:pt x="2375" y="7491"/>
                  </a:cubicBezTo>
                  <a:cubicBezTo>
                    <a:pt x="2446" y="7548"/>
                    <a:pt x="2585" y="7638"/>
                    <a:pt x="2689" y="7638"/>
                  </a:cubicBezTo>
                  <a:cubicBezTo>
                    <a:pt x="2755" y="7638"/>
                    <a:pt x="2807" y="7600"/>
                    <a:pt x="2817" y="7491"/>
                  </a:cubicBezTo>
                  <a:cubicBezTo>
                    <a:pt x="2793" y="7282"/>
                    <a:pt x="2724" y="7073"/>
                    <a:pt x="2584" y="6910"/>
                  </a:cubicBezTo>
                  <a:lnTo>
                    <a:pt x="2584" y="6910"/>
                  </a:lnTo>
                  <a:cubicBezTo>
                    <a:pt x="2725" y="6946"/>
                    <a:pt x="3294" y="7182"/>
                    <a:pt x="3622" y="7182"/>
                  </a:cubicBezTo>
                  <a:cubicBezTo>
                    <a:pt x="3725" y="7182"/>
                    <a:pt x="3805" y="7158"/>
                    <a:pt x="3838" y="7096"/>
                  </a:cubicBezTo>
                  <a:cubicBezTo>
                    <a:pt x="3955" y="6818"/>
                    <a:pt x="3049" y="6446"/>
                    <a:pt x="2886" y="6400"/>
                  </a:cubicBezTo>
                  <a:cubicBezTo>
                    <a:pt x="2923" y="6400"/>
                    <a:pt x="2972" y="6400"/>
                    <a:pt x="3026" y="6400"/>
                  </a:cubicBezTo>
                  <a:cubicBezTo>
                    <a:pt x="3244" y="6400"/>
                    <a:pt x="3560" y="6386"/>
                    <a:pt x="3653" y="6237"/>
                  </a:cubicBezTo>
                  <a:cubicBezTo>
                    <a:pt x="3746" y="6074"/>
                    <a:pt x="3397" y="5958"/>
                    <a:pt x="3304" y="5912"/>
                  </a:cubicBezTo>
                  <a:cubicBezTo>
                    <a:pt x="3099" y="5849"/>
                    <a:pt x="2870" y="5828"/>
                    <a:pt x="2636" y="5828"/>
                  </a:cubicBezTo>
                  <a:cubicBezTo>
                    <a:pt x="2259" y="5828"/>
                    <a:pt x="1868" y="5883"/>
                    <a:pt x="1539" y="5912"/>
                  </a:cubicBezTo>
                  <a:cubicBezTo>
                    <a:pt x="1144" y="4797"/>
                    <a:pt x="1702" y="431"/>
                    <a:pt x="1725" y="199"/>
                  </a:cubicBezTo>
                  <a:cubicBezTo>
                    <a:pt x="1737" y="65"/>
                    <a:pt x="1423" y="1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88"/>
            <p:cNvSpPr/>
            <p:nvPr/>
          </p:nvSpPr>
          <p:spPr>
            <a:xfrm>
              <a:off x="4616288" y="4285675"/>
              <a:ext cx="69100" cy="95225"/>
            </a:xfrm>
            <a:custGeom>
              <a:avLst/>
              <a:gdLst/>
              <a:ahLst/>
              <a:cxnLst/>
              <a:rect l="l" t="t" r="r" b="b"/>
              <a:pathLst>
                <a:path w="2764" h="3809" extrusionOk="0">
                  <a:moveTo>
                    <a:pt x="186" y="0"/>
                  </a:moveTo>
                  <a:lnTo>
                    <a:pt x="186" y="0"/>
                  </a:lnTo>
                  <a:cubicBezTo>
                    <a:pt x="0" y="1045"/>
                    <a:pt x="325" y="3809"/>
                    <a:pt x="1463" y="3809"/>
                  </a:cubicBezTo>
                  <a:cubicBezTo>
                    <a:pt x="2601" y="3809"/>
                    <a:pt x="2671" y="465"/>
                    <a:pt x="2764" y="70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88"/>
            <p:cNvSpPr/>
            <p:nvPr/>
          </p:nvSpPr>
          <p:spPr>
            <a:xfrm>
              <a:off x="4819488" y="3681625"/>
              <a:ext cx="33700" cy="31100"/>
            </a:xfrm>
            <a:custGeom>
              <a:avLst/>
              <a:gdLst/>
              <a:ahLst/>
              <a:cxnLst/>
              <a:rect l="l" t="t" r="r" b="b"/>
              <a:pathLst>
                <a:path w="1348" h="1244" extrusionOk="0">
                  <a:moveTo>
                    <a:pt x="632" y="0"/>
                  </a:moveTo>
                  <a:cubicBezTo>
                    <a:pt x="435" y="0"/>
                    <a:pt x="247" y="110"/>
                    <a:pt x="140" y="288"/>
                  </a:cubicBezTo>
                  <a:cubicBezTo>
                    <a:pt x="1" y="520"/>
                    <a:pt x="47" y="822"/>
                    <a:pt x="233" y="1031"/>
                  </a:cubicBezTo>
                  <a:cubicBezTo>
                    <a:pt x="371" y="1169"/>
                    <a:pt x="561" y="1243"/>
                    <a:pt x="754" y="1243"/>
                  </a:cubicBezTo>
                  <a:cubicBezTo>
                    <a:pt x="821" y="1243"/>
                    <a:pt x="888" y="1235"/>
                    <a:pt x="953" y="1217"/>
                  </a:cubicBezTo>
                  <a:cubicBezTo>
                    <a:pt x="1069" y="1170"/>
                    <a:pt x="1185" y="1101"/>
                    <a:pt x="1255" y="985"/>
                  </a:cubicBezTo>
                  <a:cubicBezTo>
                    <a:pt x="1348" y="776"/>
                    <a:pt x="1324" y="497"/>
                    <a:pt x="1162" y="311"/>
                  </a:cubicBezTo>
                  <a:cubicBezTo>
                    <a:pt x="1069" y="195"/>
                    <a:pt x="953" y="79"/>
                    <a:pt x="813" y="32"/>
                  </a:cubicBezTo>
                  <a:cubicBezTo>
                    <a:pt x="754" y="11"/>
                    <a:pt x="692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88"/>
            <p:cNvSpPr/>
            <p:nvPr/>
          </p:nvSpPr>
          <p:spPr>
            <a:xfrm>
              <a:off x="4709763" y="3678750"/>
              <a:ext cx="40075" cy="37100"/>
            </a:xfrm>
            <a:custGeom>
              <a:avLst/>
              <a:gdLst/>
              <a:ahLst/>
              <a:cxnLst/>
              <a:rect l="l" t="t" r="r" b="b"/>
              <a:pathLst>
                <a:path w="1603" h="1484" extrusionOk="0">
                  <a:moveTo>
                    <a:pt x="735" y="0"/>
                  </a:moveTo>
                  <a:cubicBezTo>
                    <a:pt x="489" y="0"/>
                    <a:pt x="266" y="123"/>
                    <a:pt x="140" y="356"/>
                  </a:cubicBezTo>
                  <a:cubicBezTo>
                    <a:pt x="0" y="635"/>
                    <a:pt x="24" y="984"/>
                    <a:pt x="256" y="1216"/>
                  </a:cubicBezTo>
                  <a:cubicBezTo>
                    <a:pt x="411" y="1388"/>
                    <a:pt x="642" y="1484"/>
                    <a:pt x="875" y="1484"/>
                  </a:cubicBezTo>
                  <a:cubicBezTo>
                    <a:pt x="956" y="1484"/>
                    <a:pt x="1037" y="1472"/>
                    <a:pt x="1115" y="1448"/>
                  </a:cubicBezTo>
                  <a:cubicBezTo>
                    <a:pt x="1278" y="1402"/>
                    <a:pt x="1394" y="1309"/>
                    <a:pt x="1487" y="1169"/>
                  </a:cubicBezTo>
                  <a:cubicBezTo>
                    <a:pt x="1603" y="914"/>
                    <a:pt x="1556" y="589"/>
                    <a:pt x="1371" y="380"/>
                  </a:cubicBezTo>
                  <a:cubicBezTo>
                    <a:pt x="1254" y="217"/>
                    <a:pt x="1115" y="101"/>
                    <a:pt x="952" y="31"/>
                  </a:cubicBezTo>
                  <a:cubicBezTo>
                    <a:pt x="879" y="10"/>
                    <a:pt x="806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88"/>
            <p:cNvSpPr/>
            <p:nvPr/>
          </p:nvSpPr>
          <p:spPr>
            <a:xfrm>
              <a:off x="4274888" y="3857900"/>
              <a:ext cx="411100" cy="368325"/>
            </a:xfrm>
            <a:custGeom>
              <a:avLst/>
              <a:gdLst/>
              <a:ahLst/>
              <a:cxnLst/>
              <a:rect l="l" t="t" r="r" b="b"/>
              <a:pathLst>
                <a:path w="16444" h="14733" extrusionOk="0">
                  <a:moveTo>
                    <a:pt x="12924" y="1"/>
                  </a:moveTo>
                  <a:cubicBezTo>
                    <a:pt x="12407" y="1"/>
                    <a:pt x="11836" y="177"/>
                    <a:pt x="11218" y="599"/>
                  </a:cubicBezTo>
                  <a:cubicBezTo>
                    <a:pt x="9197" y="1969"/>
                    <a:pt x="8338" y="4408"/>
                    <a:pt x="7618" y="6567"/>
                  </a:cubicBezTo>
                  <a:cubicBezTo>
                    <a:pt x="6875" y="8751"/>
                    <a:pt x="6619" y="10910"/>
                    <a:pt x="4460" y="12281"/>
                  </a:cubicBezTo>
                  <a:cubicBezTo>
                    <a:pt x="3438" y="12931"/>
                    <a:pt x="1" y="14348"/>
                    <a:pt x="3507" y="14696"/>
                  </a:cubicBezTo>
                  <a:cubicBezTo>
                    <a:pt x="3960" y="14721"/>
                    <a:pt x="4394" y="14733"/>
                    <a:pt x="4811" y="14733"/>
                  </a:cubicBezTo>
                  <a:cubicBezTo>
                    <a:pt x="12207" y="14733"/>
                    <a:pt x="14152" y="10991"/>
                    <a:pt x="15119" y="9122"/>
                  </a:cubicBezTo>
                  <a:cubicBezTo>
                    <a:pt x="15746" y="7891"/>
                    <a:pt x="16443" y="5731"/>
                    <a:pt x="16211" y="3757"/>
                  </a:cubicBezTo>
                  <a:cubicBezTo>
                    <a:pt x="16046" y="2457"/>
                    <a:pt x="14855" y="1"/>
                    <a:pt x="12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88"/>
            <p:cNvSpPr/>
            <p:nvPr/>
          </p:nvSpPr>
          <p:spPr>
            <a:xfrm>
              <a:off x="4499013" y="4296125"/>
              <a:ext cx="69100" cy="95225"/>
            </a:xfrm>
            <a:custGeom>
              <a:avLst/>
              <a:gdLst/>
              <a:ahLst/>
              <a:cxnLst/>
              <a:rect l="l" t="t" r="r" b="b"/>
              <a:pathLst>
                <a:path w="2764" h="3809" extrusionOk="0">
                  <a:moveTo>
                    <a:pt x="186" y="0"/>
                  </a:moveTo>
                  <a:cubicBezTo>
                    <a:pt x="0" y="1022"/>
                    <a:pt x="325" y="3809"/>
                    <a:pt x="1463" y="3809"/>
                  </a:cubicBezTo>
                  <a:cubicBezTo>
                    <a:pt x="2601" y="3809"/>
                    <a:pt x="2671" y="465"/>
                    <a:pt x="2764" y="70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88"/>
            <p:cNvSpPr/>
            <p:nvPr/>
          </p:nvSpPr>
          <p:spPr>
            <a:xfrm>
              <a:off x="4764913" y="3716675"/>
              <a:ext cx="142275" cy="101625"/>
            </a:xfrm>
            <a:custGeom>
              <a:avLst/>
              <a:gdLst/>
              <a:ahLst/>
              <a:cxnLst/>
              <a:rect l="l" t="t" r="r" b="b"/>
              <a:pathLst>
                <a:path w="5691" h="4065" extrusionOk="0">
                  <a:moveTo>
                    <a:pt x="2207" y="1"/>
                  </a:moveTo>
                  <a:cubicBezTo>
                    <a:pt x="1231" y="1"/>
                    <a:pt x="837" y="999"/>
                    <a:pt x="1" y="1162"/>
                  </a:cubicBezTo>
                  <a:cubicBezTo>
                    <a:pt x="558" y="1650"/>
                    <a:pt x="628" y="2927"/>
                    <a:pt x="1301" y="3252"/>
                  </a:cubicBezTo>
                  <a:cubicBezTo>
                    <a:pt x="1697" y="3433"/>
                    <a:pt x="2002" y="3496"/>
                    <a:pt x="2252" y="3496"/>
                  </a:cubicBezTo>
                  <a:cubicBezTo>
                    <a:pt x="2816" y="3496"/>
                    <a:pt x="3098" y="3175"/>
                    <a:pt x="3512" y="3175"/>
                  </a:cubicBezTo>
                  <a:cubicBezTo>
                    <a:pt x="3548" y="3175"/>
                    <a:pt x="3585" y="3177"/>
                    <a:pt x="3624" y="3182"/>
                  </a:cubicBezTo>
                  <a:cubicBezTo>
                    <a:pt x="4297" y="3275"/>
                    <a:pt x="4413" y="3484"/>
                    <a:pt x="4785" y="4065"/>
                  </a:cubicBezTo>
                  <a:cubicBezTo>
                    <a:pt x="5690" y="2184"/>
                    <a:pt x="4297" y="1"/>
                    <a:pt x="2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88"/>
            <p:cNvSpPr/>
            <p:nvPr/>
          </p:nvSpPr>
          <p:spPr>
            <a:xfrm>
              <a:off x="4764913" y="3744550"/>
              <a:ext cx="119625" cy="73750"/>
            </a:xfrm>
            <a:custGeom>
              <a:avLst/>
              <a:gdLst/>
              <a:ahLst/>
              <a:cxnLst/>
              <a:rect l="l" t="t" r="r" b="b"/>
              <a:pathLst>
                <a:path w="4785" h="2950" extrusionOk="0">
                  <a:moveTo>
                    <a:pt x="938" y="1"/>
                  </a:moveTo>
                  <a:cubicBezTo>
                    <a:pt x="647" y="1"/>
                    <a:pt x="335" y="16"/>
                    <a:pt x="1" y="47"/>
                  </a:cubicBezTo>
                  <a:cubicBezTo>
                    <a:pt x="558" y="535"/>
                    <a:pt x="628" y="1812"/>
                    <a:pt x="1301" y="2137"/>
                  </a:cubicBezTo>
                  <a:cubicBezTo>
                    <a:pt x="1697" y="2318"/>
                    <a:pt x="2002" y="2381"/>
                    <a:pt x="2252" y="2381"/>
                  </a:cubicBezTo>
                  <a:cubicBezTo>
                    <a:pt x="2816" y="2381"/>
                    <a:pt x="3098" y="2060"/>
                    <a:pt x="3512" y="2060"/>
                  </a:cubicBezTo>
                  <a:cubicBezTo>
                    <a:pt x="3548" y="2060"/>
                    <a:pt x="3585" y="2062"/>
                    <a:pt x="3624" y="2067"/>
                  </a:cubicBezTo>
                  <a:cubicBezTo>
                    <a:pt x="4297" y="2160"/>
                    <a:pt x="4413" y="2369"/>
                    <a:pt x="4785" y="2950"/>
                  </a:cubicBezTo>
                  <a:cubicBezTo>
                    <a:pt x="4679" y="1533"/>
                    <a:pt x="3899" y="1"/>
                    <a:pt x="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7" name="Google Shape;4317;p88"/>
          <p:cNvGrpSpPr/>
          <p:nvPr/>
        </p:nvGrpSpPr>
        <p:grpSpPr>
          <a:xfrm>
            <a:off x="6575581" y="1941693"/>
            <a:ext cx="1043925" cy="1200900"/>
            <a:chOff x="4533125" y="3085750"/>
            <a:chExt cx="1043925" cy="1200900"/>
          </a:xfrm>
        </p:grpSpPr>
        <p:sp>
          <p:nvSpPr>
            <p:cNvPr id="4318" name="Google Shape;4318;p88"/>
            <p:cNvSpPr/>
            <p:nvPr/>
          </p:nvSpPr>
          <p:spPr>
            <a:xfrm>
              <a:off x="4533125" y="3085750"/>
              <a:ext cx="1043925" cy="1200900"/>
            </a:xfrm>
            <a:custGeom>
              <a:avLst/>
              <a:gdLst/>
              <a:ahLst/>
              <a:cxnLst/>
              <a:rect l="l" t="t" r="r" b="b"/>
              <a:pathLst>
                <a:path w="41757" h="48036" extrusionOk="0">
                  <a:moveTo>
                    <a:pt x="32439" y="0"/>
                  </a:moveTo>
                  <a:cubicBezTo>
                    <a:pt x="31262" y="0"/>
                    <a:pt x="30127" y="339"/>
                    <a:pt x="29123" y="1123"/>
                  </a:cubicBezTo>
                  <a:cubicBezTo>
                    <a:pt x="28217" y="1843"/>
                    <a:pt x="27358" y="3214"/>
                    <a:pt x="28426" y="5629"/>
                  </a:cubicBezTo>
                  <a:cubicBezTo>
                    <a:pt x="28473" y="5722"/>
                    <a:pt x="28519" y="5838"/>
                    <a:pt x="28543" y="5884"/>
                  </a:cubicBezTo>
                  <a:cubicBezTo>
                    <a:pt x="28775" y="6651"/>
                    <a:pt x="29053" y="7417"/>
                    <a:pt x="29402" y="8137"/>
                  </a:cubicBezTo>
                  <a:cubicBezTo>
                    <a:pt x="29053" y="8555"/>
                    <a:pt x="28728" y="9020"/>
                    <a:pt x="28450" y="9484"/>
                  </a:cubicBezTo>
                  <a:cubicBezTo>
                    <a:pt x="27776" y="10413"/>
                    <a:pt x="27172" y="11365"/>
                    <a:pt x="26615" y="12341"/>
                  </a:cubicBezTo>
                  <a:cubicBezTo>
                    <a:pt x="26313" y="12689"/>
                    <a:pt x="26081" y="13084"/>
                    <a:pt x="25918" y="13502"/>
                  </a:cubicBezTo>
                  <a:cubicBezTo>
                    <a:pt x="25849" y="13688"/>
                    <a:pt x="25802" y="13897"/>
                    <a:pt x="25779" y="14082"/>
                  </a:cubicBezTo>
                  <a:cubicBezTo>
                    <a:pt x="25384" y="14454"/>
                    <a:pt x="25059" y="14895"/>
                    <a:pt x="24850" y="15383"/>
                  </a:cubicBezTo>
                  <a:cubicBezTo>
                    <a:pt x="24455" y="16173"/>
                    <a:pt x="24432" y="17101"/>
                    <a:pt x="24780" y="17914"/>
                  </a:cubicBezTo>
                  <a:cubicBezTo>
                    <a:pt x="24548" y="17914"/>
                    <a:pt x="24316" y="17914"/>
                    <a:pt x="24084" y="17868"/>
                  </a:cubicBezTo>
                  <a:cubicBezTo>
                    <a:pt x="23944" y="17845"/>
                    <a:pt x="23805" y="17845"/>
                    <a:pt x="23666" y="17845"/>
                  </a:cubicBezTo>
                  <a:cubicBezTo>
                    <a:pt x="23549" y="17845"/>
                    <a:pt x="23433" y="17845"/>
                    <a:pt x="23317" y="17821"/>
                  </a:cubicBezTo>
                  <a:cubicBezTo>
                    <a:pt x="23433" y="16753"/>
                    <a:pt x="23387" y="15662"/>
                    <a:pt x="23224" y="14593"/>
                  </a:cubicBezTo>
                  <a:cubicBezTo>
                    <a:pt x="23155" y="13502"/>
                    <a:pt x="22992" y="12387"/>
                    <a:pt x="22737" y="11296"/>
                  </a:cubicBezTo>
                  <a:cubicBezTo>
                    <a:pt x="22504" y="10250"/>
                    <a:pt x="22086" y="8323"/>
                    <a:pt x="20019" y="8207"/>
                  </a:cubicBezTo>
                  <a:cubicBezTo>
                    <a:pt x="19857" y="8021"/>
                    <a:pt x="19694" y="7858"/>
                    <a:pt x="19532" y="7719"/>
                  </a:cubicBezTo>
                  <a:cubicBezTo>
                    <a:pt x="17262" y="5652"/>
                    <a:pt x="14363" y="4591"/>
                    <a:pt x="11444" y="4591"/>
                  </a:cubicBezTo>
                  <a:cubicBezTo>
                    <a:pt x="9345" y="4591"/>
                    <a:pt x="7236" y="5139"/>
                    <a:pt x="5342" y="6256"/>
                  </a:cubicBezTo>
                  <a:cubicBezTo>
                    <a:pt x="4390" y="6813"/>
                    <a:pt x="3879" y="7905"/>
                    <a:pt x="4088" y="8996"/>
                  </a:cubicBezTo>
                  <a:cubicBezTo>
                    <a:pt x="2950" y="9647"/>
                    <a:pt x="2114" y="10320"/>
                    <a:pt x="1812" y="10761"/>
                  </a:cubicBezTo>
                  <a:cubicBezTo>
                    <a:pt x="1371" y="11435"/>
                    <a:pt x="1254" y="12248"/>
                    <a:pt x="1487" y="12991"/>
                  </a:cubicBezTo>
                  <a:cubicBezTo>
                    <a:pt x="256" y="14524"/>
                    <a:pt x="0" y="15894"/>
                    <a:pt x="697" y="17125"/>
                  </a:cubicBezTo>
                  <a:cubicBezTo>
                    <a:pt x="1092" y="17821"/>
                    <a:pt x="1789" y="18309"/>
                    <a:pt x="2578" y="18448"/>
                  </a:cubicBezTo>
                  <a:cubicBezTo>
                    <a:pt x="2346" y="19261"/>
                    <a:pt x="2485" y="20144"/>
                    <a:pt x="2927" y="20841"/>
                  </a:cubicBezTo>
                  <a:cubicBezTo>
                    <a:pt x="3362" y="21486"/>
                    <a:pt x="4165" y="22078"/>
                    <a:pt x="5245" y="22078"/>
                  </a:cubicBezTo>
                  <a:cubicBezTo>
                    <a:pt x="5604" y="22078"/>
                    <a:pt x="5993" y="22013"/>
                    <a:pt x="6410" y="21862"/>
                  </a:cubicBezTo>
                  <a:cubicBezTo>
                    <a:pt x="6782" y="21700"/>
                    <a:pt x="7153" y="21537"/>
                    <a:pt x="7502" y="21351"/>
                  </a:cubicBezTo>
                  <a:cubicBezTo>
                    <a:pt x="8069" y="21057"/>
                    <a:pt x="9170" y="20496"/>
                    <a:pt x="9856" y="20496"/>
                  </a:cubicBezTo>
                  <a:cubicBezTo>
                    <a:pt x="9928" y="20496"/>
                    <a:pt x="9995" y="20502"/>
                    <a:pt x="10056" y="20515"/>
                  </a:cubicBezTo>
                  <a:cubicBezTo>
                    <a:pt x="10312" y="20841"/>
                    <a:pt x="11101" y="22141"/>
                    <a:pt x="12495" y="26438"/>
                  </a:cubicBezTo>
                  <a:cubicBezTo>
                    <a:pt x="13029" y="28086"/>
                    <a:pt x="13517" y="29759"/>
                    <a:pt x="13958" y="31431"/>
                  </a:cubicBezTo>
                  <a:cubicBezTo>
                    <a:pt x="14051" y="31849"/>
                    <a:pt x="14260" y="32220"/>
                    <a:pt x="14562" y="32545"/>
                  </a:cubicBezTo>
                  <a:lnTo>
                    <a:pt x="14724" y="32708"/>
                  </a:lnTo>
                  <a:cubicBezTo>
                    <a:pt x="15723" y="33800"/>
                    <a:pt x="16954" y="35123"/>
                    <a:pt x="18765" y="35913"/>
                  </a:cubicBezTo>
                  <a:cubicBezTo>
                    <a:pt x="18974" y="36888"/>
                    <a:pt x="19346" y="37817"/>
                    <a:pt x="19880" y="38653"/>
                  </a:cubicBezTo>
                  <a:cubicBezTo>
                    <a:pt x="19996" y="39304"/>
                    <a:pt x="20159" y="40024"/>
                    <a:pt x="20298" y="40674"/>
                  </a:cubicBezTo>
                  <a:cubicBezTo>
                    <a:pt x="20391" y="40999"/>
                    <a:pt x="20461" y="41324"/>
                    <a:pt x="20507" y="41580"/>
                  </a:cubicBezTo>
                  <a:cubicBezTo>
                    <a:pt x="20507" y="41649"/>
                    <a:pt x="20554" y="41719"/>
                    <a:pt x="20554" y="41789"/>
                  </a:cubicBezTo>
                  <a:cubicBezTo>
                    <a:pt x="20522" y="41788"/>
                    <a:pt x="20491" y="41787"/>
                    <a:pt x="20460" y="41787"/>
                  </a:cubicBezTo>
                  <a:cubicBezTo>
                    <a:pt x="19013" y="41787"/>
                    <a:pt x="17762" y="42841"/>
                    <a:pt x="17558" y="44274"/>
                  </a:cubicBezTo>
                  <a:cubicBezTo>
                    <a:pt x="17395" y="45272"/>
                    <a:pt x="17813" y="46294"/>
                    <a:pt x="18626" y="46875"/>
                  </a:cubicBezTo>
                  <a:cubicBezTo>
                    <a:pt x="19067" y="47223"/>
                    <a:pt x="19625" y="47409"/>
                    <a:pt x="20182" y="47432"/>
                  </a:cubicBezTo>
                  <a:cubicBezTo>
                    <a:pt x="20859" y="47695"/>
                    <a:pt x="21564" y="47776"/>
                    <a:pt x="22230" y="47776"/>
                  </a:cubicBezTo>
                  <a:cubicBezTo>
                    <a:pt x="22796" y="47776"/>
                    <a:pt x="23335" y="47718"/>
                    <a:pt x="23805" y="47664"/>
                  </a:cubicBezTo>
                  <a:cubicBezTo>
                    <a:pt x="23991" y="47664"/>
                    <a:pt x="24153" y="47641"/>
                    <a:pt x="24316" y="47618"/>
                  </a:cubicBezTo>
                  <a:cubicBezTo>
                    <a:pt x="24734" y="47595"/>
                    <a:pt x="25268" y="47571"/>
                    <a:pt x="25825" y="47548"/>
                  </a:cubicBezTo>
                  <a:cubicBezTo>
                    <a:pt x="26220" y="47525"/>
                    <a:pt x="26638" y="47502"/>
                    <a:pt x="27056" y="47478"/>
                  </a:cubicBezTo>
                  <a:cubicBezTo>
                    <a:pt x="27683" y="47850"/>
                    <a:pt x="28403" y="48036"/>
                    <a:pt x="29123" y="48036"/>
                  </a:cubicBezTo>
                  <a:cubicBezTo>
                    <a:pt x="29495" y="48036"/>
                    <a:pt x="29890" y="47966"/>
                    <a:pt x="30238" y="47827"/>
                  </a:cubicBezTo>
                  <a:lnTo>
                    <a:pt x="30749" y="47827"/>
                  </a:lnTo>
                  <a:cubicBezTo>
                    <a:pt x="31678" y="47780"/>
                    <a:pt x="32537" y="47293"/>
                    <a:pt x="33048" y="46503"/>
                  </a:cubicBezTo>
                  <a:cubicBezTo>
                    <a:pt x="33745" y="45992"/>
                    <a:pt x="34395" y="45365"/>
                    <a:pt x="34952" y="44692"/>
                  </a:cubicBezTo>
                  <a:cubicBezTo>
                    <a:pt x="35045" y="44552"/>
                    <a:pt x="35161" y="44436"/>
                    <a:pt x="35277" y="44320"/>
                  </a:cubicBezTo>
                  <a:cubicBezTo>
                    <a:pt x="35556" y="43995"/>
                    <a:pt x="35928" y="43623"/>
                    <a:pt x="36299" y="43228"/>
                  </a:cubicBezTo>
                  <a:cubicBezTo>
                    <a:pt x="36601" y="42950"/>
                    <a:pt x="36880" y="42625"/>
                    <a:pt x="37182" y="42323"/>
                  </a:cubicBezTo>
                  <a:cubicBezTo>
                    <a:pt x="37879" y="42137"/>
                    <a:pt x="38529" y="41789"/>
                    <a:pt x="39063" y="41278"/>
                  </a:cubicBezTo>
                  <a:cubicBezTo>
                    <a:pt x="39342" y="41022"/>
                    <a:pt x="39574" y="40697"/>
                    <a:pt x="39736" y="40372"/>
                  </a:cubicBezTo>
                  <a:cubicBezTo>
                    <a:pt x="39853" y="40256"/>
                    <a:pt x="39992" y="40140"/>
                    <a:pt x="40108" y="40000"/>
                  </a:cubicBezTo>
                  <a:cubicBezTo>
                    <a:pt x="40944" y="39118"/>
                    <a:pt x="41130" y="37817"/>
                    <a:pt x="40596" y="36726"/>
                  </a:cubicBezTo>
                  <a:cubicBezTo>
                    <a:pt x="40107" y="35790"/>
                    <a:pt x="39156" y="35228"/>
                    <a:pt x="38131" y="35228"/>
                  </a:cubicBezTo>
                  <a:cubicBezTo>
                    <a:pt x="37986" y="35228"/>
                    <a:pt x="37840" y="35240"/>
                    <a:pt x="37693" y="35263"/>
                  </a:cubicBezTo>
                  <a:cubicBezTo>
                    <a:pt x="36833" y="35379"/>
                    <a:pt x="36021" y="35797"/>
                    <a:pt x="35417" y="36424"/>
                  </a:cubicBezTo>
                  <a:cubicBezTo>
                    <a:pt x="34976" y="36610"/>
                    <a:pt x="34581" y="36795"/>
                    <a:pt x="34232" y="36958"/>
                  </a:cubicBezTo>
                  <a:cubicBezTo>
                    <a:pt x="33791" y="37144"/>
                    <a:pt x="33327" y="37353"/>
                    <a:pt x="33002" y="37492"/>
                  </a:cubicBezTo>
                  <a:cubicBezTo>
                    <a:pt x="32862" y="37330"/>
                    <a:pt x="32700" y="37051"/>
                    <a:pt x="32467" y="36679"/>
                  </a:cubicBezTo>
                  <a:cubicBezTo>
                    <a:pt x="32328" y="36238"/>
                    <a:pt x="32119" y="35820"/>
                    <a:pt x="31840" y="35472"/>
                  </a:cubicBezTo>
                  <a:cubicBezTo>
                    <a:pt x="32142" y="35309"/>
                    <a:pt x="32932" y="34914"/>
                    <a:pt x="34976" y="32685"/>
                  </a:cubicBezTo>
                  <a:cubicBezTo>
                    <a:pt x="36462" y="31036"/>
                    <a:pt x="36996" y="30246"/>
                    <a:pt x="37182" y="29666"/>
                  </a:cubicBezTo>
                  <a:cubicBezTo>
                    <a:pt x="38250" y="27576"/>
                    <a:pt x="37762" y="25485"/>
                    <a:pt x="37368" y="23604"/>
                  </a:cubicBezTo>
                  <a:cubicBezTo>
                    <a:pt x="36996" y="22188"/>
                    <a:pt x="36787" y="20724"/>
                    <a:pt x="36787" y="19261"/>
                  </a:cubicBezTo>
                  <a:cubicBezTo>
                    <a:pt x="38459" y="18054"/>
                    <a:pt x="38877" y="16196"/>
                    <a:pt x="38924" y="14593"/>
                  </a:cubicBezTo>
                  <a:cubicBezTo>
                    <a:pt x="39040" y="14547"/>
                    <a:pt x="39156" y="14524"/>
                    <a:pt x="39249" y="14477"/>
                  </a:cubicBezTo>
                  <a:cubicBezTo>
                    <a:pt x="40131" y="14152"/>
                    <a:pt x="40758" y="13386"/>
                    <a:pt x="40921" y="12480"/>
                  </a:cubicBezTo>
                  <a:cubicBezTo>
                    <a:pt x="41292" y="12062"/>
                    <a:pt x="41548" y="11551"/>
                    <a:pt x="41641" y="10994"/>
                  </a:cubicBezTo>
                  <a:cubicBezTo>
                    <a:pt x="41757" y="10320"/>
                    <a:pt x="41641" y="9623"/>
                    <a:pt x="41316" y="9020"/>
                  </a:cubicBezTo>
                  <a:cubicBezTo>
                    <a:pt x="41478" y="8509"/>
                    <a:pt x="41501" y="7974"/>
                    <a:pt x="41409" y="7440"/>
                  </a:cubicBezTo>
                  <a:cubicBezTo>
                    <a:pt x="41200" y="6372"/>
                    <a:pt x="40364" y="4282"/>
                    <a:pt x="39481" y="3423"/>
                  </a:cubicBezTo>
                  <a:cubicBezTo>
                    <a:pt x="37505" y="1463"/>
                    <a:pt x="34884" y="0"/>
                    <a:pt x="32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88"/>
            <p:cNvSpPr/>
            <p:nvPr/>
          </p:nvSpPr>
          <p:spPr>
            <a:xfrm>
              <a:off x="5175850" y="3923175"/>
              <a:ext cx="118450" cy="131825"/>
            </a:xfrm>
            <a:custGeom>
              <a:avLst/>
              <a:gdLst/>
              <a:ahLst/>
              <a:cxnLst/>
              <a:rect l="l" t="t" r="r" b="b"/>
              <a:pathLst>
                <a:path w="4738" h="5273" extrusionOk="0">
                  <a:moveTo>
                    <a:pt x="2787" y="1"/>
                  </a:moveTo>
                  <a:cubicBezTo>
                    <a:pt x="604" y="140"/>
                    <a:pt x="0" y="1557"/>
                    <a:pt x="163" y="3600"/>
                  </a:cubicBezTo>
                  <a:cubicBezTo>
                    <a:pt x="627" y="3716"/>
                    <a:pt x="952" y="4088"/>
                    <a:pt x="1324" y="4413"/>
                  </a:cubicBezTo>
                  <a:cubicBezTo>
                    <a:pt x="1579" y="4622"/>
                    <a:pt x="1905" y="4947"/>
                    <a:pt x="2160" y="5180"/>
                  </a:cubicBezTo>
                  <a:cubicBezTo>
                    <a:pt x="2335" y="5244"/>
                    <a:pt x="2516" y="5272"/>
                    <a:pt x="2696" y="5272"/>
                  </a:cubicBezTo>
                  <a:cubicBezTo>
                    <a:pt x="3493" y="5272"/>
                    <a:pt x="4274" y="4707"/>
                    <a:pt x="4482" y="4158"/>
                  </a:cubicBezTo>
                  <a:cubicBezTo>
                    <a:pt x="4738" y="3507"/>
                    <a:pt x="3902" y="2927"/>
                    <a:pt x="3855" y="2857"/>
                  </a:cubicBezTo>
                  <a:cubicBezTo>
                    <a:pt x="3205" y="1812"/>
                    <a:pt x="3066" y="1022"/>
                    <a:pt x="2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88"/>
            <p:cNvSpPr/>
            <p:nvPr/>
          </p:nvSpPr>
          <p:spPr>
            <a:xfrm>
              <a:off x="4704975" y="3259150"/>
              <a:ext cx="372775" cy="311625"/>
            </a:xfrm>
            <a:custGeom>
              <a:avLst/>
              <a:gdLst/>
              <a:ahLst/>
              <a:cxnLst/>
              <a:rect l="l" t="t" r="r" b="b"/>
              <a:pathLst>
                <a:path w="14911" h="12465" extrusionOk="0">
                  <a:moveTo>
                    <a:pt x="4798" y="1"/>
                  </a:moveTo>
                  <a:cubicBezTo>
                    <a:pt x="3143" y="1"/>
                    <a:pt x="1482" y="441"/>
                    <a:pt x="1" y="1340"/>
                  </a:cubicBezTo>
                  <a:cubicBezTo>
                    <a:pt x="1696" y="1457"/>
                    <a:pt x="3391" y="1805"/>
                    <a:pt x="5017" y="2362"/>
                  </a:cubicBezTo>
                  <a:cubicBezTo>
                    <a:pt x="6364" y="2850"/>
                    <a:pt x="7037" y="3129"/>
                    <a:pt x="7665" y="3756"/>
                  </a:cubicBezTo>
                  <a:cubicBezTo>
                    <a:pt x="8686" y="4801"/>
                    <a:pt x="8361" y="5706"/>
                    <a:pt x="9337" y="7286"/>
                  </a:cubicBezTo>
                  <a:cubicBezTo>
                    <a:pt x="9824" y="8075"/>
                    <a:pt x="10475" y="8772"/>
                    <a:pt x="11241" y="9329"/>
                  </a:cubicBezTo>
                  <a:cubicBezTo>
                    <a:pt x="11682" y="10793"/>
                    <a:pt x="12147" y="11861"/>
                    <a:pt x="13587" y="12465"/>
                  </a:cubicBezTo>
                  <a:cubicBezTo>
                    <a:pt x="14910" y="8749"/>
                    <a:pt x="13749" y="4615"/>
                    <a:pt x="10707" y="2107"/>
                  </a:cubicBezTo>
                  <a:cubicBezTo>
                    <a:pt x="9003" y="715"/>
                    <a:pt x="6906" y="1"/>
                    <a:pt x="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88"/>
            <p:cNvSpPr/>
            <p:nvPr/>
          </p:nvSpPr>
          <p:spPr>
            <a:xfrm>
              <a:off x="4958325" y="3268950"/>
              <a:ext cx="510750" cy="605975"/>
            </a:xfrm>
            <a:custGeom>
              <a:avLst/>
              <a:gdLst/>
              <a:ahLst/>
              <a:cxnLst/>
              <a:rect l="l" t="t" r="r" b="b"/>
              <a:pathLst>
                <a:path w="20430" h="24239" extrusionOk="0">
                  <a:moveTo>
                    <a:pt x="18450" y="0"/>
                  </a:moveTo>
                  <a:cubicBezTo>
                    <a:pt x="17725" y="0"/>
                    <a:pt x="16976" y="234"/>
                    <a:pt x="16249" y="670"/>
                  </a:cubicBezTo>
                  <a:cubicBezTo>
                    <a:pt x="14159" y="1947"/>
                    <a:pt x="13439" y="4386"/>
                    <a:pt x="11906" y="6313"/>
                  </a:cubicBezTo>
                  <a:cubicBezTo>
                    <a:pt x="11836" y="6429"/>
                    <a:pt x="11511" y="6708"/>
                    <a:pt x="11581" y="6940"/>
                  </a:cubicBezTo>
                  <a:cubicBezTo>
                    <a:pt x="11601" y="7007"/>
                    <a:pt x="11656" y="7026"/>
                    <a:pt x="11723" y="7026"/>
                  </a:cubicBezTo>
                  <a:cubicBezTo>
                    <a:pt x="11809" y="7026"/>
                    <a:pt x="11915" y="6995"/>
                    <a:pt x="11995" y="6995"/>
                  </a:cubicBezTo>
                  <a:cubicBezTo>
                    <a:pt x="12071" y="6995"/>
                    <a:pt x="12123" y="7022"/>
                    <a:pt x="12115" y="7126"/>
                  </a:cubicBezTo>
                  <a:cubicBezTo>
                    <a:pt x="11999" y="7892"/>
                    <a:pt x="10350" y="8241"/>
                    <a:pt x="10373" y="9170"/>
                  </a:cubicBezTo>
                  <a:cubicBezTo>
                    <a:pt x="10397" y="9541"/>
                    <a:pt x="10861" y="9355"/>
                    <a:pt x="11047" y="9727"/>
                  </a:cubicBezTo>
                  <a:cubicBezTo>
                    <a:pt x="11372" y="10401"/>
                    <a:pt x="10884" y="11562"/>
                    <a:pt x="10350" y="12026"/>
                  </a:cubicBezTo>
                  <a:cubicBezTo>
                    <a:pt x="9537" y="12715"/>
                    <a:pt x="8738" y="12947"/>
                    <a:pt x="7829" y="12947"/>
                  </a:cubicBezTo>
                  <a:cubicBezTo>
                    <a:pt x="7544" y="12947"/>
                    <a:pt x="7247" y="12924"/>
                    <a:pt x="6936" y="12886"/>
                  </a:cubicBezTo>
                  <a:cubicBezTo>
                    <a:pt x="6903" y="12886"/>
                    <a:pt x="6871" y="12887"/>
                    <a:pt x="6838" y="12887"/>
                  </a:cubicBezTo>
                  <a:cubicBezTo>
                    <a:pt x="5376" y="12887"/>
                    <a:pt x="3946" y="12047"/>
                    <a:pt x="2534" y="12047"/>
                  </a:cubicBezTo>
                  <a:cubicBezTo>
                    <a:pt x="2275" y="12047"/>
                    <a:pt x="2016" y="12075"/>
                    <a:pt x="1757" y="12142"/>
                  </a:cubicBezTo>
                  <a:cubicBezTo>
                    <a:pt x="1595" y="12189"/>
                    <a:pt x="1688" y="12328"/>
                    <a:pt x="1595" y="12398"/>
                  </a:cubicBezTo>
                  <a:cubicBezTo>
                    <a:pt x="2338" y="13838"/>
                    <a:pt x="3429" y="14836"/>
                    <a:pt x="4776" y="15696"/>
                  </a:cubicBezTo>
                  <a:cubicBezTo>
                    <a:pt x="3803" y="15310"/>
                    <a:pt x="2315" y="13755"/>
                    <a:pt x="1149" y="13755"/>
                  </a:cubicBezTo>
                  <a:cubicBezTo>
                    <a:pt x="980" y="13755"/>
                    <a:pt x="818" y="13788"/>
                    <a:pt x="666" y="13861"/>
                  </a:cubicBezTo>
                  <a:cubicBezTo>
                    <a:pt x="410" y="13977"/>
                    <a:pt x="643" y="14186"/>
                    <a:pt x="712" y="14302"/>
                  </a:cubicBezTo>
                  <a:cubicBezTo>
                    <a:pt x="944" y="14720"/>
                    <a:pt x="1200" y="15115"/>
                    <a:pt x="1502" y="15463"/>
                  </a:cubicBezTo>
                  <a:cubicBezTo>
                    <a:pt x="1571" y="15533"/>
                    <a:pt x="1618" y="15603"/>
                    <a:pt x="1571" y="15603"/>
                  </a:cubicBezTo>
                  <a:cubicBezTo>
                    <a:pt x="1541" y="15603"/>
                    <a:pt x="1458" y="15582"/>
                    <a:pt x="1386" y="15582"/>
                  </a:cubicBezTo>
                  <a:cubicBezTo>
                    <a:pt x="1350" y="15582"/>
                    <a:pt x="1316" y="15587"/>
                    <a:pt x="1293" y="15603"/>
                  </a:cubicBezTo>
                  <a:cubicBezTo>
                    <a:pt x="1223" y="15672"/>
                    <a:pt x="1107" y="15672"/>
                    <a:pt x="1107" y="15789"/>
                  </a:cubicBezTo>
                  <a:cubicBezTo>
                    <a:pt x="1107" y="17600"/>
                    <a:pt x="3406" y="18993"/>
                    <a:pt x="4405" y="19922"/>
                  </a:cubicBezTo>
                  <a:cubicBezTo>
                    <a:pt x="4407" y="19925"/>
                    <a:pt x="4407" y="19926"/>
                    <a:pt x="4403" y="19926"/>
                  </a:cubicBezTo>
                  <a:cubicBezTo>
                    <a:pt x="4281" y="19926"/>
                    <a:pt x="1258" y="18788"/>
                    <a:pt x="378" y="18788"/>
                  </a:cubicBezTo>
                  <a:cubicBezTo>
                    <a:pt x="0" y="18788"/>
                    <a:pt x="17" y="18998"/>
                    <a:pt x="828" y="19597"/>
                  </a:cubicBezTo>
                  <a:cubicBezTo>
                    <a:pt x="3151" y="21316"/>
                    <a:pt x="4823" y="23476"/>
                    <a:pt x="7470" y="24079"/>
                  </a:cubicBezTo>
                  <a:cubicBezTo>
                    <a:pt x="7971" y="24195"/>
                    <a:pt x="8420" y="24239"/>
                    <a:pt x="8864" y="24239"/>
                  </a:cubicBezTo>
                  <a:cubicBezTo>
                    <a:pt x="9493" y="24239"/>
                    <a:pt x="10113" y="24151"/>
                    <a:pt x="10861" y="24056"/>
                  </a:cubicBezTo>
                  <a:cubicBezTo>
                    <a:pt x="13207" y="23754"/>
                    <a:pt x="16621" y="23313"/>
                    <a:pt x="17944" y="21153"/>
                  </a:cubicBezTo>
                  <a:cubicBezTo>
                    <a:pt x="19547" y="18552"/>
                    <a:pt x="16783" y="15672"/>
                    <a:pt x="17526" y="9866"/>
                  </a:cubicBezTo>
                  <a:cubicBezTo>
                    <a:pt x="17573" y="9425"/>
                    <a:pt x="17666" y="8775"/>
                    <a:pt x="17735" y="7776"/>
                  </a:cubicBezTo>
                  <a:cubicBezTo>
                    <a:pt x="17805" y="5895"/>
                    <a:pt x="17619" y="4014"/>
                    <a:pt x="17178" y="2179"/>
                  </a:cubicBezTo>
                  <a:cubicBezTo>
                    <a:pt x="17884" y="1755"/>
                    <a:pt x="18503" y="1437"/>
                    <a:pt x="19278" y="1437"/>
                  </a:cubicBezTo>
                  <a:cubicBezTo>
                    <a:pt x="19395" y="1437"/>
                    <a:pt x="19515" y="1444"/>
                    <a:pt x="19640" y="1459"/>
                  </a:cubicBezTo>
                  <a:cubicBezTo>
                    <a:pt x="19918" y="1459"/>
                    <a:pt x="20267" y="1459"/>
                    <a:pt x="20360" y="1157"/>
                  </a:cubicBezTo>
                  <a:cubicBezTo>
                    <a:pt x="20429" y="879"/>
                    <a:pt x="20290" y="554"/>
                    <a:pt x="20034" y="414"/>
                  </a:cubicBezTo>
                  <a:cubicBezTo>
                    <a:pt x="19534" y="134"/>
                    <a:pt x="18999" y="0"/>
                    <a:pt x="18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88"/>
            <p:cNvSpPr/>
            <p:nvPr/>
          </p:nvSpPr>
          <p:spPr>
            <a:xfrm>
              <a:off x="4636825" y="3311975"/>
              <a:ext cx="775350" cy="743125"/>
            </a:xfrm>
            <a:custGeom>
              <a:avLst/>
              <a:gdLst/>
              <a:ahLst/>
              <a:cxnLst/>
              <a:rect l="l" t="t" r="r" b="b"/>
              <a:pathLst>
                <a:path w="31014" h="29725" extrusionOk="0">
                  <a:moveTo>
                    <a:pt x="7832" y="0"/>
                  </a:moveTo>
                  <a:cubicBezTo>
                    <a:pt x="4088" y="0"/>
                    <a:pt x="1" y="2773"/>
                    <a:pt x="56" y="2920"/>
                  </a:cubicBezTo>
                  <a:cubicBezTo>
                    <a:pt x="57" y="2924"/>
                    <a:pt x="60" y="2926"/>
                    <a:pt x="67" y="2926"/>
                  </a:cubicBezTo>
                  <a:cubicBezTo>
                    <a:pt x="234" y="2926"/>
                    <a:pt x="2224" y="1692"/>
                    <a:pt x="4504" y="1692"/>
                  </a:cubicBezTo>
                  <a:cubicBezTo>
                    <a:pt x="5199" y="1692"/>
                    <a:pt x="5922" y="1807"/>
                    <a:pt x="6628" y="2107"/>
                  </a:cubicBezTo>
                  <a:cubicBezTo>
                    <a:pt x="8287" y="2815"/>
                    <a:pt x="9517" y="4424"/>
                    <a:pt x="10406" y="6153"/>
                  </a:cubicBezTo>
                  <a:lnTo>
                    <a:pt x="10406" y="6153"/>
                  </a:lnTo>
                  <a:cubicBezTo>
                    <a:pt x="9826" y="5703"/>
                    <a:pt x="9168" y="5372"/>
                    <a:pt x="8463" y="5196"/>
                  </a:cubicBezTo>
                  <a:cubicBezTo>
                    <a:pt x="8073" y="5097"/>
                    <a:pt x="7690" y="5052"/>
                    <a:pt x="7317" y="5052"/>
                  </a:cubicBezTo>
                  <a:cubicBezTo>
                    <a:pt x="3586" y="5052"/>
                    <a:pt x="833" y="9592"/>
                    <a:pt x="1171" y="10119"/>
                  </a:cubicBezTo>
                  <a:cubicBezTo>
                    <a:pt x="1199" y="10161"/>
                    <a:pt x="1246" y="10180"/>
                    <a:pt x="1310" y="10180"/>
                  </a:cubicBezTo>
                  <a:cubicBezTo>
                    <a:pt x="1899" y="10180"/>
                    <a:pt x="3924" y="8596"/>
                    <a:pt x="5956" y="8596"/>
                  </a:cubicBezTo>
                  <a:cubicBezTo>
                    <a:pt x="6425" y="8596"/>
                    <a:pt x="6895" y="8680"/>
                    <a:pt x="7348" y="8889"/>
                  </a:cubicBezTo>
                  <a:cubicBezTo>
                    <a:pt x="7882" y="9144"/>
                    <a:pt x="8927" y="9818"/>
                    <a:pt x="11064" y="16343"/>
                  </a:cubicBezTo>
                  <a:cubicBezTo>
                    <a:pt x="11738" y="18457"/>
                    <a:pt x="12225" y="20222"/>
                    <a:pt x="12550" y="21476"/>
                  </a:cubicBezTo>
                  <a:cubicBezTo>
                    <a:pt x="13549" y="22544"/>
                    <a:pt x="14524" y="23682"/>
                    <a:pt x="15987" y="24240"/>
                  </a:cubicBezTo>
                  <a:cubicBezTo>
                    <a:pt x="16406" y="24356"/>
                    <a:pt x="16800" y="24611"/>
                    <a:pt x="17056" y="24960"/>
                  </a:cubicBezTo>
                  <a:cubicBezTo>
                    <a:pt x="17265" y="25261"/>
                    <a:pt x="17381" y="25633"/>
                    <a:pt x="17404" y="26005"/>
                  </a:cubicBezTo>
                  <a:cubicBezTo>
                    <a:pt x="17497" y="26817"/>
                    <a:pt x="18124" y="28048"/>
                    <a:pt x="18751" y="28792"/>
                  </a:cubicBezTo>
                  <a:cubicBezTo>
                    <a:pt x="19099" y="29178"/>
                    <a:pt x="19992" y="29724"/>
                    <a:pt x="20577" y="29724"/>
                  </a:cubicBezTo>
                  <a:cubicBezTo>
                    <a:pt x="20696" y="29724"/>
                    <a:pt x="20802" y="29702"/>
                    <a:pt x="20888" y="29651"/>
                  </a:cubicBezTo>
                  <a:cubicBezTo>
                    <a:pt x="22513" y="28745"/>
                    <a:pt x="21863" y="26632"/>
                    <a:pt x="23257" y="25285"/>
                  </a:cubicBezTo>
                  <a:cubicBezTo>
                    <a:pt x="24116" y="24449"/>
                    <a:pt x="25277" y="24565"/>
                    <a:pt x="26763" y="23822"/>
                  </a:cubicBezTo>
                  <a:cubicBezTo>
                    <a:pt x="27739" y="23357"/>
                    <a:pt x="31013" y="19595"/>
                    <a:pt x="30804" y="19432"/>
                  </a:cubicBezTo>
                  <a:cubicBezTo>
                    <a:pt x="30077" y="18840"/>
                    <a:pt x="29448" y="18347"/>
                    <a:pt x="28379" y="18347"/>
                  </a:cubicBezTo>
                  <a:cubicBezTo>
                    <a:pt x="27981" y="18347"/>
                    <a:pt x="27521" y="18415"/>
                    <a:pt x="26972" y="18573"/>
                  </a:cubicBezTo>
                  <a:cubicBezTo>
                    <a:pt x="26239" y="18803"/>
                    <a:pt x="22579" y="21847"/>
                    <a:pt x="20573" y="21847"/>
                  </a:cubicBezTo>
                  <a:cubicBezTo>
                    <a:pt x="20354" y="21847"/>
                    <a:pt x="20155" y="21811"/>
                    <a:pt x="19982" y="21731"/>
                  </a:cubicBezTo>
                  <a:cubicBezTo>
                    <a:pt x="18612" y="21081"/>
                    <a:pt x="17311" y="20361"/>
                    <a:pt x="16057" y="19548"/>
                  </a:cubicBezTo>
                  <a:cubicBezTo>
                    <a:pt x="14989" y="18852"/>
                    <a:pt x="14269" y="17969"/>
                    <a:pt x="13503" y="16994"/>
                  </a:cubicBezTo>
                  <a:lnTo>
                    <a:pt x="13503" y="16994"/>
                  </a:lnTo>
                  <a:cubicBezTo>
                    <a:pt x="15151" y="17714"/>
                    <a:pt x="16591" y="18666"/>
                    <a:pt x="18403" y="18898"/>
                  </a:cubicBezTo>
                  <a:cubicBezTo>
                    <a:pt x="18101" y="18550"/>
                    <a:pt x="17776" y="18155"/>
                    <a:pt x="17474" y="17807"/>
                  </a:cubicBezTo>
                  <a:cubicBezTo>
                    <a:pt x="16150" y="16088"/>
                    <a:pt x="14966" y="14300"/>
                    <a:pt x="13921" y="12419"/>
                  </a:cubicBezTo>
                  <a:lnTo>
                    <a:pt x="13921" y="12419"/>
                  </a:lnTo>
                  <a:cubicBezTo>
                    <a:pt x="15593" y="13394"/>
                    <a:pt x="17056" y="14416"/>
                    <a:pt x="19007" y="14625"/>
                  </a:cubicBezTo>
                  <a:cubicBezTo>
                    <a:pt x="17636" y="13278"/>
                    <a:pt x="16289" y="11908"/>
                    <a:pt x="14850" y="10654"/>
                  </a:cubicBezTo>
                  <a:lnTo>
                    <a:pt x="14850" y="10654"/>
                  </a:lnTo>
                  <a:cubicBezTo>
                    <a:pt x="16463" y="10794"/>
                    <a:pt x="17349" y="11650"/>
                    <a:pt x="18636" y="11650"/>
                  </a:cubicBezTo>
                  <a:cubicBezTo>
                    <a:pt x="19053" y="11650"/>
                    <a:pt x="19512" y="11560"/>
                    <a:pt x="20052" y="11327"/>
                  </a:cubicBezTo>
                  <a:lnTo>
                    <a:pt x="20052" y="11327"/>
                  </a:lnTo>
                  <a:cubicBezTo>
                    <a:pt x="19991" y="11329"/>
                    <a:pt x="19930" y="11331"/>
                    <a:pt x="19869" y="11331"/>
                  </a:cubicBezTo>
                  <a:cubicBezTo>
                    <a:pt x="19331" y="11331"/>
                    <a:pt x="18809" y="11239"/>
                    <a:pt x="18287" y="11072"/>
                  </a:cubicBezTo>
                  <a:cubicBezTo>
                    <a:pt x="13828" y="9585"/>
                    <a:pt x="14501" y="2827"/>
                    <a:pt x="10623" y="667"/>
                  </a:cubicBezTo>
                  <a:cubicBezTo>
                    <a:pt x="9770" y="190"/>
                    <a:pt x="8813" y="0"/>
                    <a:pt x="7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88"/>
            <p:cNvSpPr/>
            <p:nvPr/>
          </p:nvSpPr>
          <p:spPr>
            <a:xfrm>
              <a:off x="5292550" y="3144000"/>
              <a:ext cx="219475" cy="369925"/>
            </a:xfrm>
            <a:custGeom>
              <a:avLst/>
              <a:gdLst/>
              <a:ahLst/>
              <a:cxnLst/>
              <a:rect l="l" t="t" r="r" b="b"/>
              <a:pathLst>
                <a:path w="8779" h="14797" extrusionOk="0">
                  <a:moveTo>
                    <a:pt x="2277" y="0"/>
                  </a:moveTo>
                  <a:cubicBezTo>
                    <a:pt x="1661" y="0"/>
                    <a:pt x="1080" y="165"/>
                    <a:pt x="581" y="558"/>
                  </a:cubicBezTo>
                  <a:cubicBezTo>
                    <a:pt x="0" y="1023"/>
                    <a:pt x="720" y="1905"/>
                    <a:pt x="906" y="2602"/>
                  </a:cubicBezTo>
                  <a:cubicBezTo>
                    <a:pt x="1138" y="3601"/>
                    <a:pt x="1928" y="5157"/>
                    <a:pt x="2439" y="6155"/>
                  </a:cubicBezTo>
                  <a:cubicBezTo>
                    <a:pt x="3105" y="5643"/>
                    <a:pt x="3809" y="5155"/>
                    <a:pt x="4597" y="5155"/>
                  </a:cubicBezTo>
                  <a:cubicBezTo>
                    <a:pt x="4880" y="5155"/>
                    <a:pt x="5174" y="5218"/>
                    <a:pt x="5481" y="5366"/>
                  </a:cubicBezTo>
                  <a:cubicBezTo>
                    <a:pt x="5760" y="5528"/>
                    <a:pt x="5946" y="5784"/>
                    <a:pt x="6062" y="6063"/>
                  </a:cubicBezTo>
                  <a:cubicBezTo>
                    <a:pt x="5813" y="5967"/>
                    <a:pt x="5561" y="5927"/>
                    <a:pt x="5310" y="5927"/>
                  </a:cubicBezTo>
                  <a:cubicBezTo>
                    <a:pt x="4646" y="5927"/>
                    <a:pt x="3987" y="6205"/>
                    <a:pt x="3414" y="6457"/>
                  </a:cubicBezTo>
                  <a:cubicBezTo>
                    <a:pt x="1905" y="7131"/>
                    <a:pt x="2044" y="7386"/>
                    <a:pt x="3135" y="8315"/>
                  </a:cubicBezTo>
                  <a:cubicBezTo>
                    <a:pt x="3321" y="8501"/>
                    <a:pt x="3484" y="8594"/>
                    <a:pt x="3577" y="8687"/>
                  </a:cubicBezTo>
                  <a:cubicBezTo>
                    <a:pt x="4575" y="9941"/>
                    <a:pt x="3159" y="12588"/>
                    <a:pt x="2834" y="13750"/>
                  </a:cubicBezTo>
                  <a:cubicBezTo>
                    <a:pt x="3021" y="14208"/>
                    <a:pt x="4141" y="14796"/>
                    <a:pt x="4589" y="14796"/>
                  </a:cubicBezTo>
                  <a:cubicBezTo>
                    <a:pt x="4641" y="14796"/>
                    <a:pt x="4683" y="14788"/>
                    <a:pt x="4715" y="14771"/>
                  </a:cubicBezTo>
                  <a:cubicBezTo>
                    <a:pt x="6712" y="13796"/>
                    <a:pt x="6108" y="11009"/>
                    <a:pt x="6062" y="9337"/>
                  </a:cubicBezTo>
                  <a:cubicBezTo>
                    <a:pt x="6410" y="8501"/>
                    <a:pt x="6921" y="7735"/>
                    <a:pt x="7548" y="7084"/>
                  </a:cubicBezTo>
                  <a:cubicBezTo>
                    <a:pt x="8175" y="6504"/>
                    <a:pt x="8779" y="5900"/>
                    <a:pt x="8663" y="5319"/>
                  </a:cubicBezTo>
                  <a:cubicBezTo>
                    <a:pt x="8500" y="4460"/>
                    <a:pt x="7803" y="2974"/>
                    <a:pt x="7478" y="2672"/>
                  </a:cubicBezTo>
                  <a:cubicBezTo>
                    <a:pt x="6229" y="1440"/>
                    <a:pt x="4098" y="0"/>
                    <a:pt x="2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88"/>
            <p:cNvSpPr/>
            <p:nvPr/>
          </p:nvSpPr>
          <p:spPr>
            <a:xfrm>
              <a:off x="5049275" y="4013950"/>
              <a:ext cx="235750" cy="200725"/>
            </a:xfrm>
            <a:custGeom>
              <a:avLst/>
              <a:gdLst/>
              <a:ahLst/>
              <a:cxnLst/>
              <a:rect l="l" t="t" r="r" b="b"/>
              <a:pathLst>
                <a:path w="9430" h="8029" extrusionOk="0">
                  <a:moveTo>
                    <a:pt x="3314" y="1"/>
                  </a:moveTo>
                  <a:cubicBezTo>
                    <a:pt x="3005" y="1"/>
                    <a:pt x="2610" y="277"/>
                    <a:pt x="1998" y="596"/>
                  </a:cubicBezTo>
                  <a:cubicBezTo>
                    <a:pt x="2137" y="1525"/>
                    <a:pt x="2485" y="2849"/>
                    <a:pt x="2648" y="3662"/>
                  </a:cubicBezTo>
                  <a:cubicBezTo>
                    <a:pt x="2857" y="4707"/>
                    <a:pt x="3345" y="5032"/>
                    <a:pt x="2903" y="6124"/>
                  </a:cubicBezTo>
                  <a:cubicBezTo>
                    <a:pt x="2739" y="6554"/>
                    <a:pt x="1507" y="7057"/>
                    <a:pt x="741" y="7057"/>
                  </a:cubicBezTo>
                  <a:cubicBezTo>
                    <a:pt x="640" y="7057"/>
                    <a:pt x="546" y="7048"/>
                    <a:pt x="465" y="7029"/>
                  </a:cubicBezTo>
                  <a:cubicBezTo>
                    <a:pt x="465" y="7192"/>
                    <a:pt x="0" y="7192"/>
                    <a:pt x="302" y="7401"/>
                  </a:cubicBezTo>
                  <a:cubicBezTo>
                    <a:pt x="707" y="7693"/>
                    <a:pt x="1247" y="7779"/>
                    <a:pt x="1823" y="7779"/>
                  </a:cubicBezTo>
                  <a:cubicBezTo>
                    <a:pt x="2438" y="7779"/>
                    <a:pt x="3094" y="7681"/>
                    <a:pt x="3670" y="7633"/>
                  </a:cubicBezTo>
                  <a:cubicBezTo>
                    <a:pt x="4785" y="7540"/>
                    <a:pt x="6271" y="7540"/>
                    <a:pt x="7432" y="7424"/>
                  </a:cubicBezTo>
                  <a:cubicBezTo>
                    <a:pt x="7734" y="7796"/>
                    <a:pt x="8198" y="8028"/>
                    <a:pt x="8686" y="8028"/>
                  </a:cubicBezTo>
                  <a:cubicBezTo>
                    <a:pt x="8965" y="8028"/>
                    <a:pt x="9429" y="7796"/>
                    <a:pt x="9429" y="7564"/>
                  </a:cubicBezTo>
                  <a:cubicBezTo>
                    <a:pt x="9429" y="7331"/>
                    <a:pt x="9151" y="7308"/>
                    <a:pt x="9035" y="7262"/>
                  </a:cubicBezTo>
                  <a:cubicBezTo>
                    <a:pt x="4181" y="5450"/>
                    <a:pt x="3438" y="6147"/>
                    <a:pt x="4901" y="596"/>
                  </a:cubicBezTo>
                  <a:cubicBezTo>
                    <a:pt x="4809" y="488"/>
                    <a:pt x="4750" y="445"/>
                    <a:pt x="4706" y="445"/>
                  </a:cubicBezTo>
                  <a:cubicBezTo>
                    <a:pt x="4627" y="445"/>
                    <a:pt x="4595" y="579"/>
                    <a:pt x="4506" y="713"/>
                  </a:cubicBezTo>
                  <a:cubicBezTo>
                    <a:pt x="4418" y="826"/>
                    <a:pt x="4317" y="911"/>
                    <a:pt x="4216" y="911"/>
                  </a:cubicBezTo>
                  <a:cubicBezTo>
                    <a:pt x="4131" y="911"/>
                    <a:pt x="4046" y="849"/>
                    <a:pt x="3972" y="689"/>
                  </a:cubicBezTo>
                  <a:cubicBezTo>
                    <a:pt x="3762" y="187"/>
                    <a:pt x="3567" y="1"/>
                    <a:pt x="3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88"/>
            <p:cNvSpPr/>
            <p:nvPr/>
          </p:nvSpPr>
          <p:spPr>
            <a:xfrm>
              <a:off x="5436525" y="3320475"/>
              <a:ext cx="81225" cy="62975"/>
            </a:xfrm>
            <a:custGeom>
              <a:avLst/>
              <a:gdLst/>
              <a:ahLst/>
              <a:cxnLst/>
              <a:rect l="l" t="t" r="r" b="b"/>
              <a:pathLst>
                <a:path w="3249" h="2519" extrusionOk="0">
                  <a:moveTo>
                    <a:pt x="1844" y="1"/>
                  </a:moveTo>
                  <a:cubicBezTo>
                    <a:pt x="1825" y="1"/>
                    <a:pt x="1807" y="1"/>
                    <a:pt x="1789" y="2"/>
                  </a:cubicBezTo>
                  <a:cubicBezTo>
                    <a:pt x="999" y="49"/>
                    <a:pt x="1" y="1465"/>
                    <a:pt x="279" y="2278"/>
                  </a:cubicBezTo>
                  <a:cubicBezTo>
                    <a:pt x="812" y="2372"/>
                    <a:pt x="1260" y="2519"/>
                    <a:pt x="1731" y="2519"/>
                  </a:cubicBezTo>
                  <a:cubicBezTo>
                    <a:pt x="1958" y="2519"/>
                    <a:pt x="2190" y="2485"/>
                    <a:pt x="2439" y="2394"/>
                  </a:cubicBezTo>
                  <a:cubicBezTo>
                    <a:pt x="2091" y="2348"/>
                    <a:pt x="1162" y="1697"/>
                    <a:pt x="1348" y="1349"/>
                  </a:cubicBezTo>
                  <a:cubicBezTo>
                    <a:pt x="1444" y="1157"/>
                    <a:pt x="1652" y="1106"/>
                    <a:pt x="1894" y="1106"/>
                  </a:cubicBezTo>
                  <a:cubicBezTo>
                    <a:pt x="2173" y="1106"/>
                    <a:pt x="2498" y="1174"/>
                    <a:pt x="2749" y="1174"/>
                  </a:cubicBezTo>
                  <a:cubicBezTo>
                    <a:pt x="2967" y="1174"/>
                    <a:pt x="3130" y="1123"/>
                    <a:pt x="3159" y="931"/>
                  </a:cubicBezTo>
                  <a:cubicBezTo>
                    <a:pt x="3249" y="325"/>
                    <a:pt x="2384" y="1"/>
                    <a:pt x="18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88"/>
            <p:cNvSpPr/>
            <p:nvPr/>
          </p:nvSpPr>
          <p:spPr>
            <a:xfrm>
              <a:off x="5275125" y="4193900"/>
              <a:ext cx="38350" cy="16125"/>
            </a:xfrm>
            <a:custGeom>
              <a:avLst/>
              <a:gdLst/>
              <a:ahLst/>
              <a:cxnLst/>
              <a:rect l="l" t="t" r="r" b="b"/>
              <a:pathLst>
                <a:path w="1534" h="645" extrusionOk="0">
                  <a:moveTo>
                    <a:pt x="382" y="1"/>
                  </a:moveTo>
                  <a:cubicBezTo>
                    <a:pt x="255" y="1"/>
                    <a:pt x="127" y="14"/>
                    <a:pt x="1" y="40"/>
                  </a:cubicBezTo>
                  <a:cubicBezTo>
                    <a:pt x="140" y="226"/>
                    <a:pt x="279" y="412"/>
                    <a:pt x="419" y="598"/>
                  </a:cubicBezTo>
                  <a:cubicBezTo>
                    <a:pt x="651" y="598"/>
                    <a:pt x="906" y="644"/>
                    <a:pt x="1138" y="644"/>
                  </a:cubicBezTo>
                  <a:cubicBezTo>
                    <a:pt x="1394" y="621"/>
                    <a:pt x="1533" y="412"/>
                    <a:pt x="1301" y="249"/>
                  </a:cubicBezTo>
                  <a:cubicBezTo>
                    <a:pt x="1019" y="84"/>
                    <a:pt x="702" y="1"/>
                    <a:pt x="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88"/>
            <p:cNvSpPr/>
            <p:nvPr/>
          </p:nvSpPr>
          <p:spPr>
            <a:xfrm>
              <a:off x="5041425" y="4189325"/>
              <a:ext cx="18900" cy="10400"/>
            </a:xfrm>
            <a:custGeom>
              <a:avLst/>
              <a:gdLst/>
              <a:ahLst/>
              <a:cxnLst/>
              <a:rect l="l" t="t" r="r" b="b"/>
              <a:pathLst>
                <a:path w="756" h="416" extrusionOk="0">
                  <a:moveTo>
                    <a:pt x="421" y="0"/>
                  </a:moveTo>
                  <a:cubicBezTo>
                    <a:pt x="229" y="0"/>
                    <a:pt x="56" y="59"/>
                    <a:pt x="13" y="293"/>
                  </a:cubicBezTo>
                  <a:cubicBezTo>
                    <a:pt x="1" y="386"/>
                    <a:pt x="117" y="415"/>
                    <a:pt x="248" y="415"/>
                  </a:cubicBezTo>
                  <a:cubicBezTo>
                    <a:pt x="378" y="415"/>
                    <a:pt x="523" y="386"/>
                    <a:pt x="570" y="363"/>
                  </a:cubicBezTo>
                  <a:cubicBezTo>
                    <a:pt x="640" y="340"/>
                    <a:pt x="686" y="107"/>
                    <a:pt x="756" y="38"/>
                  </a:cubicBezTo>
                  <a:cubicBezTo>
                    <a:pt x="653" y="20"/>
                    <a:pt x="533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88"/>
            <p:cNvSpPr/>
            <p:nvPr/>
          </p:nvSpPr>
          <p:spPr>
            <a:xfrm>
              <a:off x="4603275" y="3360050"/>
              <a:ext cx="357775" cy="296075"/>
            </a:xfrm>
            <a:custGeom>
              <a:avLst/>
              <a:gdLst/>
              <a:ahLst/>
              <a:cxnLst/>
              <a:rect l="l" t="t" r="r" b="b"/>
              <a:pathLst>
                <a:path w="14311" h="11843" extrusionOk="0">
                  <a:moveTo>
                    <a:pt x="6848" y="0"/>
                  </a:moveTo>
                  <a:cubicBezTo>
                    <a:pt x="3703" y="0"/>
                    <a:pt x="0" y="3975"/>
                    <a:pt x="353" y="4597"/>
                  </a:cubicBezTo>
                  <a:cubicBezTo>
                    <a:pt x="386" y="4650"/>
                    <a:pt x="445" y="4673"/>
                    <a:pt x="528" y="4673"/>
                  </a:cubicBezTo>
                  <a:cubicBezTo>
                    <a:pt x="1199" y="4673"/>
                    <a:pt x="3421" y="3133"/>
                    <a:pt x="5713" y="3133"/>
                  </a:cubicBezTo>
                  <a:cubicBezTo>
                    <a:pt x="6363" y="3133"/>
                    <a:pt x="7018" y="3257"/>
                    <a:pt x="7645" y="3575"/>
                  </a:cubicBezTo>
                  <a:cubicBezTo>
                    <a:pt x="8690" y="4109"/>
                    <a:pt x="8899" y="4783"/>
                    <a:pt x="12499" y="9729"/>
                  </a:cubicBezTo>
                  <a:cubicBezTo>
                    <a:pt x="13172" y="10635"/>
                    <a:pt x="13730" y="11378"/>
                    <a:pt x="14055" y="11843"/>
                  </a:cubicBezTo>
                  <a:cubicBezTo>
                    <a:pt x="14310" y="11262"/>
                    <a:pt x="14287" y="9265"/>
                    <a:pt x="14217" y="8893"/>
                  </a:cubicBezTo>
                  <a:cubicBezTo>
                    <a:pt x="13939" y="7314"/>
                    <a:pt x="13080" y="6037"/>
                    <a:pt x="12592" y="4945"/>
                  </a:cubicBezTo>
                  <a:cubicBezTo>
                    <a:pt x="12336" y="4388"/>
                    <a:pt x="11988" y="3877"/>
                    <a:pt x="11570" y="3436"/>
                  </a:cubicBezTo>
                  <a:cubicBezTo>
                    <a:pt x="10850" y="2530"/>
                    <a:pt x="9433" y="695"/>
                    <a:pt x="7947" y="184"/>
                  </a:cubicBezTo>
                  <a:cubicBezTo>
                    <a:pt x="7594" y="57"/>
                    <a:pt x="7225" y="0"/>
                    <a:pt x="6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88"/>
            <p:cNvSpPr/>
            <p:nvPr/>
          </p:nvSpPr>
          <p:spPr>
            <a:xfrm>
              <a:off x="5396750" y="3312972"/>
              <a:ext cx="38350" cy="29030"/>
            </a:xfrm>
            <a:custGeom>
              <a:avLst/>
              <a:gdLst/>
              <a:ahLst/>
              <a:cxnLst/>
              <a:rect l="l" t="t" r="r" b="b"/>
              <a:pathLst>
                <a:path w="860" h="651" extrusionOk="0">
                  <a:moveTo>
                    <a:pt x="442" y="1"/>
                  </a:moveTo>
                  <a:cubicBezTo>
                    <a:pt x="1" y="1"/>
                    <a:pt x="1" y="651"/>
                    <a:pt x="442" y="651"/>
                  </a:cubicBezTo>
                  <a:cubicBezTo>
                    <a:pt x="860" y="651"/>
                    <a:pt x="860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88"/>
            <p:cNvSpPr/>
            <p:nvPr/>
          </p:nvSpPr>
          <p:spPr>
            <a:xfrm>
              <a:off x="5221700" y="3993375"/>
              <a:ext cx="258400" cy="203400"/>
            </a:xfrm>
            <a:custGeom>
              <a:avLst/>
              <a:gdLst/>
              <a:ahLst/>
              <a:cxnLst/>
              <a:rect l="l" t="t" r="r" b="b"/>
              <a:pathLst>
                <a:path w="10336" h="8136" extrusionOk="0">
                  <a:moveTo>
                    <a:pt x="2014" y="0"/>
                  </a:moveTo>
                  <a:cubicBezTo>
                    <a:pt x="1719" y="0"/>
                    <a:pt x="1861" y="137"/>
                    <a:pt x="1882" y="374"/>
                  </a:cubicBezTo>
                  <a:cubicBezTo>
                    <a:pt x="1901" y="561"/>
                    <a:pt x="1874" y="762"/>
                    <a:pt x="1671" y="762"/>
                  </a:cubicBezTo>
                  <a:cubicBezTo>
                    <a:pt x="1621" y="762"/>
                    <a:pt x="1560" y="750"/>
                    <a:pt x="1487" y="723"/>
                  </a:cubicBezTo>
                  <a:cubicBezTo>
                    <a:pt x="1224" y="607"/>
                    <a:pt x="1025" y="553"/>
                    <a:pt x="870" y="553"/>
                  </a:cubicBezTo>
                  <a:cubicBezTo>
                    <a:pt x="368" y="553"/>
                    <a:pt x="320" y="1119"/>
                    <a:pt x="1" y="2023"/>
                  </a:cubicBezTo>
                  <a:cubicBezTo>
                    <a:pt x="744" y="2604"/>
                    <a:pt x="1882" y="3324"/>
                    <a:pt x="2556" y="3811"/>
                  </a:cubicBezTo>
                  <a:cubicBezTo>
                    <a:pt x="3415" y="4415"/>
                    <a:pt x="3995" y="4322"/>
                    <a:pt x="4413" y="5414"/>
                  </a:cubicBezTo>
                  <a:cubicBezTo>
                    <a:pt x="4622" y="5902"/>
                    <a:pt x="3879" y="7365"/>
                    <a:pt x="3252" y="7736"/>
                  </a:cubicBezTo>
                  <a:cubicBezTo>
                    <a:pt x="3361" y="7845"/>
                    <a:pt x="3084" y="8136"/>
                    <a:pt x="3350" y="8136"/>
                  </a:cubicBezTo>
                  <a:cubicBezTo>
                    <a:pt x="3369" y="8136"/>
                    <a:pt x="3390" y="8134"/>
                    <a:pt x="3415" y="8131"/>
                  </a:cubicBezTo>
                  <a:cubicBezTo>
                    <a:pt x="4437" y="7969"/>
                    <a:pt x="5273" y="6807"/>
                    <a:pt x="6039" y="5995"/>
                  </a:cubicBezTo>
                  <a:cubicBezTo>
                    <a:pt x="6782" y="5158"/>
                    <a:pt x="7874" y="4137"/>
                    <a:pt x="8640" y="3254"/>
                  </a:cubicBezTo>
                  <a:cubicBezTo>
                    <a:pt x="8701" y="3260"/>
                    <a:pt x="8762" y="3263"/>
                    <a:pt x="8823" y="3263"/>
                  </a:cubicBezTo>
                  <a:cubicBezTo>
                    <a:pt x="9248" y="3263"/>
                    <a:pt x="9659" y="3121"/>
                    <a:pt x="9964" y="2836"/>
                  </a:cubicBezTo>
                  <a:cubicBezTo>
                    <a:pt x="10150" y="2650"/>
                    <a:pt x="10336" y="2163"/>
                    <a:pt x="10173" y="1977"/>
                  </a:cubicBezTo>
                  <a:cubicBezTo>
                    <a:pt x="10121" y="1925"/>
                    <a:pt x="10065" y="1906"/>
                    <a:pt x="10008" y="1906"/>
                  </a:cubicBezTo>
                  <a:cubicBezTo>
                    <a:pt x="9886" y="1906"/>
                    <a:pt x="9764" y="1992"/>
                    <a:pt x="9685" y="2023"/>
                  </a:cubicBezTo>
                  <a:cubicBezTo>
                    <a:pt x="7470" y="2970"/>
                    <a:pt x="6265" y="3692"/>
                    <a:pt x="5338" y="3692"/>
                  </a:cubicBezTo>
                  <a:cubicBezTo>
                    <a:pt x="4264" y="3692"/>
                    <a:pt x="3562" y="2721"/>
                    <a:pt x="2091" y="3"/>
                  </a:cubicBezTo>
                  <a:cubicBezTo>
                    <a:pt x="2063" y="1"/>
                    <a:pt x="2037" y="0"/>
                    <a:pt x="2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88"/>
            <p:cNvSpPr/>
            <p:nvPr/>
          </p:nvSpPr>
          <p:spPr>
            <a:xfrm>
              <a:off x="5463250" y="4025225"/>
              <a:ext cx="34525" cy="21650"/>
            </a:xfrm>
            <a:custGeom>
              <a:avLst/>
              <a:gdLst/>
              <a:ahLst/>
              <a:cxnLst/>
              <a:rect l="l" t="t" r="r" b="b"/>
              <a:pathLst>
                <a:path w="1381" h="866" extrusionOk="0">
                  <a:moveTo>
                    <a:pt x="1136" y="1"/>
                  </a:moveTo>
                  <a:cubicBezTo>
                    <a:pt x="1115" y="1"/>
                    <a:pt x="1093" y="2"/>
                    <a:pt x="1068" y="6"/>
                  </a:cubicBezTo>
                  <a:cubicBezTo>
                    <a:pt x="627" y="99"/>
                    <a:pt x="256" y="378"/>
                    <a:pt x="0" y="749"/>
                  </a:cubicBezTo>
                  <a:cubicBezTo>
                    <a:pt x="232" y="796"/>
                    <a:pt x="465" y="842"/>
                    <a:pt x="674" y="865"/>
                  </a:cubicBezTo>
                  <a:cubicBezTo>
                    <a:pt x="859" y="703"/>
                    <a:pt x="1068" y="563"/>
                    <a:pt x="1231" y="401"/>
                  </a:cubicBezTo>
                  <a:cubicBezTo>
                    <a:pt x="1380" y="230"/>
                    <a:pt x="1373" y="1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88"/>
            <p:cNvSpPr/>
            <p:nvPr/>
          </p:nvSpPr>
          <p:spPr>
            <a:xfrm>
              <a:off x="5289050" y="4187350"/>
              <a:ext cx="17450" cy="18775"/>
            </a:xfrm>
            <a:custGeom>
              <a:avLst/>
              <a:gdLst/>
              <a:ahLst/>
              <a:cxnLst/>
              <a:rect l="l" t="t" r="r" b="b"/>
              <a:pathLst>
                <a:path w="698" h="751" extrusionOk="0">
                  <a:moveTo>
                    <a:pt x="581" y="1"/>
                  </a:moveTo>
                  <a:cubicBezTo>
                    <a:pt x="349" y="186"/>
                    <a:pt x="1" y="395"/>
                    <a:pt x="233" y="720"/>
                  </a:cubicBezTo>
                  <a:cubicBezTo>
                    <a:pt x="247" y="741"/>
                    <a:pt x="266" y="750"/>
                    <a:pt x="288" y="750"/>
                  </a:cubicBezTo>
                  <a:cubicBezTo>
                    <a:pt x="416" y="750"/>
                    <a:pt x="655" y="455"/>
                    <a:pt x="674" y="395"/>
                  </a:cubicBezTo>
                  <a:cubicBezTo>
                    <a:pt x="698" y="302"/>
                    <a:pt x="581" y="93"/>
                    <a:pt x="5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3" name="Google Shape;4333;p88"/>
          <p:cNvGrpSpPr/>
          <p:nvPr/>
        </p:nvGrpSpPr>
        <p:grpSpPr>
          <a:xfrm>
            <a:off x="673362" y="2124893"/>
            <a:ext cx="877231" cy="859015"/>
            <a:chOff x="369054" y="1948614"/>
            <a:chExt cx="2179455" cy="2134198"/>
          </a:xfrm>
        </p:grpSpPr>
        <p:sp>
          <p:nvSpPr>
            <p:cNvPr id="4334" name="Google Shape;4334;p88"/>
            <p:cNvSpPr/>
            <p:nvPr/>
          </p:nvSpPr>
          <p:spPr>
            <a:xfrm>
              <a:off x="369054" y="1948614"/>
              <a:ext cx="2179455" cy="2134198"/>
            </a:xfrm>
            <a:custGeom>
              <a:avLst/>
              <a:gdLst/>
              <a:ahLst/>
              <a:cxnLst/>
              <a:rect l="l" t="t" r="r" b="b"/>
              <a:pathLst>
                <a:path w="97232" h="94580" extrusionOk="0">
                  <a:moveTo>
                    <a:pt x="62014" y="1"/>
                  </a:moveTo>
                  <a:cubicBezTo>
                    <a:pt x="58203" y="1"/>
                    <a:pt x="54416" y="1025"/>
                    <a:pt x="50739" y="2708"/>
                  </a:cubicBezTo>
                  <a:cubicBezTo>
                    <a:pt x="45538" y="4937"/>
                    <a:pt x="41398" y="8758"/>
                    <a:pt x="38744" y="13747"/>
                  </a:cubicBezTo>
                  <a:cubicBezTo>
                    <a:pt x="37683" y="16188"/>
                    <a:pt x="36727" y="18736"/>
                    <a:pt x="35984" y="21283"/>
                  </a:cubicBezTo>
                  <a:cubicBezTo>
                    <a:pt x="35772" y="21602"/>
                    <a:pt x="35666" y="21814"/>
                    <a:pt x="35453" y="22133"/>
                  </a:cubicBezTo>
                  <a:cubicBezTo>
                    <a:pt x="34923" y="22769"/>
                    <a:pt x="34286" y="23300"/>
                    <a:pt x="33649" y="23831"/>
                  </a:cubicBezTo>
                  <a:cubicBezTo>
                    <a:pt x="31844" y="25105"/>
                    <a:pt x="29934" y="26166"/>
                    <a:pt x="27917" y="27015"/>
                  </a:cubicBezTo>
                  <a:cubicBezTo>
                    <a:pt x="21867" y="29244"/>
                    <a:pt x="15816" y="30943"/>
                    <a:pt x="9553" y="32110"/>
                  </a:cubicBezTo>
                  <a:cubicBezTo>
                    <a:pt x="6475" y="32853"/>
                    <a:pt x="3928" y="34870"/>
                    <a:pt x="2335" y="37524"/>
                  </a:cubicBezTo>
                  <a:cubicBezTo>
                    <a:pt x="1062" y="40178"/>
                    <a:pt x="0" y="43893"/>
                    <a:pt x="1168" y="46759"/>
                  </a:cubicBezTo>
                  <a:cubicBezTo>
                    <a:pt x="4034" y="54295"/>
                    <a:pt x="8598" y="60983"/>
                    <a:pt x="14436" y="66608"/>
                  </a:cubicBezTo>
                  <a:cubicBezTo>
                    <a:pt x="17833" y="69580"/>
                    <a:pt x="21548" y="72234"/>
                    <a:pt x="25582" y="74251"/>
                  </a:cubicBezTo>
                  <a:cubicBezTo>
                    <a:pt x="25582" y="74357"/>
                    <a:pt x="25476" y="74463"/>
                    <a:pt x="25476" y="74569"/>
                  </a:cubicBezTo>
                  <a:cubicBezTo>
                    <a:pt x="24520" y="78072"/>
                    <a:pt x="24945" y="81894"/>
                    <a:pt x="26856" y="85184"/>
                  </a:cubicBezTo>
                  <a:cubicBezTo>
                    <a:pt x="29191" y="89112"/>
                    <a:pt x="33437" y="91659"/>
                    <a:pt x="38001" y="91765"/>
                  </a:cubicBezTo>
                  <a:cubicBezTo>
                    <a:pt x="38638" y="91765"/>
                    <a:pt x="39275" y="91765"/>
                    <a:pt x="39912" y="91659"/>
                  </a:cubicBezTo>
                  <a:cubicBezTo>
                    <a:pt x="41610" y="92402"/>
                    <a:pt x="43308" y="93039"/>
                    <a:pt x="45113" y="93464"/>
                  </a:cubicBezTo>
                  <a:cubicBezTo>
                    <a:pt x="47512" y="94064"/>
                    <a:pt x="49940" y="94579"/>
                    <a:pt x="52323" y="94579"/>
                  </a:cubicBezTo>
                  <a:cubicBezTo>
                    <a:pt x="54579" y="94579"/>
                    <a:pt x="56796" y="94117"/>
                    <a:pt x="58912" y="92827"/>
                  </a:cubicBezTo>
                  <a:cubicBezTo>
                    <a:pt x="59655" y="92296"/>
                    <a:pt x="60398" y="91765"/>
                    <a:pt x="61035" y="91235"/>
                  </a:cubicBezTo>
                  <a:cubicBezTo>
                    <a:pt x="62724" y="91600"/>
                    <a:pt x="64453" y="91867"/>
                    <a:pt x="66178" y="91867"/>
                  </a:cubicBezTo>
                  <a:cubicBezTo>
                    <a:pt x="68465" y="91867"/>
                    <a:pt x="70746" y="91398"/>
                    <a:pt x="72924" y="90067"/>
                  </a:cubicBezTo>
                  <a:cubicBezTo>
                    <a:pt x="75896" y="88262"/>
                    <a:pt x="78019" y="85396"/>
                    <a:pt x="78762" y="82000"/>
                  </a:cubicBezTo>
                  <a:cubicBezTo>
                    <a:pt x="79186" y="81257"/>
                    <a:pt x="79505" y="80408"/>
                    <a:pt x="79611" y="79558"/>
                  </a:cubicBezTo>
                  <a:cubicBezTo>
                    <a:pt x="79929" y="78178"/>
                    <a:pt x="80036" y="76799"/>
                    <a:pt x="79929" y="75419"/>
                  </a:cubicBezTo>
                  <a:cubicBezTo>
                    <a:pt x="80779" y="71597"/>
                    <a:pt x="79929" y="67564"/>
                    <a:pt x="77488" y="64485"/>
                  </a:cubicBezTo>
                  <a:cubicBezTo>
                    <a:pt x="79505" y="62256"/>
                    <a:pt x="81203" y="59921"/>
                    <a:pt x="82795" y="57480"/>
                  </a:cubicBezTo>
                  <a:cubicBezTo>
                    <a:pt x="85237" y="53552"/>
                    <a:pt x="86829" y="49200"/>
                    <a:pt x="87572" y="44742"/>
                  </a:cubicBezTo>
                  <a:cubicBezTo>
                    <a:pt x="87997" y="42194"/>
                    <a:pt x="88209" y="39647"/>
                    <a:pt x="88209" y="37099"/>
                  </a:cubicBezTo>
                  <a:lnTo>
                    <a:pt x="88315" y="37099"/>
                  </a:lnTo>
                  <a:cubicBezTo>
                    <a:pt x="90332" y="36463"/>
                    <a:pt x="92136" y="35401"/>
                    <a:pt x="93623" y="34021"/>
                  </a:cubicBezTo>
                  <a:cubicBezTo>
                    <a:pt x="95427" y="32110"/>
                    <a:pt x="96595" y="29775"/>
                    <a:pt x="96913" y="27122"/>
                  </a:cubicBezTo>
                  <a:cubicBezTo>
                    <a:pt x="97232" y="25105"/>
                    <a:pt x="97019" y="22876"/>
                    <a:pt x="96170" y="20965"/>
                  </a:cubicBezTo>
                  <a:cubicBezTo>
                    <a:pt x="95321" y="18524"/>
                    <a:pt x="93516" y="16507"/>
                    <a:pt x="91287" y="15233"/>
                  </a:cubicBezTo>
                  <a:lnTo>
                    <a:pt x="80885" y="10669"/>
                  </a:lnTo>
                  <a:cubicBezTo>
                    <a:pt x="78231" y="6741"/>
                    <a:pt x="74516" y="3557"/>
                    <a:pt x="70058" y="1646"/>
                  </a:cubicBezTo>
                  <a:cubicBezTo>
                    <a:pt x="67385" y="507"/>
                    <a:pt x="64694" y="1"/>
                    <a:pt x="620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88"/>
            <p:cNvSpPr/>
            <p:nvPr/>
          </p:nvSpPr>
          <p:spPr>
            <a:xfrm>
              <a:off x="1525150" y="3333800"/>
              <a:ext cx="445850" cy="488325"/>
            </a:xfrm>
            <a:custGeom>
              <a:avLst/>
              <a:gdLst/>
              <a:ahLst/>
              <a:cxnLst/>
              <a:rect l="l" t="t" r="r" b="b"/>
              <a:pathLst>
                <a:path w="17834" h="19533" extrusionOk="0">
                  <a:moveTo>
                    <a:pt x="6157" y="1"/>
                  </a:moveTo>
                  <a:lnTo>
                    <a:pt x="6157" y="1"/>
                  </a:lnTo>
                  <a:cubicBezTo>
                    <a:pt x="5202" y="426"/>
                    <a:pt x="4565" y="1381"/>
                    <a:pt x="3610" y="1699"/>
                  </a:cubicBezTo>
                  <a:cubicBezTo>
                    <a:pt x="3397" y="1805"/>
                    <a:pt x="3185" y="1805"/>
                    <a:pt x="2973" y="1805"/>
                  </a:cubicBezTo>
                  <a:cubicBezTo>
                    <a:pt x="2761" y="1805"/>
                    <a:pt x="2654" y="1805"/>
                    <a:pt x="2654" y="1912"/>
                  </a:cubicBezTo>
                  <a:cubicBezTo>
                    <a:pt x="2548" y="2124"/>
                    <a:pt x="2548" y="2336"/>
                    <a:pt x="2548" y="2442"/>
                  </a:cubicBezTo>
                  <a:cubicBezTo>
                    <a:pt x="2442" y="3292"/>
                    <a:pt x="2442" y="4141"/>
                    <a:pt x="2442" y="4884"/>
                  </a:cubicBezTo>
                  <a:cubicBezTo>
                    <a:pt x="2442" y="6370"/>
                    <a:pt x="2548" y="7856"/>
                    <a:pt x="2654" y="9448"/>
                  </a:cubicBezTo>
                  <a:cubicBezTo>
                    <a:pt x="2654" y="10297"/>
                    <a:pt x="2442" y="11253"/>
                    <a:pt x="2018" y="11996"/>
                  </a:cubicBezTo>
                  <a:cubicBezTo>
                    <a:pt x="1168" y="13694"/>
                    <a:pt x="1" y="14012"/>
                    <a:pt x="107" y="15074"/>
                  </a:cubicBezTo>
                  <a:cubicBezTo>
                    <a:pt x="107" y="15817"/>
                    <a:pt x="531" y="16348"/>
                    <a:pt x="1274" y="16560"/>
                  </a:cubicBezTo>
                  <a:cubicBezTo>
                    <a:pt x="1345" y="16578"/>
                    <a:pt x="1413" y="16586"/>
                    <a:pt x="1479" y="16586"/>
                  </a:cubicBezTo>
                  <a:cubicBezTo>
                    <a:pt x="2200" y="16586"/>
                    <a:pt x="2654" y="15605"/>
                    <a:pt x="3822" y="15605"/>
                  </a:cubicBezTo>
                  <a:cubicBezTo>
                    <a:pt x="4247" y="15605"/>
                    <a:pt x="4565" y="15711"/>
                    <a:pt x="4990" y="15923"/>
                  </a:cubicBezTo>
                  <a:cubicBezTo>
                    <a:pt x="5945" y="16348"/>
                    <a:pt x="6794" y="16985"/>
                    <a:pt x="7750" y="17515"/>
                  </a:cubicBezTo>
                  <a:cubicBezTo>
                    <a:pt x="9023" y="18046"/>
                    <a:pt x="10191" y="18364"/>
                    <a:pt x="11571" y="18683"/>
                  </a:cubicBezTo>
                  <a:cubicBezTo>
                    <a:pt x="12208" y="18895"/>
                    <a:pt x="12845" y="19001"/>
                    <a:pt x="13588" y="19214"/>
                  </a:cubicBezTo>
                  <a:cubicBezTo>
                    <a:pt x="14118" y="19426"/>
                    <a:pt x="14755" y="19532"/>
                    <a:pt x="15392" y="19532"/>
                  </a:cubicBezTo>
                  <a:cubicBezTo>
                    <a:pt x="15817" y="19426"/>
                    <a:pt x="16560" y="19107"/>
                    <a:pt x="16560" y="18683"/>
                  </a:cubicBezTo>
                  <a:cubicBezTo>
                    <a:pt x="16666" y="17728"/>
                    <a:pt x="12632" y="16878"/>
                    <a:pt x="12632" y="16560"/>
                  </a:cubicBezTo>
                  <a:cubicBezTo>
                    <a:pt x="13458" y="16485"/>
                    <a:pt x="14337" y="16410"/>
                    <a:pt x="15193" y="16410"/>
                  </a:cubicBezTo>
                  <a:cubicBezTo>
                    <a:pt x="15548" y="16410"/>
                    <a:pt x="15899" y="16423"/>
                    <a:pt x="16241" y="16454"/>
                  </a:cubicBezTo>
                  <a:cubicBezTo>
                    <a:pt x="16560" y="16454"/>
                    <a:pt x="16984" y="16348"/>
                    <a:pt x="17197" y="16135"/>
                  </a:cubicBezTo>
                  <a:cubicBezTo>
                    <a:pt x="17515" y="15817"/>
                    <a:pt x="17409" y="15286"/>
                    <a:pt x="17197" y="14968"/>
                  </a:cubicBezTo>
                  <a:cubicBezTo>
                    <a:pt x="16772" y="14649"/>
                    <a:pt x="16347" y="14437"/>
                    <a:pt x="15817" y="14437"/>
                  </a:cubicBezTo>
                  <a:cubicBezTo>
                    <a:pt x="14755" y="14225"/>
                    <a:pt x="13694" y="13800"/>
                    <a:pt x="12738" y="13376"/>
                  </a:cubicBezTo>
                  <a:cubicBezTo>
                    <a:pt x="13906" y="13269"/>
                    <a:pt x="15180" y="13163"/>
                    <a:pt x="16347" y="12951"/>
                  </a:cubicBezTo>
                  <a:cubicBezTo>
                    <a:pt x="16666" y="12845"/>
                    <a:pt x="17091" y="12739"/>
                    <a:pt x="17303" y="12526"/>
                  </a:cubicBezTo>
                  <a:cubicBezTo>
                    <a:pt x="17409" y="12420"/>
                    <a:pt x="17515" y="12420"/>
                    <a:pt x="17515" y="12314"/>
                  </a:cubicBezTo>
                  <a:cubicBezTo>
                    <a:pt x="17834" y="11996"/>
                    <a:pt x="17409" y="11359"/>
                    <a:pt x="17409" y="11359"/>
                  </a:cubicBezTo>
                  <a:cubicBezTo>
                    <a:pt x="17272" y="11086"/>
                    <a:pt x="16902" y="10949"/>
                    <a:pt x="16072" y="10949"/>
                  </a:cubicBezTo>
                  <a:cubicBezTo>
                    <a:pt x="14965" y="10949"/>
                    <a:pt x="13042" y="11192"/>
                    <a:pt x="9766" y="11677"/>
                  </a:cubicBezTo>
                  <a:cubicBezTo>
                    <a:pt x="9186" y="11806"/>
                    <a:pt x="8370" y="12014"/>
                    <a:pt x="7629" y="12014"/>
                  </a:cubicBezTo>
                  <a:cubicBezTo>
                    <a:pt x="7150" y="12014"/>
                    <a:pt x="6703" y="11927"/>
                    <a:pt x="6370" y="11677"/>
                  </a:cubicBezTo>
                  <a:cubicBezTo>
                    <a:pt x="5414" y="11040"/>
                    <a:pt x="5627" y="9554"/>
                    <a:pt x="5627" y="8599"/>
                  </a:cubicBezTo>
                  <a:lnTo>
                    <a:pt x="5627" y="4671"/>
                  </a:lnTo>
                  <a:cubicBezTo>
                    <a:pt x="5414" y="3079"/>
                    <a:pt x="5627" y="1487"/>
                    <a:pt x="6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88"/>
            <p:cNvSpPr/>
            <p:nvPr/>
          </p:nvSpPr>
          <p:spPr>
            <a:xfrm>
              <a:off x="1177525" y="3402800"/>
              <a:ext cx="443200" cy="485650"/>
            </a:xfrm>
            <a:custGeom>
              <a:avLst/>
              <a:gdLst/>
              <a:ahLst/>
              <a:cxnLst/>
              <a:rect l="l" t="t" r="r" b="b"/>
              <a:pathLst>
                <a:path w="17728" h="19426" extrusionOk="0">
                  <a:moveTo>
                    <a:pt x="6051" y="1"/>
                  </a:moveTo>
                  <a:lnTo>
                    <a:pt x="6051" y="1"/>
                  </a:lnTo>
                  <a:cubicBezTo>
                    <a:pt x="5095" y="425"/>
                    <a:pt x="4459" y="1275"/>
                    <a:pt x="3609" y="1699"/>
                  </a:cubicBezTo>
                  <a:cubicBezTo>
                    <a:pt x="3291" y="1699"/>
                    <a:pt x="3079" y="1805"/>
                    <a:pt x="2866" y="1805"/>
                  </a:cubicBezTo>
                  <a:cubicBezTo>
                    <a:pt x="2725" y="1805"/>
                    <a:pt x="2630" y="1758"/>
                    <a:pt x="2552" y="1758"/>
                  </a:cubicBezTo>
                  <a:cubicBezTo>
                    <a:pt x="2513" y="1758"/>
                    <a:pt x="2477" y="1770"/>
                    <a:pt x="2442" y="1805"/>
                  </a:cubicBezTo>
                  <a:cubicBezTo>
                    <a:pt x="2442" y="2018"/>
                    <a:pt x="2442" y="2230"/>
                    <a:pt x="2442" y="2442"/>
                  </a:cubicBezTo>
                  <a:cubicBezTo>
                    <a:pt x="2442" y="3185"/>
                    <a:pt x="2336" y="4034"/>
                    <a:pt x="2336" y="4777"/>
                  </a:cubicBezTo>
                  <a:cubicBezTo>
                    <a:pt x="2336" y="6370"/>
                    <a:pt x="2442" y="7856"/>
                    <a:pt x="2548" y="9342"/>
                  </a:cubicBezTo>
                  <a:cubicBezTo>
                    <a:pt x="2654" y="10191"/>
                    <a:pt x="2442" y="11146"/>
                    <a:pt x="2017" y="11889"/>
                  </a:cubicBezTo>
                  <a:cubicBezTo>
                    <a:pt x="1168" y="13694"/>
                    <a:pt x="0" y="13906"/>
                    <a:pt x="0" y="14968"/>
                  </a:cubicBezTo>
                  <a:cubicBezTo>
                    <a:pt x="0" y="15711"/>
                    <a:pt x="531" y="16347"/>
                    <a:pt x="1168" y="16560"/>
                  </a:cubicBezTo>
                  <a:cubicBezTo>
                    <a:pt x="1208" y="16565"/>
                    <a:pt x="1248" y="16567"/>
                    <a:pt x="1287" y="16567"/>
                  </a:cubicBezTo>
                  <a:cubicBezTo>
                    <a:pt x="2060" y="16567"/>
                    <a:pt x="2502" y="15604"/>
                    <a:pt x="3716" y="15604"/>
                  </a:cubicBezTo>
                  <a:cubicBezTo>
                    <a:pt x="4140" y="15604"/>
                    <a:pt x="4565" y="15711"/>
                    <a:pt x="4883" y="15923"/>
                  </a:cubicBezTo>
                  <a:cubicBezTo>
                    <a:pt x="5838" y="16347"/>
                    <a:pt x="6688" y="16984"/>
                    <a:pt x="7643" y="17409"/>
                  </a:cubicBezTo>
                  <a:cubicBezTo>
                    <a:pt x="8917" y="17940"/>
                    <a:pt x="10191" y="18364"/>
                    <a:pt x="11464" y="18683"/>
                  </a:cubicBezTo>
                  <a:lnTo>
                    <a:pt x="13481" y="19107"/>
                  </a:lnTo>
                  <a:cubicBezTo>
                    <a:pt x="14118" y="19320"/>
                    <a:pt x="14649" y="19426"/>
                    <a:pt x="15286" y="19426"/>
                  </a:cubicBezTo>
                  <a:cubicBezTo>
                    <a:pt x="15710" y="19426"/>
                    <a:pt x="16453" y="19001"/>
                    <a:pt x="16453" y="18683"/>
                  </a:cubicBezTo>
                  <a:cubicBezTo>
                    <a:pt x="16559" y="17727"/>
                    <a:pt x="12526" y="16772"/>
                    <a:pt x="12526" y="16560"/>
                  </a:cubicBezTo>
                  <a:cubicBezTo>
                    <a:pt x="13210" y="16435"/>
                    <a:pt x="13930" y="16384"/>
                    <a:pt x="14644" y="16384"/>
                  </a:cubicBezTo>
                  <a:cubicBezTo>
                    <a:pt x="15149" y="16384"/>
                    <a:pt x="15651" y="16410"/>
                    <a:pt x="16135" y="16454"/>
                  </a:cubicBezTo>
                  <a:cubicBezTo>
                    <a:pt x="16559" y="16454"/>
                    <a:pt x="16878" y="16347"/>
                    <a:pt x="17090" y="16135"/>
                  </a:cubicBezTo>
                  <a:cubicBezTo>
                    <a:pt x="17409" y="15817"/>
                    <a:pt x="17302" y="15286"/>
                    <a:pt x="17090" y="14968"/>
                  </a:cubicBezTo>
                  <a:cubicBezTo>
                    <a:pt x="16666" y="14543"/>
                    <a:pt x="16241" y="14331"/>
                    <a:pt x="15710" y="14331"/>
                  </a:cubicBezTo>
                  <a:cubicBezTo>
                    <a:pt x="14649" y="14118"/>
                    <a:pt x="13587" y="13800"/>
                    <a:pt x="12632" y="13375"/>
                  </a:cubicBezTo>
                  <a:cubicBezTo>
                    <a:pt x="13800" y="13269"/>
                    <a:pt x="15073" y="13057"/>
                    <a:pt x="16241" y="12845"/>
                  </a:cubicBezTo>
                  <a:cubicBezTo>
                    <a:pt x="16559" y="12845"/>
                    <a:pt x="16984" y="12632"/>
                    <a:pt x="17196" y="12420"/>
                  </a:cubicBezTo>
                  <a:cubicBezTo>
                    <a:pt x="17302" y="12420"/>
                    <a:pt x="17409" y="12314"/>
                    <a:pt x="17409" y="12314"/>
                  </a:cubicBezTo>
                  <a:cubicBezTo>
                    <a:pt x="17727" y="11995"/>
                    <a:pt x="17302" y="11359"/>
                    <a:pt x="17302" y="11359"/>
                  </a:cubicBezTo>
                  <a:cubicBezTo>
                    <a:pt x="17159" y="11072"/>
                    <a:pt x="16759" y="10915"/>
                    <a:pt x="15841" y="10915"/>
                  </a:cubicBezTo>
                  <a:cubicBezTo>
                    <a:pt x="14716" y="10915"/>
                    <a:pt x="12815" y="11151"/>
                    <a:pt x="9660" y="11677"/>
                  </a:cubicBezTo>
                  <a:cubicBezTo>
                    <a:pt x="9056" y="11744"/>
                    <a:pt x="8198" y="11938"/>
                    <a:pt x="7407" y="11938"/>
                  </a:cubicBezTo>
                  <a:cubicBezTo>
                    <a:pt x="6947" y="11938"/>
                    <a:pt x="6509" y="11872"/>
                    <a:pt x="6157" y="11677"/>
                  </a:cubicBezTo>
                  <a:cubicBezTo>
                    <a:pt x="5308" y="11040"/>
                    <a:pt x="5520" y="9448"/>
                    <a:pt x="5520" y="8599"/>
                  </a:cubicBezTo>
                  <a:cubicBezTo>
                    <a:pt x="5414" y="7219"/>
                    <a:pt x="5414" y="5945"/>
                    <a:pt x="5414" y="4565"/>
                  </a:cubicBezTo>
                  <a:cubicBezTo>
                    <a:pt x="5308" y="3079"/>
                    <a:pt x="5520" y="1487"/>
                    <a:pt x="6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88"/>
            <p:cNvSpPr/>
            <p:nvPr/>
          </p:nvSpPr>
          <p:spPr>
            <a:xfrm>
              <a:off x="2069175" y="2320100"/>
              <a:ext cx="315800" cy="265400"/>
            </a:xfrm>
            <a:custGeom>
              <a:avLst/>
              <a:gdLst/>
              <a:ahLst/>
              <a:cxnLst/>
              <a:rect l="l" t="t" r="r" b="b"/>
              <a:pathLst>
                <a:path w="12632" h="10616" extrusionOk="0">
                  <a:moveTo>
                    <a:pt x="0" y="1"/>
                  </a:moveTo>
                  <a:lnTo>
                    <a:pt x="0" y="10615"/>
                  </a:lnTo>
                  <a:lnTo>
                    <a:pt x="12632" y="55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88"/>
            <p:cNvSpPr/>
            <p:nvPr/>
          </p:nvSpPr>
          <p:spPr>
            <a:xfrm>
              <a:off x="840500" y="2134350"/>
              <a:ext cx="1329525" cy="1178550"/>
            </a:xfrm>
            <a:custGeom>
              <a:avLst/>
              <a:gdLst/>
              <a:ahLst/>
              <a:cxnLst/>
              <a:rect l="l" t="t" r="r" b="b"/>
              <a:pathLst>
                <a:path w="53181" h="47142" extrusionOk="0">
                  <a:moveTo>
                    <a:pt x="42035" y="0"/>
                  </a:moveTo>
                  <a:cubicBezTo>
                    <a:pt x="41929" y="956"/>
                    <a:pt x="41823" y="1911"/>
                    <a:pt x="41611" y="2972"/>
                  </a:cubicBezTo>
                  <a:cubicBezTo>
                    <a:pt x="39700" y="15286"/>
                    <a:pt x="33756" y="22716"/>
                    <a:pt x="26538" y="27068"/>
                  </a:cubicBezTo>
                  <a:cubicBezTo>
                    <a:pt x="26113" y="35666"/>
                    <a:pt x="20806" y="45007"/>
                    <a:pt x="1" y="45962"/>
                  </a:cubicBezTo>
                  <a:cubicBezTo>
                    <a:pt x="1" y="45962"/>
                    <a:pt x="4956" y="47141"/>
                    <a:pt x="12169" y="47141"/>
                  </a:cubicBezTo>
                  <a:cubicBezTo>
                    <a:pt x="23573" y="47141"/>
                    <a:pt x="40621" y="44194"/>
                    <a:pt x="52650" y="28979"/>
                  </a:cubicBezTo>
                  <a:cubicBezTo>
                    <a:pt x="53181" y="24945"/>
                    <a:pt x="52968" y="20805"/>
                    <a:pt x="52119" y="16878"/>
                  </a:cubicBezTo>
                  <a:cubicBezTo>
                    <a:pt x="51588" y="13587"/>
                    <a:pt x="50527" y="10403"/>
                    <a:pt x="49041" y="7431"/>
                  </a:cubicBezTo>
                  <a:cubicBezTo>
                    <a:pt x="47661" y="4140"/>
                    <a:pt x="45220" y="1486"/>
                    <a:pt x="42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88"/>
            <p:cNvSpPr/>
            <p:nvPr/>
          </p:nvSpPr>
          <p:spPr>
            <a:xfrm>
              <a:off x="580450" y="2811025"/>
              <a:ext cx="923500" cy="472400"/>
            </a:xfrm>
            <a:custGeom>
              <a:avLst/>
              <a:gdLst/>
              <a:ahLst/>
              <a:cxnLst/>
              <a:rect l="l" t="t" r="r" b="b"/>
              <a:pathLst>
                <a:path w="36940" h="18896" extrusionOk="0">
                  <a:moveTo>
                    <a:pt x="36940" y="1"/>
                  </a:moveTo>
                  <a:lnTo>
                    <a:pt x="36940" y="1"/>
                  </a:lnTo>
                  <a:cubicBezTo>
                    <a:pt x="29389" y="4531"/>
                    <a:pt x="20384" y="5779"/>
                    <a:pt x="12777" y="5779"/>
                  </a:cubicBezTo>
                  <a:cubicBezTo>
                    <a:pt x="7550" y="5779"/>
                    <a:pt x="2983" y="5190"/>
                    <a:pt x="0" y="4671"/>
                  </a:cubicBezTo>
                  <a:lnTo>
                    <a:pt x="0" y="4671"/>
                  </a:lnTo>
                  <a:cubicBezTo>
                    <a:pt x="2017" y="9448"/>
                    <a:pt x="4989" y="13694"/>
                    <a:pt x="8598" y="17409"/>
                  </a:cubicBezTo>
                  <a:lnTo>
                    <a:pt x="10403" y="18895"/>
                  </a:lnTo>
                  <a:cubicBezTo>
                    <a:pt x="31208" y="17940"/>
                    <a:pt x="36515" y="8599"/>
                    <a:pt x="36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88"/>
            <p:cNvSpPr/>
            <p:nvPr/>
          </p:nvSpPr>
          <p:spPr>
            <a:xfrm>
              <a:off x="1439551" y="2115570"/>
              <a:ext cx="451871" cy="695450"/>
            </a:xfrm>
            <a:custGeom>
              <a:avLst/>
              <a:gdLst/>
              <a:ahLst/>
              <a:cxnLst/>
              <a:rect l="l" t="t" r="r" b="b"/>
              <a:pathLst>
                <a:path w="18365" h="27818" extrusionOk="0">
                  <a:moveTo>
                    <a:pt x="14709" y="1"/>
                  </a:moveTo>
                  <a:cubicBezTo>
                    <a:pt x="12301" y="1"/>
                    <a:pt x="9566" y="882"/>
                    <a:pt x="6476" y="2873"/>
                  </a:cubicBezTo>
                  <a:cubicBezTo>
                    <a:pt x="1699" y="5845"/>
                    <a:pt x="850" y="11365"/>
                    <a:pt x="1" y="13700"/>
                  </a:cubicBezTo>
                  <a:cubicBezTo>
                    <a:pt x="2017" y="18159"/>
                    <a:pt x="2973" y="22935"/>
                    <a:pt x="2867" y="27818"/>
                  </a:cubicBezTo>
                  <a:cubicBezTo>
                    <a:pt x="10191" y="23466"/>
                    <a:pt x="16029" y="16036"/>
                    <a:pt x="18046" y="3722"/>
                  </a:cubicBezTo>
                  <a:cubicBezTo>
                    <a:pt x="18152" y="2661"/>
                    <a:pt x="18258" y="1706"/>
                    <a:pt x="18364" y="750"/>
                  </a:cubicBezTo>
                  <a:cubicBezTo>
                    <a:pt x="17240" y="263"/>
                    <a:pt x="16023" y="1"/>
                    <a:pt x="14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88"/>
            <p:cNvSpPr/>
            <p:nvPr/>
          </p:nvSpPr>
          <p:spPr>
            <a:xfrm>
              <a:off x="572470" y="2433519"/>
              <a:ext cx="952714" cy="521998"/>
            </a:xfrm>
            <a:custGeom>
              <a:avLst/>
              <a:gdLst/>
              <a:ahLst/>
              <a:cxnLst/>
              <a:rect l="l" t="t" r="r" b="b"/>
              <a:pathLst>
                <a:path w="37365" h="19897" extrusionOk="0">
                  <a:moveTo>
                    <a:pt x="34393" y="0"/>
                  </a:moveTo>
                  <a:cubicBezTo>
                    <a:pt x="32163" y="6051"/>
                    <a:pt x="24627" y="13481"/>
                    <a:pt x="1" y="18045"/>
                  </a:cubicBezTo>
                  <a:lnTo>
                    <a:pt x="319" y="18788"/>
                  </a:lnTo>
                  <a:cubicBezTo>
                    <a:pt x="3302" y="19307"/>
                    <a:pt x="7869" y="19896"/>
                    <a:pt x="13096" y="19896"/>
                  </a:cubicBezTo>
                  <a:cubicBezTo>
                    <a:pt x="20703" y="19896"/>
                    <a:pt x="29708" y="18648"/>
                    <a:pt x="37259" y="14118"/>
                  </a:cubicBezTo>
                  <a:cubicBezTo>
                    <a:pt x="37365" y="9235"/>
                    <a:pt x="36303" y="4459"/>
                    <a:pt x="34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88"/>
            <p:cNvSpPr/>
            <p:nvPr/>
          </p:nvSpPr>
          <p:spPr>
            <a:xfrm>
              <a:off x="833153" y="2834700"/>
              <a:ext cx="1329544" cy="663687"/>
            </a:xfrm>
            <a:custGeom>
              <a:avLst/>
              <a:gdLst/>
              <a:ahLst/>
              <a:cxnLst/>
              <a:rect l="l" t="t" r="r" b="b"/>
              <a:pathLst>
                <a:path w="52650" h="25583" extrusionOk="0">
                  <a:moveTo>
                    <a:pt x="52650" y="1"/>
                  </a:moveTo>
                  <a:lnTo>
                    <a:pt x="52650" y="1"/>
                  </a:lnTo>
                  <a:cubicBezTo>
                    <a:pt x="40621" y="15216"/>
                    <a:pt x="23573" y="18163"/>
                    <a:pt x="12169" y="18163"/>
                  </a:cubicBezTo>
                  <a:cubicBezTo>
                    <a:pt x="4956" y="18163"/>
                    <a:pt x="1" y="16984"/>
                    <a:pt x="1" y="16984"/>
                  </a:cubicBezTo>
                  <a:lnTo>
                    <a:pt x="1" y="16984"/>
                  </a:lnTo>
                  <a:cubicBezTo>
                    <a:pt x="1699" y="18470"/>
                    <a:pt x="3503" y="19744"/>
                    <a:pt x="5414" y="20912"/>
                  </a:cubicBezTo>
                  <a:cubicBezTo>
                    <a:pt x="10085" y="23778"/>
                    <a:pt x="15392" y="25370"/>
                    <a:pt x="20912" y="25582"/>
                  </a:cubicBezTo>
                  <a:cubicBezTo>
                    <a:pt x="20979" y="25583"/>
                    <a:pt x="21047" y="25583"/>
                    <a:pt x="21115" y="25583"/>
                  </a:cubicBezTo>
                  <a:cubicBezTo>
                    <a:pt x="34971" y="25583"/>
                    <a:pt x="50643" y="14789"/>
                    <a:pt x="5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88"/>
            <p:cNvSpPr/>
            <p:nvPr/>
          </p:nvSpPr>
          <p:spPr>
            <a:xfrm>
              <a:off x="1846250" y="2370525"/>
              <a:ext cx="130050" cy="98200"/>
            </a:xfrm>
            <a:custGeom>
              <a:avLst/>
              <a:gdLst/>
              <a:ahLst/>
              <a:cxnLst/>
              <a:rect l="l" t="t" r="r" b="b"/>
              <a:pathLst>
                <a:path w="5202" h="3928" extrusionOk="0">
                  <a:moveTo>
                    <a:pt x="2654" y="0"/>
                  </a:moveTo>
                  <a:cubicBezTo>
                    <a:pt x="1" y="0"/>
                    <a:pt x="1" y="3928"/>
                    <a:pt x="2654" y="3928"/>
                  </a:cubicBezTo>
                  <a:cubicBezTo>
                    <a:pt x="5202" y="3928"/>
                    <a:pt x="5202" y="0"/>
                    <a:pt x="2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Hộp Văn bản 156">
            <a:extLst>
              <a:ext uri="{FF2B5EF4-FFF2-40B4-BE49-F238E27FC236}">
                <a16:creationId xmlns:a16="http://schemas.microsoft.com/office/drawing/2014/main" id="{5441D144-6C48-3589-2D4A-748F3EBFE368}"/>
              </a:ext>
            </a:extLst>
          </p:cNvPr>
          <p:cNvSpPr txBox="1"/>
          <p:nvPr/>
        </p:nvSpPr>
        <p:spPr>
          <a:xfrm>
            <a:off x="2176150" y="728656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58" name="Hộp Văn bản 157">
            <a:extLst>
              <a:ext uri="{FF2B5EF4-FFF2-40B4-BE49-F238E27FC236}">
                <a16:creationId xmlns:a16="http://schemas.microsoft.com/office/drawing/2014/main" id="{C210083D-C97D-A1BC-FB76-0624328B547D}"/>
              </a:ext>
            </a:extLst>
          </p:cNvPr>
          <p:cNvSpPr txBox="1"/>
          <p:nvPr/>
        </p:nvSpPr>
        <p:spPr>
          <a:xfrm>
            <a:off x="213333" y="3020092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Hộp Văn bản 158">
            <a:extLst>
              <a:ext uri="{FF2B5EF4-FFF2-40B4-BE49-F238E27FC236}">
                <a16:creationId xmlns:a16="http://schemas.microsoft.com/office/drawing/2014/main" id="{F000CEF6-D4E1-E8E9-8857-00972DE48EAA}"/>
              </a:ext>
            </a:extLst>
          </p:cNvPr>
          <p:cNvSpPr txBox="1"/>
          <p:nvPr/>
        </p:nvSpPr>
        <p:spPr>
          <a:xfrm>
            <a:off x="2839581" y="3043293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60" name="Hộp Văn bản 159">
            <a:extLst>
              <a:ext uri="{FF2B5EF4-FFF2-40B4-BE49-F238E27FC236}">
                <a16:creationId xmlns:a16="http://schemas.microsoft.com/office/drawing/2014/main" id="{19E5379F-A46F-A66B-260B-5913727316CE}"/>
              </a:ext>
            </a:extLst>
          </p:cNvPr>
          <p:cNvSpPr txBox="1"/>
          <p:nvPr/>
        </p:nvSpPr>
        <p:spPr>
          <a:xfrm>
            <a:off x="5677453" y="3001718"/>
            <a:ext cx="3275537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2,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chia 5</a:t>
            </a:r>
          </a:p>
        </p:txBody>
      </p:sp>
      <p:grpSp>
        <p:nvGrpSpPr>
          <p:cNvPr id="161" name="Google Shape;2865;p72">
            <a:extLst>
              <a:ext uri="{FF2B5EF4-FFF2-40B4-BE49-F238E27FC236}">
                <a16:creationId xmlns:a16="http://schemas.microsoft.com/office/drawing/2014/main" id="{6C5BF550-E92A-17EE-4707-A34405F8074C}"/>
              </a:ext>
            </a:extLst>
          </p:cNvPr>
          <p:cNvGrpSpPr/>
          <p:nvPr/>
        </p:nvGrpSpPr>
        <p:grpSpPr>
          <a:xfrm rot="10800000">
            <a:off x="124581" y="193136"/>
            <a:ext cx="1639444" cy="1112502"/>
            <a:chOff x="6621046" y="3351051"/>
            <a:chExt cx="1260917" cy="855639"/>
          </a:xfrm>
        </p:grpSpPr>
        <p:grpSp>
          <p:nvGrpSpPr>
            <p:cNvPr id="162" name="Google Shape;2866;p72">
              <a:extLst>
                <a:ext uri="{FF2B5EF4-FFF2-40B4-BE49-F238E27FC236}">
                  <a16:creationId xmlns:a16="http://schemas.microsoft.com/office/drawing/2014/main" id="{4A501EFB-870C-B7BC-CAB1-25AF3F9808A1}"/>
                </a:ext>
              </a:extLst>
            </p:cNvPr>
            <p:cNvGrpSpPr/>
            <p:nvPr/>
          </p:nvGrpSpPr>
          <p:grpSpPr>
            <a:xfrm>
              <a:off x="6971479" y="3351051"/>
              <a:ext cx="522995" cy="432220"/>
              <a:chOff x="6767321" y="3343264"/>
              <a:chExt cx="633472" cy="523586"/>
            </a:xfrm>
          </p:grpSpPr>
          <p:sp>
            <p:nvSpPr>
              <p:cNvPr id="172" name="Google Shape;2867;p72">
                <a:extLst>
                  <a:ext uri="{FF2B5EF4-FFF2-40B4-BE49-F238E27FC236}">
                    <a16:creationId xmlns:a16="http://schemas.microsoft.com/office/drawing/2014/main" id="{80C1A540-BA52-5FDF-5071-785403928BE1}"/>
                  </a:ext>
                </a:extLst>
              </p:cNvPr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868;p72">
                <a:extLst>
                  <a:ext uri="{FF2B5EF4-FFF2-40B4-BE49-F238E27FC236}">
                    <a16:creationId xmlns:a16="http://schemas.microsoft.com/office/drawing/2014/main" id="{E1AB3E93-9FF9-45A7-6B58-5A74C1EA3D9B}"/>
                  </a:ext>
                </a:extLst>
              </p:cNvPr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2869;p72">
              <a:extLst>
                <a:ext uri="{FF2B5EF4-FFF2-40B4-BE49-F238E27FC236}">
                  <a16:creationId xmlns:a16="http://schemas.microsoft.com/office/drawing/2014/main" id="{10604B53-1359-22DC-5D4B-C849A0ABC1D7}"/>
                </a:ext>
              </a:extLst>
            </p:cNvPr>
            <p:cNvGrpSpPr/>
            <p:nvPr/>
          </p:nvGrpSpPr>
          <p:grpSpPr>
            <a:xfrm rot="1799772">
              <a:off x="6694058" y="3645539"/>
              <a:ext cx="523055" cy="432251"/>
              <a:chOff x="6767321" y="3343264"/>
              <a:chExt cx="633472" cy="523586"/>
            </a:xfrm>
          </p:grpSpPr>
          <p:sp>
            <p:nvSpPr>
              <p:cNvPr id="170" name="Google Shape;2870;p72">
                <a:extLst>
                  <a:ext uri="{FF2B5EF4-FFF2-40B4-BE49-F238E27FC236}">
                    <a16:creationId xmlns:a16="http://schemas.microsoft.com/office/drawing/2014/main" id="{F733D0D0-68E1-A362-DBE6-13C04B0B29D0}"/>
                  </a:ext>
                </a:extLst>
              </p:cNvPr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871;p72">
                <a:extLst>
                  <a:ext uri="{FF2B5EF4-FFF2-40B4-BE49-F238E27FC236}">
                    <a16:creationId xmlns:a16="http://schemas.microsoft.com/office/drawing/2014/main" id="{965B80C8-6788-6885-E115-FB9E7F19348A}"/>
                  </a:ext>
                </a:extLst>
              </p:cNvPr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" name="Google Shape;2872;p72">
              <a:extLst>
                <a:ext uri="{FF2B5EF4-FFF2-40B4-BE49-F238E27FC236}">
                  <a16:creationId xmlns:a16="http://schemas.microsoft.com/office/drawing/2014/main" id="{9A2633BA-0F6B-49F8-9AB5-E9E539C6304B}"/>
                </a:ext>
              </a:extLst>
            </p:cNvPr>
            <p:cNvGrpSpPr/>
            <p:nvPr/>
          </p:nvGrpSpPr>
          <p:grpSpPr>
            <a:xfrm rot="900370">
              <a:off x="7065310" y="3770802"/>
              <a:ext cx="462890" cy="382480"/>
              <a:chOff x="6767321" y="3343264"/>
              <a:chExt cx="633472" cy="523586"/>
            </a:xfrm>
          </p:grpSpPr>
          <p:sp>
            <p:nvSpPr>
              <p:cNvPr id="168" name="Google Shape;2873;p72">
                <a:extLst>
                  <a:ext uri="{FF2B5EF4-FFF2-40B4-BE49-F238E27FC236}">
                    <a16:creationId xmlns:a16="http://schemas.microsoft.com/office/drawing/2014/main" id="{CF30BAB6-72EF-8211-D95E-4B6C0214F59F}"/>
                  </a:ext>
                </a:extLst>
              </p:cNvPr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874;p72">
                <a:extLst>
                  <a:ext uri="{FF2B5EF4-FFF2-40B4-BE49-F238E27FC236}">
                    <a16:creationId xmlns:a16="http://schemas.microsoft.com/office/drawing/2014/main" id="{F6BFB1B0-F9C1-594B-393C-82D1FF0D0566}"/>
                  </a:ext>
                </a:extLst>
              </p:cNvPr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2875;p72">
              <a:extLst>
                <a:ext uri="{FF2B5EF4-FFF2-40B4-BE49-F238E27FC236}">
                  <a16:creationId xmlns:a16="http://schemas.microsoft.com/office/drawing/2014/main" id="{31E0B65A-792D-E1B5-9D6D-84700B82B17A}"/>
                </a:ext>
              </a:extLst>
            </p:cNvPr>
            <p:cNvGrpSpPr/>
            <p:nvPr/>
          </p:nvGrpSpPr>
          <p:grpSpPr>
            <a:xfrm rot="-8999785">
              <a:off x="7354453" y="3566956"/>
              <a:ext cx="462891" cy="382524"/>
              <a:chOff x="6767321" y="3343264"/>
              <a:chExt cx="633472" cy="523586"/>
            </a:xfrm>
          </p:grpSpPr>
          <p:sp>
            <p:nvSpPr>
              <p:cNvPr id="166" name="Google Shape;2876;p72">
                <a:extLst>
                  <a:ext uri="{FF2B5EF4-FFF2-40B4-BE49-F238E27FC236}">
                    <a16:creationId xmlns:a16="http://schemas.microsoft.com/office/drawing/2014/main" id="{CD752729-7244-6288-277F-CDBEAC9A286A}"/>
                  </a:ext>
                </a:extLst>
              </p:cNvPr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877;p72">
                <a:extLst>
                  <a:ext uri="{FF2B5EF4-FFF2-40B4-BE49-F238E27FC236}">
                    <a16:creationId xmlns:a16="http://schemas.microsoft.com/office/drawing/2014/main" id="{9D85B1BA-D952-5956-690A-EA87F67D2B2E}"/>
                  </a:ext>
                </a:extLst>
              </p:cNvPr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" name="Google Shape;2998;p74">
            <a:extLst>
              <a:ext uri="{FF2B5EF4-FFF2-40B4-BE49-F238E27FC236}">
                <a16:creationId xmlns:a16="http://schemas.microsoft.com/office/drawing/2014/main" id="{C4EEB689-DB97-DBA9-9551-F89A1F0169F9}"/>
              </a:ext>
            </a:extLst>
          </p:cNvPr>
          <p:cNvGrpSpPr/>
          <p:nvPr/>
        </p:nvGrpSpPr>
        <p:grpSpPr>
          <a:xfrm flipH="1">
            <a:off x="2176150" y="4313203"/>
            <a:ext cx="574259" cy="385197"/>
            <a:chOff x="4779525" y="1886225"/>
            <a:chExt cx="1480050" cy="992775"/>
          </a:xfrm>
        </p:grpSpPr>
        <p:sp>
          <p:nvSpPr>
            <p:cNvPr id="175" name="Google Shape;2999;p74">
              <a:extLst>
                <a:ext uri="{FF2B5EF4-FFF2-40B4-BE49-F238E27FC236}">
                  <a16:creationId xmlns:a16="http://schemas.microsoft.com/office/drawing/2014/main" id="{2315EFDB-64F1-68F1-0B7D-563780194975}"/>
                </a:ext>
              </a:extLst>
            </p:cNvPr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000;p74">
              <a:extLst>
                <a:ext uri="{FF2B5EF4-FFF2-40B4-BE49-F238E27FC236}">
                  <a16:creationId xmlns:a16="http://schemas.microsoft.com/office/drawing/2014/main" id="{1FEDFD71-1608-E1E5-44D7-4625009C2729}"/>
                </a:ext>
              </a:extLst>
            </p:cNvPr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001;p74">
              <a:extLst>
                <a:ext uri="{FF2B5EF4-FFF2-40B4-BE49-F238E27FC236}">
                  <a16:creationId xmlns:a16="http://schemas.microsoft.com/office/drawing/2014/main" id="{68D671A4-18E7-3124-D757-1C6543D8F36F}"/>
                </a:ext>
              </a:extLst>
            </p:cNvPr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002;p74">
              <a:extLst>
                <a:ext uri="{FF2B5EF4-FFF2-40B4-BE49-F238E27FC236}">
                  <a16:creationId xmlns:a16="http://schemas.microsoft.com/office/drawing/2014/main" id="{18128797-3293-4D73-8AB3-63F4A4F15EAE}"/>
                </a:ext>
              </a:extLst>
            </p:cNvPr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003;p74">
              <a:extLst>
                <a:ext uri="{FF2B5EF4-FFF2-40B4-BE49-F238E27FC236}">
                  <a16:creationId xmlns:a16="http://schemas.microsoft.com/office/drawing/2014/main" id="{31A57342-5E41-8B16-60FB-EBF9CDDF2D7D}"/>
                </a:ext>
              </a:extLst>
            </p:cNvPr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004;p74">
              <a:extLst>
                <a:ext uri="{FF2B5EF4-FFF2-40B4-BE49-F238E27FC236}">
                  <a16:creationId xmlns:a16="http://schemas.microsoft.com/office/drawing/2014/main" id="{89AC1118-3CDA-FFC9-B8AA-576793C1AF66}"/>
                </a:ext>
              </a:extLst>
            </p:cNvPr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005;p74">
              <a:extLst>
                <a:ext uri="{FF2B5EF4-FFF2-40B4-BE49-F238E27FC236}">
                  <a16:creationId xmlns:a16="http://schemas.microsoft.com/office/drawing/2014/main" id="{D4F0C9F0-203A-2A10-8CDB-3E081ABB2752}"/>
                </a:ext>
              </a:extLst>
            </p:cNvPr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006;p74">
              <a:extLst>
                <a:ext uri="{FF2B5EF4-FFF2-40B4-BE49-F238E27FC236}">
                  <a16:creationId xmlns:a16="http://schemas.microsoft.com/office/drawing/2014/main" id="{B1F03CE4-51C3-BF35-7866-64CBA2A13585}"/>
                </a:ext>
              </a:extLst>
            </p:cNvPr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007;p74">
              <a:extLst>
                <a:ext uri="{FF2B5EF4-FFF2-40B4-BE49-F238E27FC236}">
                  <a16:creationId xmlns:a16="http://schemas.microsoft.com/office/drawing/2014/main" id="{2A3B5C10-99A7-AB27-F46F-DFD788CC529C}"/>
                </a:ext>
              </a:extLst>
            </p:cNvPr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8;p74">
              <a:extLst>
                <a:ext uri="{FF2B5EF4-FFF2-40B4-BE49-F238E27FC236}">
                  <a16:creationId xmlns:a16="http://schemas.microsoft.com/office/drawing/2014/main" id="{56CB6045-33C4-3CD3-3068-F5E650774E8D}"/>
                </a:ext>
              </a:extLst>
            </p:cNvPr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09;p74">
              <a:extLst>
                <a:ext uri="{FF2B5EF4-FFF2-40B4-BE49-F238E27FC236}">
                  <a16:creationId xmlns:a16="http://schemas.microsoft.com/office/drawing/2014/main" id="{B5589C98-D095-AE5F-F9C6-A5600E87F2E0}"/>
                </a:ext>
              </a:extLst>
            </p:cNvPr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10;p74">
              <a:extLst>
                <a:ext uri="{FF2B5EF4-FFF2-40B4-BE49-F238E27FC236}">
                  <a16:creationId xmlns:a16="http://schemas.microsoft.com/office/drawing/2014/main" id="{54EE40C6-F207-C32C-891E-32F6A5B1B528}"/>
                </a:ext>
              </a:extLst>
            </p:cNvPr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11;p74">
              <a:extLst>
                <a:ext uri="{FF2B5EF4-FFF2-40B4-BE49-F238E27FC236}">
                  <a16:creationId xmlns:a16="http://schemas.microsoft.com/office/drawing/2014/main" id="{B2B985B9-C4F7-4F4F-8E11-0F50A04BAC5A}"/>
                </a:ext>
              </a:extLst>
            </p:cNvPr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12;p74">
              <a:extLst>
                <a:ext uri="{FF2B5EF4-FFF2-40B4-BE49-F238E27FC236}">
                  <a16:creationId xmlns:a16="http://schemas.microsoft.com/office/drawing/2014/main" id="{67D36D6D-E6A0-5D25-A853-6007367ADD2E}"/>
                </a:ext>
              </a:extLst>
            </p:cNvPr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13;p74">
              <a:extLst>
                <a:ext uri="{FF2B5EF4-FFF2-40B4-BE49-F238E27FC236}">
                  <a16:creationId xmlns:a16="http://schemas.microsoft.com/office/drawing/2014/main" id="{AE52F35A-AFDA-CBAD-64D9-658A1444E274}"/>
                </a:ext>
              </a:extLst>
            </p:cNvPr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14;p74">
              <a:extLst>
                <a:ext uri="{FF2B5EF4-FFF2-40B4-BE49-F238E27FC236}">
                  <a16:creationId xmlns:a16="http://schemas.microsoft.com/office/drawing/2014/main" id="{61CD7555-93D7-4568-4C6D-7B79BFB84142}"/>
                </a:ext>
              </a:extLst>
            </p:cNvPr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15;p74">
              <a:extLst>
                <a:ext uri="{FF2B5EF4-FFF2-40B4-BE49-F238E27FC236}">
                  <a16:creationId xmlns:a16="http://schemas.microsoft.com/office/drawing/2014/main" id="{8D016E84-96EA-36D2-B617-0DED1E32E2DA}"/>
                </a:ext>
              </a:extLst>
            </p:cNvPr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16;p74">
              <a:extLst>
                <a:ext uri="{FF2B5EF4-FFF2-40B4-BE49-F238E27FC236}">
                  <a16:creationId xmlns:a16="http://schemas.microsoft.com/office/drawing/2014/main" id="{E5EAEA9E-F7D2-434A-C9BF-EF25E28B9D9A}"/>
                </a:ext>
              </a:extLst>
            </p:cNvPr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17;p74">
              <a:extLst>
                <a:ext uri="{FF2B5EF4-FFF2-40B4-BE49-F238E27FC236}">
                  <a16:creationId xmlns:a16="http://schemas.microsoft.com/office/drawing/2014/main" id="{75BC5155-82E3-2C3E-1853-393B3C64C2F2}"/>
                </a:ext>
              </a:extLst>
            </p:cNvPr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018;p74">
              <a:extLst>
                <a:ext uri="{FF2B5EF4-FFF2-40B4-BE49-F238E27FC236}">
                  <a16:creationId xmlns:a16="http://schemas.microsoft.com/office/drawing/2014/main" id="{92F6B4B9-6E81-9B20-E443-B81F034DB3F6}"/>
                </a:ext>
              </a:extLst>
            </p:cNvPr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3019;p74">
            <a:extLst>
              <a:ext uri="{FF2B5EF4-FFF2-40B4-BE49-F238E27FC236}">
                <a16:creationId xmlns:a16="http://schemas.microsoft.com/office/drawing/2014/main" id="{1DF8AE9E-0D33-CC45-4CAE-8C3EC3FD130A}"/>
              </a:ext>
            </a:extLst>
          </p:cNvPr>
          <p:cNvGrpSpPr/>
          <p:nvPr/>
        </p:nvGrpSpPr>
        <p:grpSpPr>
          <a:xfrm flipH="1">
            <a:off x="2306364" y="4609985"/>
            <a:ext cx="574259" cy="385197"/>
            <a:chOff x="4779525" y="1886225"/>
            <a:chExt cx="1480050" cy="992775"/>
          </a:xfrm>
        </p:grpSpPr>
        <p:sp>
          <p:nvSpPr>
            <p:cNvPr id="196" name="Google Shape;3020;p74">
              <a:extLst>
                <a:ext uri="{FF2B5EF4-FFF2-40B4-BE49-F238E27FC236}">
                  <a16:creationId xmlns:a16="http://schemas.microsoft.com/office/drawing/2014/main" id="{ABE77A5A-1361-D4F1-6FA7-CE0775CFBFC5}"/>
                </a:ext>
              </a:extLst>
            </p:cNvPr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021;p74">
              <a:extLst>
                <a:ext uri="{FF2B5EF4-FFF2-40B4-BE49-F238E27FC236}">
                  <a16:creationId xmlns:a16="http://schemas.microsoft.com/office/drawing/2014/main" id="{3CF3467F-F044-3255-3129-2FCA574289C0}"/>
                </a:ext>
              </a:extLst>
            </p:cNvPr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022;p74">
              <a:extLst>
                <a:ext uri="{FF2B5EF4-FFF2-40B4-BE49-F238E27FC236}">
                  <a16:creationId xmlns:a16="http://schemas.microsoft.com/office/drawing/2014/main" id="{2642E139-86BB-F271-0834-A11BCA83D95C}"/>
                </a:ext>
              </a:extLst>
            </p:cNvPr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023;p74">
              <a:extLst>
                <a:ext uri="{FF2B5EF4-FFF2-40B4-BE49-F238E27FC236}">
                  <a16:creationId xmlns:a16="http://schemas.microsoft.com/office/drawing/2014/main" id="{246A5B55-65ED-06D0-83AE-A830F85AF9E6}"/>
                </a:ext>
              </a:extLst>
            </p:cNvPr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024;p74">
              <a:extLst>
                <a:ext uri="{FF2B5EF4-FFF2-40B4-BE49-F238E27FC236}">
                  <a16:creationId xmlns:a16="http://schemas.microsoft.com/office/drawing/2014/main" id="{5A6B3B23-5365-62DC-95CC-25768F9DA90F}"/>
                </a:ext>
              </a:extLst>
            </p:cNvPr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025;p74">
              <a:extLst>
                <a:ext uri="{FF2B5EF4-FFF2-40B4-BE49-F238E27FC236}">
                  <a16:creationId xmlns:a16="http://schemas.microsoft.com/office/drawing/2014/main" id="{0B1E82D9-FBF7-627E-79F7-C422FD502A89}"/>
                </a:ext>
              </a:extLst>
            </p:cNvPr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026;p74">
              <a:extLst>
                <a:ext uri="{FF2B5EF4-FFF2-40B4-BE49-F238E27FC236}">
                  <a16:creationId xmlns:a16="http://schemas.microsoft.com/office/drawing/2014/main" id="{A4AC38E6-6B25-E823-5BBE-CCD28E7B8EDA}"/>
                </a:ext>
              </a:extLst>
            </p:cNvPr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027;p74">
              <a:extLst>
                <a:ext uri="{FF2B5EF4-FFF2-40B4-BE49-F238E27FC236}">
                  <a16:creationId xmlns:a16="http://schemas.microsoft.com/office/drawing/2014/main" id="{924D5CBD-AC31-FF91-F78A-74695F80A8FC}"/>
                </a:ext>
              </a:extLst>
            </p:cNvPr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028;p74">
              <a:extLst>
                <a:ext uri="{FF2B5EF4-FFF2-40B4-BE49-F238E27FC236}">
                  <a16:creationId xmlns:a16="http://schemas.microsoft.com/office/drawing/2014/main" id="{8C2ABE90-768B-BB7D-E4AC-91A9F2D29727}"/>
                </a:ext>
              </a:extLst>
            </p:cNvPr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29;p74">
              <a:extLst>
                <a:ext uri="{FF2B5EF4-FFF2-40B4-BE49-F238E27FC236}">
                  <a16:creationId xmlns:a16="http://schemas.microsoft.com/office/drawing/2014/main" id="{B4B75745-AAAA-B448-4342-00573E0D1392}"/>
                </a:ext>
              </a:extLst>
            </p:cNvPr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30;p74">
              <a:extLst>
                <a:ext uri="{FF2B5EF4-FFF2-40B4-BE49-F238E27FC236}">
                  <a16:creationId xmlns:a16="http://schemas.microsoft.com/office/drawing/2014/main" id="{85CCEBBA-8BF0-8083-F231-E425DC62BBA7}"/>
                </a:ext>
              </a:extLst>
            </p:cNvPr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31;p74">
              <a:extLst>
                <a:ext uri="{FF2B5EF4-FFF2-40B4-BE49-F238E27FC236}">
                  <a16:creationId xmlns:a16="http://schemas.microsoft.com/office/drawing/2014/main" id="{0ABFA7C0-0191-BF65-4A6B-1DC95E1ED207}"/>
                </a:ext>
              </a:extLst>
            </p:cNvPr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32;p74">
              <a:extLst>
                <a:ext uri="{FF2B5EF4-FFF2-40B4-BE49-F238E27FC236}">
                  <a16:creationId xmlns:a16="http://schemas.microsoft.com/office/drawing/2014/main" id="{B2E080E5-E3ED-7D60-47A5-E2232757D016}"/>
                </a:ext>
              </a:extLst>
            </p:cNvPr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33;p74">
              <a:extLst>
                <a:ext uri="{FF2B5EF4-FFF2-40B4-BE49-F238E27FC236}">
                  <a16:creationId xmlns:a16="http://schemas.microsoft.com/office/drawing/2014/main" id="{DAD88CE3-5AFA-FAC9-84AE-3339582CE256}"/>
                </a:ext>
              </a:extLst>
            </p:cNvPr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34;p74">
              <a:extLst>
                <a:ext uri="{FF2B5EF4-FFF2-40B4-BE49-F238E27FC236}">
                  <a16:creationId xmlns:a16="http://schemas.microsoft.com/office/drawing/2014/main" id="{4F2E915E-405E-4A1B-9CE3-93E0E4C92081}"/>
                </a:ext>
              </a:extLst>
            </p:cNvPr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35;p74">
              <a:extLst>
                <a:ext uri="{FF2B5EF4-FFF2-40B4-BE49-F238E27FC236}">
                  <a16:creationId xmlns:a16="http://schemas.microsoft.com/office/drawing/2014/main" id="{449403BF-637A-6651-4351-A5A37897C310}"/>
                </a:ext>
              </a:extLst>
            </p:cNvPr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36;p74">
              <a:extLst>
                <a:ext uri="{FF2B5EF4-FFF2-40B4-BE49-F238E27FC236}">
                  <a16:creationId xmlns:a16="http://schemas.microsoft.com/office/drawing/2014/main" id="{21FDDA4A-FA45-F4B6-3600-70082B185170}"/>
                </a:ext>
              </a:extLst>
            </p:cNvPr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37;p74">
              <a:extLst>
                <a:ext uri="{FF2B5EF4-FFF2-40B4-BE49-F238E27FC236}">
                  <a16:creationId xmlns:a16="http://schemas.microsoft.com/office/drawing/2014/main" id="{E246350D-A778-8D34-0D91-7DDC141D8A7A}"/>
                </a:ext>
              </a:extLst>
            </p:cNvPr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38;p74">
              <a:extLst>
                <a:ext uri="{FF2B5EF4-FFF2-40B4-BE49-F238E27FC236}">
                  <a16:creationId xmlns:a16="http://schemas.microsoft.com/office/drawing/2014/main" id="{8D3B682C-B4AE-B863-AA3D-C74C3C77E267}"/>
                </a:ext>
              </a:extLst>
            </p:cNvPr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39;p74">
              <a:extLst>
                <a:ext uri="{FF2B5EF4-FFF2-40B4-BE49-F238E27FC236}">
                  <a16:creationId xmlns:a16="http://schemas.microsoft.com/office/drawing/2014/main" id="{2CC95E94-44F1-2AD8-2357-8E16A1F8B922}"/>
                </a:ext>
              </a:extLst>
            </p:cNvPr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3040;p74">
            <a:extLst>
              <a:ext uri="{FF2B5EF4-FFF2-40B4-BE49-F238E27FC236}">
                <a16:creationId xmlns:a16="http://schemas.microsoft.com/office/drawing/2014/main" id="{39D9E45A-A5C1-AC64-9CDB-D00708398455}"/>
              </a:ext>
            </a:extLst>
          </p:cNvPr>
          <p:cNvGrpSpPr/>
          <p:nvPr/>
        </p:nvGrpSpPr>
        <p:grpSpPr>
          <a:xfrm flipH="1">
            <a:off x="1703913" y="4524634"/>
            <a:ext cx="574259" cy="385197"/>
            <a:chOff x="4779525" y="1886225"/>
            <a:chExt cx="1480050" cy="992775"/>
          </a:xfrm>
        </p:grpSpPr>
        <p:sp>
          <p:nvSpPr>
            <p:cNvPr id="217" name="Google Shape;3041;p74">
              <a:extLst>
                <a:ext uri="{FF2B5EF4-FFF2-40B4-BE49-F238E27FC236}">
                  <a16:creationId xmlns:a16="http://schemas.microsoft.com/office/drawing/2014/main" id="{8F37AB54-F1E4-0B62-E868-18646B60580D}"/>
                </a:ext>
              </a:extLst>
            </p:cNvPr>
            <p:cNvSpPr/>
            <p:nvPr/>
          </p:nvSpPr>
          <p:spPr>
            <a:xfrm>
              <a:off x="4779525" y="1886225"/>
              <a:ext cx="1480050" cy="992775"/>
            </a:xfrm>
            <a:custGeom>
              <a:avLst/>
              <a:gdLst/>
              <a:ahLst/>
              <a:cxnLst/>
              <a:rect l="l" t="t" r="r" b="b"/>
              <a:pathLst>
                <a:path w="59202" h="39711" extrusionOk="0">
                  <a:moveTo>
                    <a:pt x="28527" y="1"/>
                  </a:moveTo>
                  <a:cubicBezTo>
                    <a:pt x="28051" y="1"/>
                    <a:pt x="27579" y="44"/>
                    <a:pt x="27114" y="130"/>
                  </a:cubicBezTo>
                  <a:cubicBezTo>
                    <a:pt x="26899" y="192"/>
                    <a:pt x="26684" y="222"/>
                    <a:pt x="26469" y="284"/>
                  </a:cubicBezTo>
                  <a:cubicBezTo>
                    <a:pt x="26377" y="315"/>
                    <a:pt x="26316" y="345"/>
                    <a:pt x="26224" y="376"/>
                  </a:cubicBezTo>
                  <a:cubicBezTo>
                    <a:pt x="26101" y="437"/>
                    <a:pt x="25978" y="468"/>
                    <a:pt x="25855" y="530"/>
                  </a:cubicBezTo>
                  <a:cubicBezTo>
                    <a:pt x="25732" y="560"/>
                    <a:pt x="25702" y="591"/>
                    <a:pt x="25609" y="622"/>
                  </a:cubicBezTo>
                  <a:cubicBezTo>
                    <a:pt x="25517" y="683"/>
                    <a:pt x="25364" y="744"/>
                    <a:pt x="25272" y="806"/>
                  </a:cubicBezTo>
                  <a:cubicBezTo>
                    <a:pt x="25180" y="837"/>
                    <a:pt x="25087" y="898"/>
                    <a:pt x="25026" y="929"/>
                  </a:cubicBezTo>
                  <a:cubicBezTo>
                    <a:pt x="24934" y="990"/>
                    <a:pt x="24811" y="1052"/>
                    <a:pt x="24719" y="1144"/>
                  </a:cubicBezTo>
                  <a:cubicBezTo>
                    <a:pt x="24627" y="1174"/>
                    <a:pt x="24565" y="1236"/>
                    <a:pt x="24504" y="1297"/>
                  </a:cubicBezTo>
                  <a:cubicBezTo>
                    <a:pt x="24412" y="1359"/>
                    <a:pt x="24320" y="1420"/>
                    <a:pt x="24228" y="1481"/>
                  </a:cubicBezTo>
                  <a:cubicBezTo>
                    <a:pt x="24136" y="1574"/>
                    <a:pt x="24105" y="1604"/>
                    <a:pt x="24043" y="1666"/>
                  </a:cubicBezTo>
                  <a:lnTo>
                    <a:pt x="23798" y="1881"/>
                  </a:lnTo>
                  <a:cubicBezTo>
                    <a:pt x="23736" y="1942"/>
                    <a:pt x="23675" y="1973"/>
                    <a:pt x="23614" y="2065"/>
                  </a:cubicBezTo>
                  <a:cubicBezTo>
                    <a:pt x="23552" y="2126"/>
                    <a:pt x="23460" y="2218"/>
                    <a:pt x="23399" y="2280"/>
                  </a:cubicBezTo>
                  <a:lnTo>
                    <a:pt x="23245" y="2464"/>
                  </a:lnTo>
                  <a:cubicBezTo>
                    <a:pt x="23184" y="2556"/>
                    <a:pt x="23092" y="2618"/>
                    <a:pt x="23030" y="2740"/>
                  </a:cubicBezTo>
                  <a:cubicBezTo>
                    <a:pt x="22969" y="2771"/>
                    <a:pt x="22938" y="2832"/>
                    <a:pt x="22907" y="2894"/>
                  </a:cubicBezTo>
                  <a:cubicBezTo>
                    <a:pt x="22846" y="2955"/>
                    <a:pt x="22785" y="3047"/>
                    <a:pt x="22692" y="3170"/>
                  </a:cubicBezTo>
                  <a:lnTo>
                    <a:pt x="22600" y="3324"/>
                  </a:lnTo>
                  <a:cubicBezTo>
                    <a:pt x="22539" y="3416"/>
                    <a:pt x="22477" y="3508"/>
                    <a:pt x="22416" y="3631"/>
                  </a:cubicBezTo>
                  <a:cubicBezTo>
                    <a:pt x="22385" y="3662"/>
                    <a:pt x="22385" y="3692"/>
                    <a:pt x="22355" y="3754"/>
                  </a:cubicBezTo>
                  <a:cubicBezTo>
                    <a:pt x="22293" y="3846"/>
                    <a:pt x="22232" y="3969"/>
                    <a:pt x="22170" y="4091"/>
                  </a:cubicBezTo>
                  <a:lnTo>
                    <a:pt x="22170" y="4122"/>
                  </a:lnTo>
                  <a:lnTo>
                    <a:pt x="22170" y="4153"/>
                  </a:lnTo>
                  <a:cubicBezTo>
                    <a:pt x="21833" y="4828"/>
                    <a:pt x="21556" y="5504"/>
                    <a:pt x="21341" y="6210"/>
                  </a:cubicBezTo>
                  <a:cubicBezTo>
                    <a:pt x="20420" y="6241"/>
                    <a:pt x="19499" y="6333"/>
                    <a:pt x="18609" y="6517"/>
                  </a:cubicBezTo>
                  <a:cubicBezTo>
                    <a:pt x="8445" y="8544"/>
                    <a:pt x="1444" y="14255"/>
                    <a:pt x="523" y="21195"/>
                  </a:cubicBezTo>
                  <a:cubicBezTo>
                    <a:pt x="62" y="22146"/>
                    <a:pt x="1" y="23252"/>
                    <a:pt x="369" y="24234"/>
                  </a:cubicBezTo>
                  <a:cubicBezTo>
                    <a:pt x="338" y="24695"/>
                    <a:pt x="400" y="25125"/>
                    <a:pt x="584" y="25555"/>
                  </a:cubicBezTo>
                  <a:cubicBezTo>
                    <a:pt x="830" y="26322"/>
                    <a:pt x="1321" y="26998"/>
                    <a:pt x="1997" y="27459"/>
                  </a:cubicBezTo>
                  <a:cubicBezTo>
                    <a:pt x="4146" y="30099"/>
                    <a:pt x="8291" y="31942"/>
                    <a:pt x="14340" y="32894"/>
                  </a:cubicBezTo>
                  <a:lnTo>
                    <a:pt x="14555" y="32894"/>
                  </a:lnTo>
                  <a:lnTo>
                    <a:pt x="15507" y="33047"/>
                  </a:lnTo>
                  <a:lnTo>
                    <a:pt x="15599" y="33047"/>
                  </a:lnTo>
                  <a:cubicBezTo>
                    <a:pt x="15937" y="33078"/>
                    <a:pt x="16306" y="33139"/>
                    <a:pt x="16643" y="33170"/>
                  </a:cubicBezTo>
                  <a:lnTo>
                    <a:pt x="16828" y="33170"/>
                  </a:lnTo>
                  <a:cubicBezTo>
                    <a:pt x="17104" y="33201"/>
                    <a:pt x="17380" y="33231"/>
                    <a:pt x="17687" y="33262"/>
                  </a:cubicBezTo>
                  <a:lnTo>
                    <a:pt x="18025" y="33293"/>
                  </a:lnTo>
                  <a:lnTo>
                    <a:pt x="18701" y="33354"/>
                  </a:lnTo>
                  <a:lnTo>
                    <a:pt x="19008" y="33354"/>
                  </a:lnTo>
                  <a:cubicBezTo>
                    <a:pt x="19867" y="33416"/>
                    <a:pt x="20727" y="33477"/>
                    <a:pt x="21556" y="33508"/>
                  </a:cubicBezTo>
                  <a:cubicBezTo>
                    <a:pt x="21556" y="33569"/>
                    <a:pt x="21587" y="33631"/>
                    <a:pt x="21587" y="33692"/>
                  </a:cubicBezTo>
                  <a:lnTo>
                    <a:pt x="21618" y="33815"/>
                  </a:lnTo>
                  <a:lnTo>
                    <a:pt x="21863" y="34675"/>
                  </a:lnTo>
                  <a:cubicBezTo>
                    <a:pt x="21863" y="34736"/>
                    <a:pt x="21894" y="34797"/>
                    <a:pt x="21925" y="34859"/>
                  </a:cubicBezTo>
                  <a:lnTo>
                    <a:pt x="21986" y="35043"/>
                  </a:lnTo>
                  <a:cubicBezTo>
                    <a:pt x="22017" y="35104"/>
                    <a:pt x="22017" y="35166"/>
                    <a:pt x="22048" y="35258"/>
                  </a:cubicBezTo>
                  <a:lnTo>
                    <a:pt x="22109" y="35411"/>
                  </a:lnTo>
                  <a:cubicBezTo>
                    <a:pt x="22140" y="35504"/>
                    <a:pt x="22170" y="35596"/>
                    <a:pt x="22232" y="35657"/>
                  </a:cubicBezTo>
                  <a:lnTo>
                    <a:pt x="22293" y="35811"/>
                  </a:lnTo>
                  <a:cubicBezTo>
                    <a:pt x="22355" y="35933"/>
                    <a:pt x="22416" y="36087"/>
                    <a:pt x="22477" y="36210"/>
                  </a:cubicBezTo>
                  <a:lnTo>
                    <a:pt x="22539" y="36302"/>
                  </a:lnTo>
                  <a:lnTo>
                    <a:pt x="22692" y="36609"/>
                  </a:lnTo>
                  <a:lnTo>
                    <a:pt x="22785" y="36732"/>
                  </a:lnTo>
                  <a:cubicBezTo>
                    <a:pt x="22815" y="36824"/>
                    <a:pt x="22877" y="36916"/>
                    <a:pt x="22938" y="37008"/>
                  </a:cubicBezTo>
                  <a:lnTo>
                    <a:pt x="23061" y="37162"/>
                  </a:lnTo>
                  <a:lnTo>
                    <a:pt x="23245" y="37407"/>
                  </a:lnTo>
                  <a:lnTo>
                    <a:pt x="23368" y="37561"/>
                  </a:lnTo>
                  <a:cubicBezTo>
                    <a:pt x="23429" y="37653"/>
                    <a:pt x="23491" y="37714"/>
                    <a:pt x="23583" y="37807"/>
                  </a:cubicBezTo>
                  <a:lnTo>
                    <a:pt x="23736" y="37960"/>
                  </a:lnTo>
                  <a:lnTo>
                    <a:pt x="23982" y="38206"/>
                  </a:lnTo>
                  <a:lnTo>
                    <a:pt x="24136" y="38329"/>
                  </a:lnTo>
                  <a:cubicBezTo>
                    <a:pt x="24228" y="38421"/>
                    <a:pt x="24320" y="38482"/>
                    <a:pt x="24443" y="38574"/>
                  </a:cubicBezTo>
                  <a:cubicBezTo>
                    <a:pt x="24473" y="38605"/>
                    <a:pt x="24535" y="38666"/>
                    <a:pt x="24596" y="38697"/>
                  </a:cubicBezTo>
                  <a:cubicBezTo>
                    <a:pt x="24719" y="38758"/>
                    <a:pt x="24811" y="38820"/>
                    <a:pt x="24934" y="38881"/>
                  </a:cubicBezTo>
                  <a:cubicBezTo>
                    <a:pt x="25026" y="38943"/>
                    <a:pt x="25057" y="38973"/>
                    <a:pt x="25118" y="39004"/>
                  </a:cubicBezTo>
                  <a:cubicBezTo>
                    <a:pt x="25302" y="39096"/>
                    <a:pt x="25487" y="39188"/>
                    <a:pt x="25671" y="39280"/>
                  </a:cubicBezTo>
                  <a:cubicBezTo>
                    <a:pt x="26408" y="39557"/>
                    <a:pt x="27175" y="39710"/>
                    <a:pt x="27974" y="39710"/>
                  </a:cubicBezTo>
                  <a:cubicBezTo>
                    <a:pt x="29202" y="39680"/>
                    <a:pt x="30400" y="39342"/>
                    <a:pt x="31444" y="38758"/>
                  </a:cubicBezTo>
                  <a:cubicBezTo>
                    <a:pt x="33440" y="37653"/>
                    <a:pt x="34944" y="35749"/>
                    <a:pt x="35282" y="33938"/>
                  </a:cubicBezTo>
                  <a:cubicBezTo>
                    <a:pt x="35343" y="33723"/>
                    <a:pt x="35343" y="33508"/>
                    <a:pt x="35374" y="33293"/>
                  </a:cubicBezTo>
                  <a:lnTo>
                    <a:pt x="35374" y="33139"/>
                  </a:lnTo>
                  <a:lnTo>
                    <a:pt x="35374" y="32740"/>
                  </a:lnTo>
                  <a:lnTo>
                    <a:pt x="35374" y="32556"/>
                  </a:lnTo>
                  <a:cubicBezTo>
                    <a:pt x="35374" y="32402"/>
                    <a:pt x="35343" y="32218"/>
                    <a:pt x="35313" y="32034"/>
                  </a:cubicBezTo>
                  <a:cubicBezTo>
                    <a:pt x="35313" y="31972"/>
                    <a:pt x="35313" y="31911"/>
                    <a:pt x="35282" y="31850"/>
                  </a:cubicBezTo>
                  <a:cubicBezTo>
                    <a:pt x="35282" y="31757"/>
                    <a:pt x="35251" y="31604"/>
                    <a:pt x="35220" y="31450"/>
                  </a:cubicBezTo>
                  <a:cubicBezTo>
                    <a:pt x="35220" y="31389"/>
                    <a:pt x="35220" y="31328"/>
                    <a:pt x="35190" y="31266"/>
                  </a:cubicBezTo>
                  <a:cubicBezTo>
                    <a:pt x="35190" y="31174"/>
                    <a:pt x="35159" y="31082"/>
                    <a:pt x="35128" y="30990"/>
                  </a:cubicBezTo>
                  <a:lnTo>
                    <a:pt x="35220" y="30959"/>
                  </a:lnTo>
                  <a:lnTo>
                    <a:pt x="35282" y="30928"/>
                  </a:lnTo>
                  <a:cubicBezTo>
                    <a:pt x="35865" y="30713"/>
                    <a:pt x="36418" y="30468"/>
                    <a:pt x="36940" y="30253"/>
                  </a:cubicBezTo>
                  <a:lnTo>
                    <a:pt x="37032" y="30222"/>
                  </a:lnTo>
                  <a:lnTo>
                    <a:pt x="37708" y="29946"/>
                  </a:lnTo>
                  <a:lnTo>
                    <a:pt x="37830" y="29884"/>
                  </a:lnTo>
                  <a:lnTo>
                    <a:pt x="38506" y="29577"/>
                  </a:lnTo>
                  <a:lnTo>
                    <a:pt x="40502" y="28718"/>
                  </a:lnTo>
                  <a:cubicBezTo>
                    <a:pt x="41085" y="28441"/>
                    <a:pt x="41669" y="28196"/>
                    <a:pt x="42283" y="27981"/>
                  </a:cubicBezTo>
                  <a:lnTo>
                    <a:pt x="42436" y="27981"/>
                  </a:lnTo>
                  <a:cubicBezTo>
                    <a:pt x="43173" y="28073"/>
                    <a:pt x="44371" y="28871"/>
                    <a:pt x="45415" y="29547"/>
                  </a:cubicBezTo>
                  <a:lnTo>
                    <a:pt x="45998" y="29946"/>
                  </a:lnTo>
                  <a:lnTo>
                    <a:pt x="46336" y="30130"/>
                  </a:lnTo>
                  <a:lnTo>
                    <a:pt x="46520" y="30253"/>
                  </a:lnTo>
                  <a:lnTo>
                    <a:pt x="46950" y="30529"/>
                  </a:lnTo>
                  <a:lnTo>
                    <a:pt x="47073" y="30591"/>
                  </a:lnTo>
                  <a:lnTo>
                    <a:pt x="47564" y="30867"/>
                  </a:lnTo>
                  <a:lnTo>
                    <a:pt x="47656" y="30898"/>
                  </a:lnTo>
                  <a:cubicBezTo>
                    <a:pt x="47841" y="31021"/>
                    <a:pt x="48025" y="31113"/>
                    <a:pt x="48209" y="31174"/>
                  </a:cubicBezTo>
                  <a:lnTo>
                    <a:pt x="48332" y="31235"/>
                  </a:lnTo>
                  <a:cubicBezTo>
                    <a:pt x="48547" y="31328"/>
                    <a:pt x="48762" y="31420"/>
                    <a:pt x="48946" y="31481"/>
                  </a:cubicBezTo>
                  <a:lnTo>
                    <a:pt x="49069" y="31543"/>
                  </a:lnTo>
                  <a:lnTo>
                    <a:pt x="49222" y="31573"/>
                  </a:lnTo>
                  <a:cubicBezTo>
                    <a:pt x="49407" y="31635"/>
                    <a:pt x="49622" y="31696"/>
                    <a:pt x="49775" y="31727"/>
                  </a:cubicBezTo>
                  <a:lnTo>
                    <a:pt x="49898" y="31757"/>
                  </a:lnTo>
                  <a:lnTo>
                    <a:pt x="49990" y="31757"/>
                  </a:lnTo>
                  <a:cubicBezTo>
                    <a:pt x="50236" y="31788"/>
                    <a:pt x="50481" y="31850"/>
                    <a:pt x="50727" y="31850"/>
                  </a:cubicBezTo>
                  <a:cubicBezTo>
                    <a:pt x="50834" y="31865"/>
                    <a:pt x="50942" y="31873"/>
                    <a:pt x="51049" y="31873"/>
                  </a:cubicBezTo>
                  <a:cubicBezTo>
                    <a:pt x="51157" y="31873"/>
                    <a:pt x="51264" y="31865"/>
                    <a:pt x="51372" y="31850"/>
                  </a:cubicBezTo>
                  <a:lnTo>
                    <a:pt x="51556" y="31850"/>
                  </a:lnTo>
                  <a:cubicBezTo>
                    <a:pt x="51710" y="31850"/>
                    <a:pt x="51894" y="31819"/>
                    <a:pt x="52047" y="31788"/>
                  </a:cubicBezTo>
                  <a:lnTo>
                    <a:pt x="52170" y="31757"/>
                  </a:lnTo>
                  <a:cubicBezTo>
                    <a:pt x="52354" y="31727"/>
                    <a:pt x="52508" y="31696"/>
                    <a:pt x="52692" y="31635"/>
                  </a:cubicBezTo>
                  <a:lnTo>
                    <a:pt x="52754" y="31635"/>
                  </a:lnTo>
                  <a:cubicBezTo>
                    <a:pt x="52969" y="31573"/>
                    <a:pt x="53153" y="31481"/>
                    <a:pt x="53337" y="31420"/>
                  </a:cubicBezTo>
                  <a:cubicBezTo>
                    <a:pt x="56991" y="29946"/>
                    <a:pt x="59202" y="24542"/>
                    <a:pt x="58403" y="19199"/>
                  </a:cubicBezTo>
                  <a:cubicBezTo>
                    <a:pt x="58342" y="18922"/>
                    <a:pt x="58281" y="18615"/>
                    <a:pt x="58250" y="18339"/>
                  </a:cubicBezTo>
                  <a:lnTo>
                    <a:pt x="58250" y="18247"/>
                  </a:lnTo>
                  <a:cubicBezTo>
                    <a:pt x="58189" y="17970"/>
                    <a:pt x="58127" y="17725"/>
                    <a:pt x="58066" y="17448"/>
                  </a:cubicBezTo>
                  <a:lnTo>
                    <a:pt x="58035" y="17356"/>
                  </a:lnTo>
                  <a:cubicBezTo>
                    <a:pt x="57974" y="17080"/>
                    <a:pt x="57912" y="16834"/>
                    <a:pt x="57851" y="16589"/>
                  </a:cubicBezTo>
                  <a:lnTo>
                    <a:pt x="57789" y="16466"/>
                  </a:lnTo>
                  <a:cubicBezTo>
                    <a:pt x="57728" y="16220"/>
                    <a:pt x="57667" y="15975"/>
                    <a:pt x="57574" y="15760"/>
                  </a:cubicBezTo>
                  <a:lnTo>
                    <a:pt x="57544" y="15668"/>
                  </a:lnTo>
                  <a:cubicBezTo>
                    <a:pt x="57452" y="15422"/>
                    <a:pt x="57359" y="15176"/>
                    <a:pt x="57267" y="14961"/>
                  </a:cubicBezTo>
                  <a:lnTo>
                    <a:pt x="57237" y="14900"/>
                  </a:lnTo>
                  <a:cubicBezTo>
                    <a:pt x="56930" y="14163"/>
                    <a:pt x="56530" y="13457"/>
                    <a:pt x="56039" y="12843"/>
                  </a:cubicBezTo>
                  <a:lnTo>
                    <a:pt x="56039" y="12812"/>
                  </a:lnTo>
                  <a:cubicBezTo>
                    <a:pt x="55855" y="12597"/>
                    <a:pt x="55701" y="12382"/>
                    <a:pt x="55517" y="12198"/>
                  </a:cubicBezTo>
                  <a:lnTo>
                    <a:pt x="55486" y="12167"/>
                  </a:lnTo>
                  <a:cubicBezTo>
                    <a:pt x="55271" y="11983"/>
                    <a:pt x="55087" y="11799"/>
                    <a:pt x="54842" y="11614"/>
                  </a:cubicBezTo>
                  <a:lnTo>
                    <a:pt x="54811" y="11584"/>
                  </a:lnTo>
                  <a:cubicBezTo>
                    <a:pt x="53877" y="10884"/>
                    <a:pt x="52826" y="10537"/>
                    <a:pt x="51762" y="10537"/>
                  </a:cubicBezTo>
                  <a:cubicBezTo>
                    <a:pt x="50587" y="10537"/>
                    <a:pt x="49396" y="10960"/>
                    <a:pt x="48332" y="11799"/>
                  </a:cubicBezTo>
                  <a:cubicBezTo>
                    <a:pt x="47902" y="12136"/>
                    <a:pt x="47441" y="12536"/>
                    <a:pt x="47042" y="12873"/>
                  </a:cubicBezTo>
                  <a:lnTo>
                    <a:pt x="46551" y="13303"/>
                  </a:lnTo>
                  <a:lnTo>
                    <a:pt x="46244" y="13549"/>
                  </a:lnTo>
                  <a:lnTo>
                    <a:pt x="45968" y="13794"/>
                  </a:lnTo>
                  <a:lnTo>
                    <a:pt x="45630" y="14071"/>
                  </a:lnTo>
                  <a:cubicBezTo>
                    <a:pt x="45415" y="14224"/>
                    <a:pt x="45200" y="14378"/>
                    <a:pt x="45016" y="14501"/>
                  </a:cubicBezTo>
                  <a:cubicBezTo>
                    <a:pt x="44187" y="15053"/>
                    <a:pt x="43695" y="15146"/>
                    <a:pt x="43450" y="15146"/>
                  </a:cubicBezTo>
                  <a:cubicBezTo>
                    <a:pt x="43327" y="15146"/>
                    <a:pt x="43173" y="15084"/>
                    <a:pt x="43050" y="15023"/>
                  </a:cubicBezTo>
                  <a:cubicBezTo>
                    <a:pt x="42559" y="14746"/>
                    <a:pt x="41699" y="14194"/>
                    <a:pt x="40717" y="13549"/>
                  </a:cubicBezTo>
                  <a:lnTo>
                    <a:pt x="40655" y="13518"/>
                  </a:lnTo>
                  <a:cubicBezTo>
                    <a:pt x="40625" y="13518"/>
                    <a:pt x="40625" y="13487"/>
                    <a:pt x="40594" y="13487"/>
                  </a:cubicBezTo>
                  <a:lnTo>
                    <a:pt x="39704" y="12904"/>
                  </a:lnTo>
                  <a:lnTo>
                    <a:pt x="38782" y="12290"/>
                  </a:lnTo>
                  <a:lnTo>
                    <a:pt x="38629" y="12198"/>
                  </a:lnTo>
                  <a:lnTo>
                    <a:pt x="38260" y="11983"/>
                  </a:lnTo>
                  <a:cubicBezTo>
                    <a:pt x="38383" y="11676"/>
                    <a:pt x="38475" y="11369"/>
                    <a:pt x="38537" y="11031"/>
                  </a:cubicBezTo>
                  <a:lnTo>
                    <a:pt x="38537" y="11000"/>
                  </a:lnTo>
                  <a:cubicBezTo>
                    <a:pt x="38567" y="10847"/>
                    <a:pt x="38598" y="10693"/>
                    <a:pt x="38629" y="10540"/>
                  </a:cubicBezTo>
                  <a:lnTo>
                    <a:pt x="38629" y="10478"/>
                  </a:lnTo>
                  <a:cubicBezTo>
                    <a:pt x="38690" y="10140"/>
                    <a:pt x="38721" y="9772"/>
                    <a:pt x="38752" y="9434"/>
                  </a:cubicBezTo>
                  <a:lnTo>
                    <a:pt x="38752" y="9311"/>
                  </a:lnTo>
                  <a:lnTo>
                    <a:pt x="38752" y="8882"/>
                  </a:lnTo>
                  <a:lnTo>
                    <a:pt x="38752" y="8759"/>
                  </a:lnTo>
                  <a:cubicBezTo>
                    <a:pt x="38752" y="8574"/>
                    <a:pt x="38721" y="8360"/>
                    <a:pt x="38690" y="8206"/>
                  </a:cubicBezTo>
                  <a:cubicBezTo>
                    <a:pt x="38352" y="6118"/>
                    <a:pt x="36602" y="3662"/>
                    <a:pt x="34207" y="1973"/>
                  </a:cubicBezTo>
                  <a:cubicBezTo>
                    <a:pt x="32369" y="674"/>
                    <a:pt x="30413" y="1"/>
                    <a:pt x="28527" y="1"/>
                  </a:cubicBezTo>
                  <a:close/>
                </a:path>
              </a:pathLst>
            </a:cu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42;p74">
              <a:extLst>
                <a:ext uri="{FF2B5EF4-FFF2-40B4-BE49-F238E27FC236}">
                  <a16:creationId xmlns:a16="http://schemas.microsoft.com/office/drawing/2014/main" id="{CF64880E-9E51-72BD-7352-8B73F0CAAD4A}"/>
                </a:ext>
              </a:extLst>
            </p:cNvPr>
            <p:cNvSpPr/>
            <p:nvPr/>
          </p:nvSpPr>
          <p:spPr>
            <a:xfrm>
              <a:off x="5384450" y="1963550"/>
              <a:ext cx="306050" cy="289025"/>
            </a:xfrm>
            <a:custGeom>
              <a:avLst/>
              <a:gdLst/>
              <a:ahLst/>
              <a:cxnLst/>
              <a:rect l="l" t="t" r="r" b="b"/>
              <a:pathLst>
                <a:path w="12242" h="11561" extrusionOk="0">
                  <a:moveTo>
                    <a:pt x="4832" y="1"/>
                  </a:moveTo>
                  <a:cubicBezTo>
                    <a:pt x="4551" y="1"/>
                    <a:pt x="4270" y="25"/>
                    <a:pt x="3992" y="77"/>
                  </a:cubicBezTo>
                  <a:cubicBezTo>
                    <a:pt x="338" y="783"/>
                    <a:pt x="0" y="6833"/>
                    <a:pt x="0" y="6833"/>
                  </a:cubicBezTo>
                  <a:cubicBezTo>
                    <a:pt x="0" y="6833"/>
                    <a:pt x="2794" y="9934"/>
                    <a:pt x="6387" y="11316"/>
                  </a:cubicBezTo>
                  <a:cubicBezTo>
                    <a:pt x="6828" y="11484"/>
                    <a:pt x="7250" y="11560"/>
                    <a:pt x="7649" y="11560"/>
                  </a:cubicBezTo>
                  <a:cubicBezTo>
                    <a:pt x="10525" y="11560"/>
                    <a:pt x="12241" y="7600"/>
                    <a:pt x="11945" y="5604"/>
                  </a:cubicBezTo>
                  <a:cubicBezTo>
                    <a:pt x="11605" y="3535"/>
                    <a:pt x="8203" y="1"/>
                    <a:pt x="4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43;p74">
              <a:extLst>
                <a:ext uri="{FF2B5EF4-FFF2-40B4-BE49-F238E27FC236}">
                  <a16:creationId xmlns:a16="http://schemas.microsoft.com/office/drawing/2014/main" id="{901A1BE7-6C7E-53BC-86A9-28C717FFFE24}"/>
                </a:ext>
              </a:extLst>
            </p:cNvPr>
            <p:cNvSpPr/>
            <p:nvPr/>
          </p:nvSpPr>
          <p:spPr>
            <a:xfrm>
              <a:off x="5401325" y="2599875"/>
              <a:ext cx="200375" cy="203950"/>
            </a:xfrm>
            <a:custGeom>
              <a:avLst/>
              <a:gdLst/>
              <a:ahLst/>
              <a:cxnLst/>
              <a:rect l="l" t="t" r="r" b="b"/>
              <a:pathLst>
                <a:path w="8015" h="8158" extrusionOk="0">
                  <a:moveTo>
                    <a:pt x="3887" y="1"/>
                  </a:moveTo>
                  <a:cubicBezTo>
                    <a:pt x="3712" y="1"/>
                    <a:pt x="3542" y="16"/>
                    <a:pt x="3378" y="49"/>
                  </a:cubicBezTo>
                  <a:cubicBezTo>
                    <a:pt x="2518" y="233"/>
                    <a:pt x="1659" y="448"/>
                    <a:pt x="830" y="755"/>
                  </a:cubicBezTo>
                  <a:cubicBezTo>
                    <a:pt x="830" y="755"/>
                    <a:pt x="1" y="3273"/>
                    <a:pt x="154" y="4163"/>
                  </a:cubicBezTo>
                  <a:cubicBezTo>
                    <a:pt x="400" y="5514"/>
                    <a:pt x="1014" y="7387"/>
                    <a:pt x="2457" y="7940"/>
                  </a:cubicBezTo>
                  <a:cubicBezTo>
                    <a:pt x="2835" y="8090"/>
                    <a:pt x="3222" y="8157"/>
                    <a:pt x="3607" y="8157"/>
                  </a:cubicBezTo>
                  <a:cubicBezTo>
                    <a:pt x="5663" y="8157"/>
                    <a:pt x="7664" y="6250"/>
                    <a:pt x="7923" y="4931"/>
                  </a:cubicBezTo>
                  <a:cubicBezTo>
                    <a:pt x="8015" y="3856"/>
                    <a:pt x="7769" y="2812"/>
                    <a:pt x="7278" y="1891"/>
                  </a:cubicBezTo>
                  <a:cubicBezTo>
                    <a:pt x="6736" y="862"/>
                    <a:pt x="5192" y="1"/>
                    <a:pt x="38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44;p74">
              <a:extLst>
                <a:ext uri="{FF2B5EF4-FFF2-40B4-BE49-F238E27FC236}">
                  <a16:creationId xmlns:a16="http://schemas.microsoft.com/office/drawing/2014/main" id="{1BB6C780-3C61-221F-B681-94A4FD7DD890}"/>
                </a:ext>
              </a:extLst>
            </p:cNvPr>
            <p:cNvSpPr/>
            <p:nvPr/>
          </p:nvSpPr>
          <p:spPr>
            <a:xfrm>
              <a:off x="4877800" y="2118525"/>
              <a:ext cx="1316825" cy="529875"/>
            </a:xfrm>
            <a:custGeom>
              <a:avLst/>
              <a:gdLst/>
              <a:ahLst/>
              <a:cxnLst/>
              <a:rect l="l" t="t" r="r" b="b"/>
              <a:pathLst>
                <a:path w="52673" h="21195" extrusionOk="0">
                  <a:moveTo>
                    <a:pt x="18491" y="1"/>
                  </a:moveTo>
                  <a:cubicBezTo>
                    <a:pt x="17568" y="1"/>
                    <a:pt x="16642" y="83"/>
                    <a:pt x="15722" y="265"/>
                  </a:cubicBezTo>
                  <a:cubicBezTo>
                    <a:pt x="6387" y="2107"/>
                    <a:pt x="0" y="7297"/>
                    <a:pt x="0" y="13530"/>
                  </a:cubicBezTo>
                  <a:cubicBezTo>
                    <a:pt x="0" y="19414"/>
                    <a:pt x="11876" y="21194"/>
                    <a:pt x="19483" y="21194"/>
                  </a:cubicBezTo>
                  <a:cubicBezTo>
                    <a:pt x="19934" y="21194"/>
                    <a:pt x="20370" y="21188"/>
                    <a:pt x="20788" y="21176"/>
                  </a:cubicBezTo>
                  <a:cubicBezTo>
                    <a:pt x="28250" y="20992"/>
                    <a:pt x="36264" y="16048"/>
                    <a:pt x="38383" y="15741"/>
                  </a:cubicBezTo>
                  <a:cubicBezTo>
                    <a:pt x="38573" y="15710"/>
                    <a:pt x="38764" y="15695"/>
                    <a:pt x="38954" y="15695"/>
                  </a:cubicBezTo>
                  <a:cubicBezTo>
                    <a:pt x="41979" y="15695"/>
                    <a:pt x="44935" y="19377"/>
                    <a:pt x="47564" y="19579"/>
                  </a:cubicBezTo>
                  <a:cubicBezTo>
                    <a:pt x="47634" y="19585"/>
                    <a:pt x="47704" y="19588"/>
                    <a:pt x="47774" y="19588"/>
                  </a:cubicBezTo>
                  <a:cubicBezTo>
                    <a:pt x="50446" y="19588"/>
                    <a:pt x="52673" y="15065"/>
                    <a:pt x="51955" y="10367"/>
                  </a:cubicBezTo>
                  <a:cubicBezTo>
                    <a:pt x="51383" y="6653"/>
                    <a:pt x="50018" y="4323"/>
                    <a:pt x="48331" y="4323"/>
                  </a:cubicBezTo>
                  <a:cubicBezTo>
                    <a:pt x="47842" y="4323"/>
                    <a:pt x="47327" y="4519"/>
                    <a:pt x="46796" y="4932"/>
                  </a:cubicBezTo>
                  <a:cubicBezTo>
                    <a:pt x="44907" y="6424"/>
                    <a:pt x="42615" y="8962"/>
                    <a:pt x="40035" y="8962"/>
                  </a:cubicBezTo>
                  <a:cubicBezTo>
                    <a:pt x="39428" y="8962"/>
                    <a:pt x="38805" y="8822"/>
                    <a:pt x="38168" y="8494"/>
                  </a:cubicBezTo>
                  <a:cubicBezTo>
                    <a:pt x="35178" y="6917"/>
                    <a:pt x="26926" y="1"/>
                    <a:pt x="18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045;p74">
              <a:extLst>
                <a:ext uri="{FF2B5EF4-FFF2-40B4-BE49-F238E27FC236}">
                  <a16:creationId xmlns:a16="http://schemas.microsoft.com/office/drawing/2014/main" id="{ADADD298-3D7E-5C0A-0E76-416FDC2A268B}"/>
                </a:ext>
              </a:extLst>
            </p:cNvPr>
            <p:cNvSpPr/>
            <p:nvPr/>
          </p:nvSpPr>
          <p:spPr>
            <a:xfrm>
              <a:off x="4865500" y="2438950"/>
              <a:ext cx="105975" cy="70950"/>
            </a:xfrm>
            <a:custGeom>
              <a:avLst/>
              <a:gdLst/>
              <a:ahLst/>
              <a:cxnLst/>
              <a:rect l="l" t="t" r="r" b="b"/>
              <a:pathLst>
                <a:path w="4239" h="2838" extrusionOk="0">
                  <a:moveTo>
                    <a:pt x="832" y="1"/>
                  </a:moveTo>
                  <a:cubicBezTo>
                    <a:pt x="699" y="1"/>
                    <a:pt x="572" y="88"/>
                    <a:pt x="492" y="222"/>
                  </a:cubicBezTo>
                  <a:cubicBezTo>
                    <a:pt x="1" y="529"/>
                    <a:pt x="124" y="1296"/>
                    <a:pt x="707" y="1450"/>
                  </a:cubicBezTo>
                  <a:lnTo>
                    <a:pt x="1014" y="1542"/>
                  </a:lnTo>
                  <a:cubicBezTo>
                    <a:pt x="861" y="1634"/>
                    <a:pt x="738" y="1757"/>
                    <a:pt x="615" y="1849"/>
                  </a:cubicBezTo>
                  <a:cubicBezTo>
                    <a:pt x="277" y="2248"/>
                    <a:pt x="523" y="2832"/>
                    <a:pt x="1045" y="2832"/>
                  </a:cubicBezTo>
                  <a:cubicBezTo>
                    <a:pt x="1117" y="2836"/>
                    <a:pt x="1188" y="2838"/>
                    <a:pt x="1260" y="2838"/>
                  </a:cubicBezTo>
                  <a:cubicBezTo>
                    <a:pt x="2262" y="2838"/>
                    <a:pt x="3243" y="2439"/>
                    <a:pt x="3931" y="1665"/>
                  </a:cubicBezTo>
                  <a:cubicBezTo>
                    <a:pt x="4115" y="1573"/>
                    <a:pt x="4238" y="1358"/>
                    <a:pt x="4238" y="1143"/>
                  </a:cubicBezTo>
                  <a:cubicBezTo>
                    <a:pt x="4238" y="1081"/>
                    <a:pt x="4238" y="1020"/>
                    <a:pt x="4238" y="959"/>
                  </a:cubicBezTo>
                  <a:cubicBezTo>
                    <a:pt x="4238" y="713"/>
                    <a:pt x="4054" y="498"/>
                    <a:pt x="3808" y="437"/>
                  </a:cubicBezTo>
                  <a:cubicBezTo>
                    <a:pt x="2856" y="222"/>
                    <a:pt x="1874" y="68"/>
                    <a:pt x="891" y="7"/>
                  </a:cubicBezTo>
                  <a:cubicBezTo>
                    <a:pt x="871" y="3"/>
                    <a:pt x="852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046;p74">
              <a:extLst>
                <a:ext uri="{FF2B5EF4-FFF2-40B4-BE49-F238E27FC236}">
                  <a16:creationId xmlns:a16="http://schemas.microsoft.com/office/drawing/2014/main" id="{ACBB9311-F1E6-8DC8-FBB3-6B4CDA3D4D5D}"/>
                </a:ext>
              </a:extLst>
            </p:cNvPr>
            <p:cNvSpPr/>
            <p:nvPr/>
          </p:nvSpPr>
          <p:spPr>
            <a:xfrm>
              <a:off x="4956100" y="2322425"/>
              <a:ext cx="106725" cy="90700"/>
            </a:xfrm>
            <a:custGeom>
              <a:avLst/>
              <a:gdLst/>
              <a:ahLst/>
              <a:cxnLst/>
              <a:rect l="l" t="t" r="r" b="b"/>
              <a:pathLst>
                <a:path w="4269" h="3628" extrusionOk="0">
                  <a:moveTo>
                    <a:pt x="2457" y="0"/>
                  </a:moveTo>
                  <a:cubicBezTo>
                    <a:pt x="829" y="0"/>
                    <a:pt x="0" y="1935"/>
                    <a:pt x="1167" y="3102"/>
                  </a:cubicBezTo>
                  <a:cubicBezTo>
                    <a:pt x="1531" y="3466"/>
                    <a:pt x="1980" y="3628"/>
                    <a:pt x="2422" y="3628"/>
                  </a:cubicBezTo>
                  <a:cubicBezTo>
                    <a:pt x="3360" y="3628"/>
                    <a:pt x="4268" y="2897"/>
                    <a:pt x="4268" y="1812"/>
                  </a:cubicBezTo>
                  <a:cubicBezTo>
                    <a:pt x="4268" y="799"/>
                    <a:pt x="3439" y="0"/>
                    <a:pt x="2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047;p74">
              <a:extLst>
                <a:ext uri="{FF2B5EF4-FFF2-40B4-BE49-F238E27FC236}">
                  <a16:creationId xmlns:a16="http://schemas.microsoft.com/office/drawing/2014/main" id="{C02CF32F-AF86-D329-DA9A-7263A6B5477A}"/>
                </a:ext>
              </a:extLst>
            </p:cNvPr>
            <p:cNvSpPr/>
            <p:nvPr/>
          </p:nvSpPr>
          <p:spPr>
            <a:xfrm>
              <a:off x="5058950" y="2551025"/>
              <a:ext cx="47625" cy="39325"/>
            </a:xfrm>
            <a:custGeom>
              <a:avLst/>
              <a:gdLst/>
              <a:ahLst/>
              <a:cxnLst/>
              <a:rect l="l" t="t" r="r" b="b"/>
              <a:pathLst>
                <a:path w="1905" h="1573" extrusionOk="0">
                  <a:moveTo>
                    <a:pt x="608" y="0"/>
                  </a:moveTo>
                  <a:cubicBezTo>
                    <a:pt x="392" y="0"/>
                    <a:pt x="182" y="129"/>
                    <a:pt x="123" y="345"/>
                  </a:cubicBezTo>
                  <a:cubicBezTo>
                    <a:pt x="1" y="713"/>
                    <a:pt x="154" y="1082"/>
                    <a:pt x="492" y="1235"/>
                  </a:cubicBezTo>
                  <a:cubicBezTo>
                    <a:pt x="615" y="1327"/>
                    <a:pt x="738" y="1389"/>
                    <a:pt x="891" y="1450"/>
                  </a:cubicBezTo>
                  <a:cubicBezTo>
                    <a:pt x="1014" y="1532"/>
                    <a:pt x="1150" y="1573"/>
                    <a:pt x="1291" y="1573"/>
                  </a:cubicBezTo>
                  <a:cubicBezTo>
                    <a:pt x="1362" y="1573"/>
                    <a:pt x="1434" y="1563"/>
                    <a:pt x="1505" y="1542"/>
                  </a:cubicBezTo>
                  <a:cubicBezTo>
                    <a:pt x="1782" y="1450"/>
                    <a:pt x="1904" y="1143"/>
                    <a:pt x="1782" y="897"/>
                  </a:cubicBezTo>
                  <a:cubicBezTo>
                    <a:pt x="1659" y="682"/>
                    <a:pt x="1475" y="529"/>
                    <a:pt x="1260" y="437"/>
                  </a:cubicBezTo>
                  <a:lnTo>
                    <a:pt x="1106" y="345"/>
                  </a:lnTo>
                  <a:cubicBezTo>
                    <a:pt x="1075" y="252"/>
                    <a:pt x="1014" y="191"/>
                    <a:pt x="953" y="130"/>
                  </a:cubicBezTo>
                  <a:cubicBezTo>
                    <a:pt x="853" y="41"/>
                    <a:pt x="729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048;p74">
              <a:extLst>
                <a:ext uri="{FF2B5EF4-FFF2-40B4-BE49-F238E27FC236}">
                  <a16:creationId xmlns:a16="http://schemas.microsoft.com/office/drawing/2014/main" id="{8E9CB787-C48A-E1D1-8528-DA31CEFD1260}"/>
                </a:ext>
              </a:extLst>
            </p:cNvPr>
            <p:cNvSpPr/>
            <p:nvPr/>
          </p:nvSpPr>
          <p:spPr>
            <a:xfrm>
              <a:off x="5121900" y="2571900"/>
              <a:ext cx="28425" cy="27000"/>
            </a:xfrm>
            <a:custGeom>
              <a:avLst/>
              <a:gdLst/>
              <a:ahLst/>
              <a:cxnLst/>
              <a:rect l="l" t="t" r="r" b="b"/>
              <a:pathLst>
                <a:path w="1137" h="1080" extrusionOk="0">
                  <a:moveTo>
                    <a:pt x="492" y="1"/>
                  </a:moveTo>
                  <a:cubicBezTo>
                    <a:pt x="215" y="1"/>
                    <a:pt x="1" y="216"/>
                    <a:pt x="1" y="461"/>
                  </a:cubicBezTo>
                  <a:cubicBezTo>
                    <a:pt x="1" y="676"/>
                    <a:pt x="123" y="861"/>
                    <a:pt x="308" y="983"/>
                  </a:cubicBezTo>
                  <a:cubicBezTo>
                    <a:pt x="390" y="1049"/>
                    <a:pt x="499" y="1080"/>
                    <a:pt x="605" y="1080"/>
                  </a:cubicBezTo>
                  <a:cubicBezTo>
                    <a:pt x="698" y="1080"/>
                    <a:pt x="789" y="1057"/>
                    <a:pt x="860" y="1014"/>
                  </a:cubicBezTo>
                  <a:cubicBezTo>
                    <a:pt x="1075" y="891"/>
                    <a:pt x="1137" y="615"/>
                    <a:pt x="1045" y="431"/>
                  </a:cubicBezTo>
                  <a:cubicBezTo>
                    <a:pt x="983" y="369"/>
                    <a:pt x="952" y="308"/>
                    <a:pt x="891" y="277"/>
                  </a:cubicBezTo>
                  <a:cubicBezTo>
                    <a:pt x="830" y="124"/>
                    <a:pt x="645" y="1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049;p74">
              <a:extLst>
                <a:ext uri="{FF2B5EF4-FFF2-40B4-BE49-F238E27FC236}">
                  <a16:creationId xmlns:a16="http://schemas.microsoft.com/office/drawing/2014/main" id="{4AC5B1E7-DBCE-8380-714E-F86F5C515C84}"/>
                </a:ext>
              </a:extLst>
            </p:cNvPr>
            <p:cNvSpPr/>
            <p:nvPr/>
          </p:nvSpPr>
          <p:spPr>
            <a:xfrm>
              <a:off x="5123675" y="2523550"/>
              <a:ext cx="38175" cy="26850"/>
            </a:xfrm>
            <a:custGeom>
              <a:avLst/>
              <a:gdLst/>
              <a:ahLst/>
              <a:cxnLst/>
              <a:rect l="l" t="t" r="r" b="b"/>
              <a:pathLst>
                <a:path w="1527" h="1074" extrusionOk="0">
                  <a:moveTo>
                    <a:pt x="421" y="0"/>
                  </a:moveTo>
                  <a:cubicBezTo>
                    <a:pt x="206" y="0"/>
                    <a:pt x="52" y="154"/>
                    <a:pt x="52" y="338"/>
                  </a:cubicBezTo>
                  <a:cubicBezTo>
                    <a:pt x="1" y="804"/>
                    <a:pt x="515" y="1073"/>
                    <a:pt x="936" y="1073"/>
                  </a:cubicBezTo>
                  <a:cubicBezTo>
                    <a:pt x="1015" y="1073"/>
                    <a:pt x="1090" y="1064"/>
                    <a:pt x="1158" y="1044"/>
                  </a:cubicBezTo>
                  <a:cubicBezTo>
                    <a:pt x="1434" y="952"/>
                    <a:pt x="1526" y="492"/>
                    <a:pt x="1219" y="369"/>
                  </a:cubicBezTo>
                  <a:cubicBezTo>
                    <a:pt x="1096" y="307"/>
                    <a:pt x="974" y="277"/>
                    <a:pt x="820" y="215"/>
                  </a:cubicBezTo>
                  <a:cubicBezTo>
                    <a:pt x="881" y="215"/>
                    <a:pt x="759" y="185"/>
                    <a:pt x="759" y="154"/>
                  </a:cubicBezTo>
                  <a:lnTo>
                    <a:pt x="728" y="154"/>
                  </a:lnTo>
                  <a:cubicBezTo>
                    <a:pt x="666" y="62"/>
                    <a:pt x="54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050;p74">
              <a:extLst>
                <a:ext uri="{FF2B5EF4-FFF2-40B4-BE49-F238E27FC236}">
                  <a16:creationId xmlns:a16="http://schemas.microsoft.com/office/drawing/2014/main" id="{694A4C7C-5DB5-9C28-9B30-54F812799674}"/>
                </a:ext>
              </a:extLst>
            </p:cNvPr>
            <p:cNvSpPr/>
            <p:nvPr/>
          </p:nvSpPr>
          <p:spPr>
            <a:xfrm>
              <a:off x="5469725" y="2577025"/>
              <a:ext cx="39100" cy="27225"/>
            </a:xfrm>
            <a:custGeom>
              <a:avLst/>
              <a:gdLst/>
              <a:ahLst/>
              <a:cxnLst/>
              <a:rect l="l" t="t" r="r" b="b"/>
              <a:pathLst>
                <a:path w="1564" h="1089" extrusionOk="0">
                  <a:moveTo>
                    <a:pt x="397" y="1"/>
                  </a:moveTo>
                  <a:cubicBezTo>
                    <a:pt x="177" y="1"/>
                    <a:pt x="1" y="246"/>
                    <a:pt x="151" y="471"/>
                  </a:cubicBezTo>
                  <a:lnTo>
                    <a:pt x="212" y="564"/>
                  </a:lnTo>
                  <a:cubicBezTo>
                    <a:pt x="212" y="594"/>
                    <a:pt x="212" y="625"/>
                    <a:pt x="243" y="656"/>
                  </a:cubicBezTo>
                  <a:cubicBezTo>
                    <a:pt x="414" y="912"/>
                    <a:pt x="664" y="1089"/>
                    <a:pt x="968" y="1089"/>
                  </a:cubicBezTo>
                  <a:cubicBezTo>
                    <a:pt x="992" y="1089"/>
                    <a:pt x="1017" y="1088"/>
                    <a:pt x="1041" y="1086"/>
                  </a:cubicBezTo>
                  <a:cubicBezTo>
                    <a:pt x="1226" y="1086"/>
                    <a:pt x="1410" y="963"/>
                    <a:pt x="1471" y="778"/>
                  </a:cubicBezTo>
                  <a:cubicBezTo>
                    <a:pt x="1563" y="533"/>
                    <a:pt x="1410" y="256"/>
                    <a:pt x="1164" y="195"/>
                  </a:cubicBezTo>
                  <a:cubicBezTo>
                    <a:pt x="1072" y="164"/>
                    <a:pt x="980" y="164"/>
                    <a:pt x="919" y="164"/>
                  </a:cubicBezTo>
                  <a:lnTo>
                    <a:pt x="765" y="164"/>
                  </a:lnTo>
                  <a:lnTo>
                    <a:pt x="704" y="103"/>
                  </a:lnTo>
                  <a:lnTo>
                    <a:pt x="642" y="103"/>
                  </a:lnTo>
                  <a:lnTo>
                    <a:pt x="550" y="42"/>
                  </a:lnTo>
                  <a:cubicBezTo>
                    <a:pt x="499" y="13"/>
                    <a:pt x="4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051;p74">
              <a:extLst>
                <a:ext uri="{FF2B5EF4-FFF2-40B4-BE49-F238E27FC236}">
                  <a16:creationId xmlns:a16="http://schemas.microsoft.com/office/drawing/2014/main" id="{E551235D-7B62-C8D4-F07D-45A6B9D83A86}"/>
                </a:ext>
              </a:extLst>
            </p:cNvPr>
            <p:cNvSpPr/>
            <p:nvPr/>
          </p:nvSpPr>
          <p:spPr>
            <a:xfrm>
              <a:off x="5396725" y="2591300"/>
              <a:ext cx="43000" cy="24400"/>
            </a:xfrm>
            <a:custGeom>
              <a:avLst/>
              <a:gdLst/>
              <a:ahLst/>
              <a:cxnLst/>
              <a:rect l="l" t="t" r="r" b="b"/>
              <a:pathLst>
                <a:path w="1720" h="976" extrusionOk="0">
                  <a:moveTo>
                    <a:pt x="507" y="0"/>
                  </a:moveTo>
                  <a:cubicBezTo>
                    <a:pt x="492" y="0"/>
                    <a:pt x="476" y="8"/>
                    <a:pt x="461" y="23"/>
                  </a:cubicBezTo>
                  <a:cubicBezTo>
                    <a:pt x="338" y="23"/>
                    <a:pt x="246" y="54"/>
                    <a:pt x="185" y="115"/>
                  </a:cubicBezTo>
                  <a:cubicBezTo>
                    <a:pt x="0" y="300"/>
                    <a:pt x="31" y="607"/>
                    <a:pt x="246" y="760"/>
                  </a:cubicBezTo>
                  <a:cubicBezTo>
                    <a:pt x="430" y="852"/>
                    <a:pt x="614" y="914"/>
                    <a:pt x="799" y="914"/>
                  </a:cubicBezTo>
                  <a:cubicBezTo>
                    <a:pt x="921" y="944"/>
                    <a:pt x="1075" y="975"/>
                    <a:pt x="1198" y="975"/>
                  </a:cubicBezTo>
                  <a:cubicBezTo>
                    <a:pt x="1259" y="975"/>
                    <a:pt x="1351" y="944"/>
                    <a:pt x="1413" y="914"/>
                  </a:cubicBezTo>
                  <a:cubicBezTo>
                    <a:pt x="1536" y="883"/>
                    <a:pt x="1658" y="760"/>
                    <a:pt x="1689" y="637"/>
                  </a:cubicBezTo>
                  <a:cubicBezTo>
                    <a:pt x="1720" y="515"/>
                    <a:pt x="1689" y="361"/>
                    <a:pt x="1566" y="269"/>
                  </a:cubicBezTo>
                  <a:cubicBezTo>
                    <a:pt x="1566" y="269"/>
                    <a:pt x="1457" y="191"/>
                    <a:pt x="1439" y="191"/>
                  </a:cubicBezTo>
                  <a:cubicBezTo>
                    <a:pt x="1432" y="191"/>
                    <a:pt x="1439" y="203"/>
                    <a:pt x="1474" y="238"/>
                  </a:cubicBezTo>
                  <a:cubicBezTo>
                    <a:pt x="1382" y="146"/>
                    <a:pt x="1229" y="85"/>
                    <a:pt x="1106" y="85"/>
                  </a:cubicBezTo>
                  <a:lnTo>
                    <a:pt x="1014" y="85"/>
                  </a:lnTo>
                  <a:lnTo>
                    <a:pt x="553" y="23"/>
                  </a:lnTo>
                  <a:cubicBezTo>
                    <a:pt x="538" y="8"/>
                    <a:pt x="522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052;p74">
              <a:extLst>
                <a:ext uri="{FF2B5EF4-FFF2-40B4-BE49-F238E27FC236}">
                  <a16:creationId xmlns:a16="http://schemas.microsoft.com/office/drawing/2014/main" id="{46F3E8D1-981B-B308-B46D-1A95E12F2D55}"/>
                </a:ext>
              </a:extLst>
            </p:cNvPr>
            <p:cNvSpPr/>
            <p:nvPr/>
          </p:nvSpPr>
          <p:spPr>
            <a:xfrm>
              <a:off x="5520300" y="2542750"/>
              <a:ext cx="37650" cy="26875"/>
            </a:xfrm>
            <a:custGeom>
              <a:avLst/>
              <a:gdLst/>
              <a:ahLst/>
              <a:cxnLst/>
              <a:rect l="l" t="t" r="r" b="b"/>
              <a:pathLst>
                <a:path w="1506" h="1075" extrusionOk="0">
                  <a:moveTo>
                    <a:pt x="462" y="0"/>
                  </a:moveTo>
                  <a:cubicBezTo>
                    <a:pt x="216" y="0"/>
                    <a:pt x="1" y="184"/>
                    <a:pt x="1" y="430"/>
                  </a:cubicBezTo>
                  <a:cubicBezTo>
                    <a:pt x="32" y="676"/>
                    <a:pt x="216" y="860"/>
                    <a:pt x="462" y="860"/>
                  </a:cubicBezTo>
                  <a:lnTo>
                    <a:pt x="707" y="983"/>
                  </a:lnTo>
                  <a:cubicBezTo>
                    <a:pt x="769" y="1044"/>
                    <a:pt x="861" y="1044"/>
                    <a:pt x="922" y="1044"/>
                  </a:cubicBezTo>
                  <a:cubicBezTo>
                    <a:pt x="984" y="1075"/>
                    <a:pt x="1014" y="1075"/>
                    <a:pt x="1045" y="1075"/>
                  </a:cubicBezTo>
                  <a:cubicBezTo>
                    <a:pt x="1291" y="1075"/>
                    <a:pt x="1506" y="860"/>
                    <a:pt x="1444" y="614"/>
                  </a:cubicBezTo>
                  <a:cubicBezTo>
                    <a:pt x="1444" y="553"/>
                    <a:pt x="1413" y="522"/>
                    <a:pt x="1383" y="461"/>
                  </a:cubicBezTo>
                  <a:cubicBezTo>
                    <a:pt x="1321" y="369"/>
                    <a:pt x="1260" y="276"/>
                    <a:pt x="1168" y="246"/>
                  </a:cubicBezTo>
                  <a:cubicBezTo>
                    <a:pt x="953" y="92"/>
                    <a:pt x="70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053;p74">
              <a:extLst>
                <a:ext uri="{FF2B5EF4-FFF2-40B4-BE49-F238E27FC236}">
                  <a16:creationId xmlns:a16="http://schemas.microsoft.com/office/drawing/2014/main" id="{6E660046-5B14-C746-D8F2-F58C2D84B574}"/>
                </a:ext>
              </a:extLst>
            </p:cNvPr>
            <p:cNvSpPr/>
            <p:nvPr/>
          </p:nvSpPr>
          <p:spPr>
            <a:xfrm>
              <a:off x="5540275" y="2577000"/>
              <a:ext cx="43000" cy="22075"/>
            </a:xfrm>
            <a:custGeom>
              <a:avLst/>
              <a:gdLst/>
              <a:ahLst/>
              <a:cxnLst/>
              <a:rect l="l" t="t" r="r" b="b"/>
              <a:pathLst>
                <a:path w="1720" h="883" extrusionOk="0">
                  <a:moveTo>
                    <a:pt x="745" y="1"/>
                  </a:moveTo>
                  <a:cubicBezTo>
                    <a:pt x="669" y="1"/>
                    <a:pt x="595" y="5"/>
                    <a:pt x="522" y="12"/>
                  </a:cubicBezTo>
                  <a:cubicBezTo>
                    <a:pt x="0" y="73"/>
                    <a:pt x="0" y="810"/>
                    <a:pt x="522" y="872"/>
                  </a:cubicBezTo>
                  <a:cubicBezTo>
                    <a:pt x="595" y="879"/>
                    <a:pt x="669" y="883"/>
                    <a:pt x="745" y="883"/>
                  </a:cubicBezTo>
                  <a:cubicBezTo>
                    <a:pt x="989" y="883"/>
                    <a:pt x="1247" y="843"/>
                    <a:pt x="1505" y="749"/>
                  </a:cubicBezTo>
                  <a:cubicBezTo>
                    <a:pt x="1720" y="595"/>
                    <a:pt x="1720" y="288"/>
                    <a:pt x="1505" y="135"/>
                  </a:cubicBezTo>
                  <a:cubicBezTo>
                    <a:pt x="1247" y="41"/>
                    <a:pt x="989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054;p74">
              <a:extLst>
                <a:ext uri="{FF2B5EF4-FFF2-40B4-BE49-F238E27FC236}">
                  <a16:creationId xmlns:a16="http://schemas.microsoft.com/office/drawing/2014/main" id="{6F0CA79C-7233-9635-1705-A26EB244DDBA}"/>
                </a:ext>
              </a:extLst>
            </p:cNvPr>
            <p:cNvSpPr/>
            <p:nvPr/>
          </p:nvSpPr>
          <p:spPr>
            <a:xfrm>
              <a:off x="5785575" y="2452950"/>
              <a:ext cx="34150" cy="26100"/>
            </a:xfrm>
            <a:custGeom>
              <a:avLst/>
              <a:gdLst/>
              <a:ahLst/>
              <a:cxnLst/>
              <a:rect l="l" t="t" r="r" b="b"/>
              <a:pathLst>
                <a:path w="1366" h="1044" extrusionOk="0">
                  <a:moveTo>
                    <a:pt x="570" y="1"/>
                  </a:moveTo>
                  <a:cubicBezTo>
                    <a:pt x="266" y="1"/>
                    <a:pt x="1" y="392"/>
                    <a:pt x="260" y="675"/>
                  </a:cubicBezTo>
                  <a:cubicBezTo>
                    <a:pt x="352" y="736"/>
                    <a:pt x="444" y="829"/>
                    <a:pt x="506" y="890"/>
                  </a:cubicBezTo>
                  <a:lnTo>
                    <a:pt x="659" y="1013"/>
                  </a:lnTo>
                  <a:cubicBezTo>
                    <a:pt x="720" y="1043"/>
                    <a:pt x="813" y="1043"/>
                    <a:pt x="874" y="1043"/>
                  </a:cubicBezTo>
                  <a:lnTo>
                    <a:pt x="1058" y="1043"/>
                  </a:lnTo>
                  <a:cubicBezTo>
                    <a:pt x="1273" y="982"/>
                    <a:pt x="1365" y="736"/>
                    <a:pt x="1242" y="552"/>
                  </a:cubicBezTo>
                  <a:cubicBezTo>
                    <a:pt x="1242" y="521"/>
                    <a:pt x="1212" y="491"/>
                    <a:pt x="1181" y="460"/>
                  </a:cubicBezTo>
                  <a:cubicBezTo>
                    <a:pt x="1058" y="337"/>
                    <a:pt x="966" y="214"/>
                    <a:pt x="843" y="122"/>
                  </a:cubicBezTo>
                  <a:cubicBezTo>
                    <a:pt x="758" y="37"/>
                    <a:pt x="662" y="1"/>
                    <a:pt x="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055;p74">
              <a:extLst>
                <a:ext uri="{FF2B5EF4-FFF2-40B4-BE49-F238E27FC236}">
                  <a16:creationId xmlns:a16="http://schemas.microsoft.com/office/drawing/2014/main" id="{76FF1FDD-DF6B-53B5-7B4B-3C47A4B6D9EB}"/>
                </a:ext>
              </a:extLst>
            </p:cNvPr>
            <p:cNvSpPr/>
            <p:nvPr/>
          </p:nvSpPr>
          <p:spPr>
            <a:xfrm>
              <a:off x="5781025" y="2483625"/>
              <a:ext cx="33325" cy="21825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618" y="0"/>
                  </a:moveTo>
                  <a:cubicBezTo>
                    <a:pt x="349" y="0"/>
                    <a:pt x="1" y="454"/>
                    <a:pt x="288" y="646"/>
                  </a:cubicBezTo>
                  <a:cubicBezTo>
                    <a:pt x="411" y="738"/>
                    <a:pt x="565" y="830"/>
                    <a:pt x="718" y="860"/>
                  </a:cubicBezTo>
                  <a:cubicBezTo>
                    <a:pt x="759" y="869"/>
                    <a:pt x="801" y="873"/>
                    <a:pt x="841" y="873"/>
                  </a:cubicBezTo>
                  <a:cubicBezTo>
                    <a:pt x="952" y="873"/>
                    <a:pt x="1058" y="844"/>
                    <a:pt x="1148" y="799"/>
                  </a:cubicBezTo>
                  <a:cubicBezTo>
                    <a:pt x="1302" y="676"/>
                    <a:pt x="1332" y="461"/>
                    <a:pt x="1210" y="338"/>
                  </a:cubicBezTo>
                  <a:cubicBezTo>
                    <a:pt x="1148" y="308"/>
                    <a:pt x="1117" y="277"/>
                    <a:pt x="1056" y="246"/>
                  </a:cubicBezTo>
                  <a:lnTo>
                    <a:pt x="1025" y="246"/>
                  </a:lnTo>
                  <a:lnTo>
                    <a:pt x="902" y="185"/>
                  </a:lnTo>
                  <a:cubicBezTo>
                    <a:pt x="872" y="154"/>
                    <a:pt x="841" y="124"/>
                    <a:pt x="810" y="124"/>
                  </a:cubicBezTo>
                  <a:cubicBezTo>
                    <a:pt x="763" y="36"/>
                    <a:pt x="694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056;p74">
              <a:extLst>
                <a:ext uri="{FF2B5EF4-FFF2-40B4-BE49-F238E27FC236}">
                  <a16:creationId xmlns:a16="http://schemas.microsoft.com/office/drawing/2014/main" id="{414379E1-6C6D-7763-DE52-0A810FF8529F}"/>
                </a:ext>
              </a:extLst>
            </p:cNvPr>
            <p:cNvSpPr/>
            <p:nvPr/>
          </p:nvSpPr>
          <p:spPr>
            <a:xfrm>
              <a:off x="5806650" y="248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057;p74">
              <a:extLst>
                <a:ext uri="{FF2B5EF4-FFF2-40B4-BE49-F238E27FC236}">
                  <a16:creationId xmlns:a16="http://schemas.microsoft.com/office/drawing/2014/main" id="{2BCB5A03-C82D-9379-E55D-CAA4792FE0B8}"/>
                </a:ext>
              </a:extLst>
            </p:cNvPr>
            <p:cNvSpPr/>
            <p:nvPr/>
          </p:nvSpPr>
          <p:spPr>
            <a:xfrm>
              <a:off x="5191750" y="2591050"/>
              <a:ext cx="38425" cy="23675"/>
            </a:xfrm>
            <a:custGeom>
              <a:avLst/>
              <a:gdLst/>
              <a:ahLst/>
              <a:cxnLst/>
              <a:rect l="l" t="t" r="r" b="b"/>
              <a:pathLst>
                <a:path w="1537" h="947" extrusionOk="0">
                  <a:moveTo>
                    <a:pt x="436" y="0"/>
                  </a:moveTo>
                  <a:cubicBezTo>
                    <a:pt x="307" y="0"/>
                    <a:pt x="183" y="68"/>
                    <a:pt x="124" y="187"/>
                  </a:cubicBezTo>
                  <a:cubicBezTo>
                    <a:pt x="1" y="371"/>
                    <a:pt x="62" y="617"/>
                    <a:pt x="246" y="739"/>
                  </a:cubicBezTo>
                  <a:cubicBezTo>
                    <a:pt x="453" y="843"/>
                    <a:pt x="702" y="947"/>
                    <a:pt x="927" y="947"/>
                  </a:cubicBezTo>
                  <a:cubicBezTo>
                    <a:pt x="1036" y="947"/>
                    <a:pt x="1139" y="922"/>
                    <a:pt x="1229" y="862"/>
                  </a:cubicBezTo>
                  <a:cubicBezTo>
                    <a:pt x="1321" y="832"/>
                    <a:pt x="1352" y="801"/>
                    <a:pt x="1413" y="739"/>
                  </a:cubicBezTo>
                  <a:cubicBezTo>
                    <a:pt x="1536" y="647"/>
                    <a:pt x="1536" y="463"/>
                    <a:pt x="1413" y="402"/>
                  </a:cubicBezTo>
                  <a:cubicBezTo>
                    <a:pt x="1383" y="340"/>
                    <a:pt x="1321" y="310"/>
                    <a:pt x="1260" y="279"/>
                  </a:cubicBezTo>
                  <a:cubicBezTo>
                    <a:pt x="1106" y="156"/>
                    <a:pt x="861" y="156"/>
                    <a:pt x="646" y="64"/>
                  </a:cubicBezTo>
                  <a:cubicBezTo>
                    <a:pt x="580" y="20"/>
                    <a:pt x="507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058;p74">
              <a:extLst>
                <a:ext uri="{FF2B5EF4-FFF2-40B4-BE49-F238E27FC236}">
                  <a16:creationId xmlns:a16="http://schemas.microsoft.com/office/drawing/2014/main" id="{9F9E689C-6205-4C79-4015-2F75C5DCF4C3}"/>
                </a:ext>
              </a:extLst>
            </p:cNvPr>
            <p:cNvSpPr/>
            <p:nvPr/>
          </p:nvSpPr>
          <p:spPr>
            <a:xfrm>
              <a:off x="5240725" y="2565025"/>
              <a:ext cx="39325" cy="27450"/>
            </a:xfrm>
            <a:custGeom>
              <a:avLst/>
              <a:gdLst/>
              <a:ahLst/>
              <a:cxnLst/>
              <a:rect l="l" t="t" r="r" b="b"/>
              <a:pathLst>
                <a:path w="1573" h="1098" extrusionOk="0">
                  <a:moveTo>
                    <a:pt x="563" y="1"/>
                  </a:moveTo>
                  <a:cubicBezTo>
                    <a:pt x="260" y="1"/>
                    <a:pt x="1" y="392"/>
                    <a:pt x="283" y="675"/>
                  </a:cubicBezTo>
                  <a:cubicBezTo>
                    <a:pt x="375" y="798"/>
                    <a:pt x="498" y="890"/>
                    <a:pt x="621" y="982"/>
                  </a:cubicBezTo>
                  <a:cubicBezTo>
                    <a:pt x="733" y="1057"/>
                    <a:pt x="855" y="1097"/>
                    <a:pt x="983" y="1097"/>
                  </a:cubicBezTo>
                  <a:cubicBezTo>
                    <a:pt x="1066" y="1097"/>
                    <a:pt x="1150" y="1080"/>
                    <a:pt x="1235" y="1044"/>
                  </a:cubicBezTo>
                  <a:cubicBezTo>
                    <a:pt x="1512" y="982"/>
                    <a:pt x="1573" y="614"/>
                    <a:pt x="1327" y="460"/>
                  </a:cubicBezTo>
                  <a:cubicBezTo>
                    <a:pt x="1312" y="445"/>
                    <a:pt x="1297" y="437"/>
                    <a:pt x="1289" y="437"/>
                  </a:cubicBezTo>
                  <a:cubicBezTo>
                    <a:pt x="1281" y="437"/>
                    <a:pt x="1281" y="445"/>
                    <a:pt x="1297" y="460"/>
                  </a:cubicBezTo>
                  <a:cubicBezTo>
                    <a:pt x="1266" y="429"/>
                    <a:pt x="1235" y="399"/>
                    <a:pt x="1205" y="368"/>
                  </a:cubicBezTo>
                  <a:lnTo>
                    <a:pt x="1020" y="307"/>
                  </a:lnTo>
                  <a:lnTo>
                    <a:pt x="959" y="245"/>
                  </a:lnTo>
                  <a:cubicBezTo>
                    <a:pt x="928" y="214"/>
                    <a:pt x="897" y="153"/>
                    <a:pt x="836" y="122"/>
                  </a:cubicBezTo>
                  <a:cubicBezTo>
                    <a:pt x="750" y="37"/>
                    <a:pt x="655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059;p74">
              <a:extLst>
                <a:ext uri="{FF2B5EF4-FFF2-40B4-BE49-F238E27FC236}">
                  <a16:creationId xmlns:a16="http://schemas.microsoft.com/office/drawing/2014/main" id="{01D9CB04-DA17-5291-E79C-049B7F4B7532}"/>
                </a:ext>
              </a:extLst>
            </p:cNvPr>
            <p:cNvSpPr/>
            <p:nvPr/>
          </p:nvSpPr>
          <p:spPr>
            <a:xfrm>
              <a:off x="5635075" y="2552050"/>
              <a:ext cx="36500" cy="24000"/>
            </a:xfrm>
            <a:custGeom>
              <a:avLst/>
              <a:gdLst/>
              <a:ahLst/>
              <a:cxnLst/>
              <a:rect l="l" t="t" r="r" b="b"/>
              <a:pathLst>
                <a:path w="1460" h="960" extrusionOk="0">
                  <a:moveTo>
                    <a:pt x="540" y="0"/>
                  </a:moveTo>
                  <a:cubicBezTo>
                    <a:pt x="268" y="0"/>
                    <a:pt x="0" y="336"/>
                    <a:pt x="200" y="611"/>
                  </a:cubicBezTo>
                  <a:cubicBezTo>
                    <a:pt x="292" y="764"/>
                    <a:pt x="446" y="887"/>
                    <a:pt x="630" y="948"/>
                  </a:cubicBezTo>
                  <a:cubicBezTo>
                    <a:pt x="676" y="956"/>
                    <a:pt x="724" y="960"/>
                    <a:pt x="773" y="960"/>
                  </a:cubicBezTo>
                  <a:cubicBezTo>
                    <a:pt x="920" y="960"/>
                    <a:pt x="1075" y="925"/>
                    <a:pt x="1213" y="856"/>
                  </a:cubicBezTo>
                  <a:cubicBezTo>
                    <a:pt x="1367" y="764"/>
                    <a:pt x="1459" y="549"/>
                    <a:pt x="1398" y="396"/>
                  </a:cubicBezTo>
                  <a:cubicBezTo>
                    <a:pt x="1398" y="334"/>
                    <a:pt x="1367" y="304"/>
                    <a:pt x="1367" y="273"/>
                  </a:cubicBezTo>
                  <a:cubicBezTo>
                    <a:pt x="1265" y="145"/>
                    <a:pt x="1120" y="81"/>
                    <a:pt x="967" y="81"/>
                  </a:cubicBezTo>
                  <a:cubicBezTo>
                    <a:pt x="937" y="81"/>
                    <a:pt x="906" y="84"/>
                    <a:pt x="876" y="89"/>
                  </a:cubicBezTo>
                  <a:lnTo>
                    <a:pt x="784" y="89"/>
                  </a:lnTo>
                  <a:lnTo>
                    <a:pt x="722" y="58"/>
                  </a:lnTo>
                  <a:cubicBezTo>
                    <a:pt x="665" y="18"/>
                    <a:pt x="602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060;p74">
              <a:extLst>
                <a:ext uri="{FF2B5EF4-FFF2-40B4-BE49-F238E27FC236}">
                  <a16:creationId xmlns:a16="http://schemas.microsoft.com/office/drawing/2014/main" id="{A5EDD0C8-4AAF-CA6A-6840-9298D685C671}"/>
                </a:ext>
              </a:extLst>
            </p:cNvPr>
            <p:cNvSpPr/>
            <p:nvPr/>
          </p:nvSpPr>
          <p:spPr>
            <a:xfrm>
              <a:off x="5679975" y="2522025"/>
              <a:ext cx="33050" cy="21500"/>
            </a:xfrm>
            <a:custGeom>
              <a:avLst/>
              <a:gdLst/>
              <a:ahLst/>
              <a:cxnLst/>
              <a:rect l="l" t="t" r="r" b="b"/>
              <a:pathLst>
                <a:path w="1322" h="860" extrusionOk="0">
                  <a:moveTo>
                    <a:pt x="676" y="0"/>
                  </a:moveTo>
                  <a:cubicBezTo>
                    <a:pt x="554" y="0"/>
                    <a:pt x="431" y="31"/>
                    <a:pt x="308" y="92"/>
                  </a:cubicBezTo>
                  <a:cubicBezTo>
                    <a:pt x="185" y="123"/>
                    <a:pt x="93" y="215"/>
                    <a:pt x="62" y="338"/>
                  </a:cubicBezTo>
                  <a:cubicBezTo>
                    <a:pt x="32" y="368"/>
                    <a:pt x="32" y="399"/>
                    <a:pt x="32" y="430"/>
                  </a:cubicBezTo>
                  <a:cubicBezTo>
                    <a:pt x="1" y="491"/>
                    <a:pt x="1" y="583"/>
                    <a:pt x="32" y="645"/>
                  </a:cubicBezTo>
                  <a:cubicBezTo>
                    <a:pt x="62" y="768"/>
                    <a:pt x="185" y="860"/>
                    <a:pt x="308" y="860"/>
                  </a:cubicBezTo>
                  <a:cubicBezTo>
                    <a:pt x="369" y="860"/>
                    <a:pt x="431" y="829"/>
                    <a:pt x="461" y="798"/>
                  </a:cubicBezTo>
                  <a:lnTo>
                    <a:pt x="799" y="798"/>
                  </a:lnTo>
                  <a:cubicBezTo>
                    <a:pt x="922" y="798"/>
                    <a:pt x="1014" y="737"/>
                    <a:pt x="1106" y="676"/>
                  </a:cubicBezTo>
                  <a:cubicBezTo>
                    <a:pt x="1321" y="553"/>
                    <a:pt x="1321" y="215"/>
                    <a:pt x="1076" y="123"/>
                  </a:cubicBezTo>
                  <a:lnTo>
                    <a:pt x="1045" y="123"/>
                  </a:lnTo>
                  <a:cubicBezTo>
                    <a:pt x="1032" y="110"/>
                    <a:pt x="1011" y="89"/>
                    <a:pt x="983" y="61"/>
                  </a:cubicBezTo>
                  <a:cubicBezTo>
                    <a:pt x="891" y="31"/>
                    <a:pt x="768" y="0"/>
                    <a:pt x="6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1946;p64">
            <a:extLst>
              <a:ext uri="{FF2B5EF4-FFF2-40B4-BE49-F238E27FC236}">
                <a16:creationId xmlns:a16="http://schemas.microsoft.com/office/drawing/2014/main" id="{B4132F71-071F-69FB-6468-4B844023255F}"/>
              </a:ext>
            </a:extLst>
          </p:cNvPr>
          <p:cNvGrpSpPr/>
          <p:nvPr/>
        </p:nvGrpSpPr>
        <p:grpSpPr>
          <a:xfrm>
            <a:off x="8043966" y="167198"/>
            <a:ext cx="426561" cy="767650"/>
            <a:chOff x="1600925" y="867675"/>
            <a:chExt cx="600875" cy="1081350"/>
          </a:xfrm>
        </p:grpSpPr>
        <p:sp>
          <p:nvSpPr>
            <p:cNvPr id="238" name="Google Shape;1947;p64">
              <a:extLst>
                <a:ext uri="{FF2B5EF4-FFF2-40B4-BE49-F238E27FC236}">
                  <a16:creationId xmlns:a16="http://schemas.microsoft.com/office/drawing/2014/main" id="{16646C52-47E7-BFE5-70DF-9A435151D49A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48;p64">
              <a:extLst>
                <a:ext uri="{FF2B5EF4-FFF2-40B4-BE49-F238E27FC236}">
                  <a16:creationId xmlns:a16="http://schemas.microsoft.com/office/drawing/2014/main" id="{8CF0AEBC-EFB6-9FA2-52D7-80F33ABCCB89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49;p64">
              <a:extLst>
                <a:ext uri="{FF2B5EF4-FFF2-40B4-BE49-F238E27FC236}">
                  <a16:creationId xmlns:a16="http://schemas.microsoft.com/office/drawing/2014/main" id="{4ED6D35E-1675-0908-DAB3-913BB83A0027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50;p64">
              <a:extLst>
                <a:ext uri="{FF2B5EF4-FFF2-40B4-BE49-F238E27FC236}">
                  <a16:creationId xmlns:a16="http://schemas.microsoft.com/office/drawing/2014/main" id="{0959B095-BC63-0B3C-71F3-E6D7179CF28E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51;p64">
              <a:extLst>
                <a:ext uri="{FF2B5EF4-FFF2-40B4-BE49-F238E27FC236}">
                  <a16:creationId xmlns:a16="http://schemas.microsoft.com/office/drawing/2014/main" id="{133218C4-941A-98B4-1B6D-8C6CBD5D76A6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52;p64">
              <a:extLst>
                <a:ext uri="{FF2B5EF4-FFF2-40B4-BE49-F238E27FC236}">
                  <a16:creationId xmlns:a16="http://schemas.microsoft.com/office/drawing/2014/main" id="{E39252FA-92B4-682D-BDE9-11D3AE58DD1A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946;p64">
            <a:extLst>
              <a:ext uri="{FF2B5EF4-FFF2-40B4-BE49-F238E27FC236}">
                <a16:creationId xmlns:a16="http://schemas.microsoft.com/office/drawing/2014/main" id="{DCBFB8BA-DCB1-C842-34CE-3E4F8F9EA64B}"/>
              </a:ext>
            </a:extLst>
          </p:cNvPr>
          <p:cNvGrpSpPr/>
          <p:nvPr/>
        </p:nvGrpSpPr>
        <p:grpSpPr>
          <a:xfrm>
            <a:off x="5071946" y="4158797"/>
            <a:ext cx="426561" cy="767650"/>
            <a:chOff x="1600925" y="867675"/>
            <a:chExt cx="600875" cy="1081350"/>
          </a:xfrm>
        </p:grpSpPr>
        <p:sp>
          <p:nvSpPr>
            <p:cNvPr id="245" name="Google Shape;1947;p64">
              <a:extLst>
                <a:ext uri="{FF2B5EF4-FFF2-40B4-BE49-F238E27FC236}">
                  <a16:creationId xmlns:a16="http://schemas.microsoft.com/office/drawing/2014/main" id="{52E6838E-F50E-B9AF-57D3-B46BA618E3D7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48;p64">
              <a:extLst>
                <a:ext uri="{FF2B5EF4-FFF2-40B4-BE49-F238E27FC236}">
                  <a16:creationId xmlns:a16="http://schemas.microsoft.com/office/drawing/2014/main" id="{4FE68993-9CEE-A90F-FFC0-1297A72DCFF3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49;p64">
              <a:extLst>
                <a:ext uri="{FF2B5EF4-FFF2-40B4-BE49-F238E27FC236}">
                  <a16:creationId xmlns:a16="http://schemas.microsoft.com/office/drawing/2014/main" id="{EDAEC5A5-DDDA-7192-CF3C-9E006AB22682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950;p64">
              <a:extLst>
                <a:ext uri="{FF2B5EF4-FFF2-40B4-BE49-F238E27FC236}">
                  <a16:creationId xmlns:a16="http://schemas.microsoft.com/office/drawing/2014/main" id="{948BB580-4842-E514-697B-0CDBEA9EF3C7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951;p64">
              <a:extLst>
                <a:ext uri="{FF2B5EF4-FFF2-40B4-BE49-F238E27FC236}">
                  <a16:creationId xmlns:a16="http://schemas.microsoft.com/office/drawing/2014/main" id="{7587EBD7-3562-ACEA-3C06-709D0A07FD37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952;p64">
              <a:extLst>
                <a:ext uri="{FF2B5EF4-FFF2-40B4-BE49-F238E27FC236}">
                  <a16:creationId xmlns:a16="http://schemas.microsoft.com/office/drawing/2014/main" id="{E3625BF1-500C-89C6-3A61-159E074EEF42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1" name="Picture 12">
            <a:extLst>
              <a:ext uri="{FF2B5EF4-FFF2-40B4-BE49-F238E27FC236}">
                <a16:creationId xmlns:a16="http://schemas.microsoft.com/office/drawing/2014/main" id="{FC434732-89E2-E8F7-5069-63459F83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8365411" y="1241812"/>
            <a:ext cx="579464" cy="326607"/>
          </a:xfrm>
          <a:prstGeom prst="rect">
            <a:avLst/>
          </a:prstGeom>
        </p:spPr>
      </p:pic>
      <p:pic>
        <p:nvPicPr>
          <p:cNvPr id="252" name="Picture 12">
            <a:extLst>
              <a:ext uri="{FF2B5EF4-FFF2-40B4-BE49-F238E27FC236}">
                <a16:creationId xmlns:a16="http://schemas.microsoft.com/office/drawing/2014/main" id="{20CAEE40-49BD-6B78-0E9C-17C1EF377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809494" y="1550444"/>
            <a:ext cx="579464" cy="326607"/>
          </a:xfrm>
          <a:prstGeom prst="rect">
            <a:avLst/>
          </a:prstGeom>
        </p:spPr>
      </p:pic>
      <p:pic>
        <p:nvPicPr>
          <p:cNvPr id="253" name="Picture 12">
            <a:extLst>
              <a:ext uri="{FF2B5EF4-FFF2-40B4-BE49-F238E27FC236}">
                <a16:creationId xmlns:a16="http://schemas.microsoft.com/office/drawing/2014/main" id="{B10AF38B-239E-8089-AA53-FCCF29A65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8313977" y="4791808"/>
            <a:ext cx="579464" cy="326607"/>
          </a:xfrm>
          <a:prstGeom prst="rect">
            <a:avLst/>
          </a:prstGeom>
        </p:spPr>
      </p:pic>
      <p:pic>
        <p:nvPicPr>
          <p:cNvPr id="254" name="Picture 12">
            <a:extLst>
              <a:ext uri="{FF2B5EF4-FFF2-40B4-BE49-F238E27FC236}">
                <a16:creationId xmlns:a16="http://schemas.microsoft.com/office/drawing/2014/main" id="{220CAE0F-671C-15F3-61C0-FCBA3A27F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32082" y="4530576"/>
            <a:ext cx="579464" cy="326607"/>
          </a:xfrm>
          <a:prstGeom prst="rect">
            <a:avLst/>
          </a:prstGeom>
        </p:spPr>
      </p:pic>
      <p:pic>
        <p:nvPicPr>
          <p:cNvPr id="255" name="Picture 12">
            <a:extLst>
              <a:ext uri="{FF2B5EF4-FFF2-40B4-BE49-F238E27FC236}">
                <a16:creationId xmlns:a16="http://schemas.microsoft.com/office/drawing/2014/main" id="{96298D55-CB9D-CD60-4AB3-C7F70ACB6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139040" y="2492044"/>
            <a:ext cx="579464" cy="326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  <p:bldP spid="1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2" name="Google Shape;2852;p72"/>
          <p:cNvGrpSpPr/>
          <p:nvPr/>
        </p:nvGrpSpPr>
        <p:grpSpPr>
          <a:xfrm>
            <a:off x="7080944" y="365753"/>
            <a:ext cx="1639444" cy="1112502"/>
            <a:chOff x="6621046" y="3351051"/>
            <a:chExt cx="1260917" cy="855639"/>
          </a:xfrm>
        </p:grpSpPr>
        <p:grpSp>
          <p:nvGrpSpPr>
            <p:cNvPr id="2853" name="Google Shape;2853;p72"/>
            <p:cNvGrpSpPr/>
            <p:nvPr/>
          </p:nvGrpSpPr>
          <p:grpSpPr>
            <a:xfrm>
              <a:off x="6971479" y="3351051"/>
              <a:ext cx="522995" cy="432220"/>
              <a:chOff x="6767321" y="3343264"/>
              <a:chExt cx="633472" cy="523586"/>
            </a:xfrm>
          </p:grpSpPr>
          <p:sp>
            <p:nvSpPr>
              <p:cNvPr id="2854" name="Google Shape;2854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6" name="Google Shape;2856;p72"/>
            <p:cNvGrpSpPr/>
            <p:nvPr/>
          </p:nvGrpSpPr>
          <p:grpSpPr>
            <a:xfrm rot="1799772">
              <a:off x="6694058" y="3645539"/>
              <a:ext cx="523055" cy="432251"/>
              <a:chOff x="6767321" y="3343264"/>
              <a:chExt cx="633472" cy="523586"/>
            </a:xfrm>
          </p:grpSpPr>
          <p:sp>
            <p:nvSpPr>
              <p:cNvPr id="2857" name="Google Shape;2857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9" name="Google Shape;2859;p72"/>
            <p:cNvGrpSpPr/>
            <p:nvPr/>
          </p:nvGrpSpPr>
          <p:grpSpPr>
            <a:xfrm rot="900370">
              <a:off x="7065310" y="3770802"/>
              <a:ext cx="462890" cy="382480"/>
              <a:chOff x="6767321" y="3343264"/>
              <a:chExt cx="633472" cy="523586"/>
            </a:xfrm>
          </p:grpSpPr>
          <p:sp>
            <p:nvSpPr>
              <p:cNvPr id="2860" name="Google Shape;2860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2" name="Google Shape;2862;p72"/>
            <p:cNvGrpSpPr/>
            <p:nvPr/>
          </p:nvGrpSpPr>
          <p:grpSpPr>
            <a:xfrm rot="-8999785">
              <a:off x="7354453" y="3566956"/>
              <a:ext cx="462891" cy="382524"/>
              <a:chOff x="6767321" y="3343264"/>
              <a:chExt cx="633472" cy="523586"/>
            </a:xfrm>
          </p:grpSpPr>
          <p:sp>
            <p:nvSpPr>
              <p:cNvPr id="2863" name="Google Shape;2863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5" name="Google Shape;2865;p72"/>
          <p:cNvGrpSpPr/>
          <p:nvPr/>
        </p:nvGrpSpPr>
        <p:grpSpPr>
          <a:xfrm rot="10800000">
            <a:off x="442369" y="3647453"/>
            <a:ext cx="1639444" cy="1112502"/>
            <a:chOff x="6621046" y="3351051"/>
            <a:chExt cx="1260917" cy="855639"/>
          </a:xfrm>
        </p:grpSpPr>
        <p:grpSp>
          <p:nvGrpSpPr>
            <p:cNvPr id="2866" name="Google Shape;2866;p72"/>
            <p:cNvGrpSpPr/>
            <p:nvPr/>
          </p:nvGrpSpPr>
          <p:grpSpPr>
            <a:xfrm>
              <a:off x="6971479" y="3351051"/>
              <a:ext cx="522995" cy="432220"/>
              <a:chOff x="6767321" y="3343264"/>
              <a:chExt cx="633472" cy="523586"/>
            </a:xfrm>
          </p:grpSpPr>
          <p:sp>
            <p:nvSpPr>
              <p:cNvPr id="2867" name="Google Shape;2867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9" name="Google Shape;2869;p72"/>
            <p:cNvGrpSpPr/>
            <p:nvPr/>
          </p:nvGrpSpPr>
          <p:grpSpPr>
            <a:xfrm rot="1799772">
              <a:off x="6694058" y="3645539"/>
              <a:ext cx="523055" cy="432251"/>
              <a:chOff x="6767321" y="3343264"/>
              <a:chExt cx="633472" cy="523586"/>
            </a:xfrm>
          </p:grpSpPr>
          <p:sp>
            <p:nvSpPr>
              <p:cNvPr id="2870" name="Google Shape;2870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2" name="Google Shape;2872;p72"/>
            <p:cNvGrpSpPr/>
            <p:nvPr/>
          </p:nvGrpSpPr>
          <p:grpSpPr>
            <a:xfrm rot="900370">
              <a:off x="7065310" y="3770802"/>
              <a:ext cx="462890" cy="382480"/>
              <a:chOff x="6767321" y="3343264"/>
              <a:chExt cx="633472" cy="523586"/>
            </a:xfrm>
          </p:grpSpPr>
          <p:sp>
            <p:nvSpPr>
              <p:cNvPr id="2873" name="Google Shape;2873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5" name="Google Shape;2875;p72"/>
            <p:cNvGrpSpPr/>
            <p:nvPr/>
          </p:nvGrpSpPr>
          <p:grpSpPr>
            <a:xfrm rot="-8999785">
              <a:off x="7354453" y="3566956"/>
              <a:ext cx="462891" cy="382524"/>
              <a:chOff x="6767321" y="3343264"/>
              <a:chExt cx="633472" cy="523586"/>
            </a:xfrm>
          </p:grpSpPr>
          <p:sp>
            <p:nvSpPr>
              <p:cNvPr id="2876" name="Google Shape;2876;p72"/>
              <p:cNvSpPr/>
              <p:nvPr/>
            </p:nvSpPr>
            <p:spPr>
              <a:xfrm rot="-9900412">
                <a:off x="6808813" y="3407800"/>
                <a:ext cx="550488" cy="394513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2"/>
              <p:cNvSpPr/>
              <p:nvPr/>
            </p:nvSpPr>
            <p:spPr>
              <a:xfrm rot="-9898270">
                <a:off x="6909921" y="3479811"/>
                <a:ext cx="348738" cy="250155"/>
              </a:xfrm>
              <a:custGeom>
                <a:avLst/>
                <a:gdLst/>
                <a:ahLst/>
                <a:cxnLst/>
                <a:rect l="l" t="t" r="r" b="b"/>
                <a:pathLst>
                  <a:path w="216598" h="155899" extrusionOk="0">
                    <a:moveTo>
                      <a:pt x="88020" y="0"/>
                    </a:moveTo>
                    <a:cubicBezTo>
                      <a:pt x="69488" y="0"/>
                      <a:pt x="51028" y="6505"/>
                      <a:pt x="35651" y="21882"/>
                    </a:cubicBezTo>
                    <a:cubicBezTo>
                      <a:pt x="0" y="57532"/>
                      <a:pt x="52721" y="155899"/>
                      <a:pt x="113272" y="155899"/>
                    </a:cubicBezTo>
                    <a:cubicBezTo>
                      <a:pt x="128447" y="155899"/>
                      <a:pt x="144113" y="149721"/>
                      <a:pt x="159003" y="134830"/>
                    </a:cubicBezTo>
                    <a:cubicBezTo>
                      <a:pt x="216598" y="77236"/>
                      <a:pt x="151879" y="0"/>
                      <a:pt x="88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78" name="Google Shape;2878;p72"/>
          <p:cNvSpPr/>
          <p:nvPr/>
        </p:nvSpPr>
        <p:spPr>
          <a:xfrm rot="4490997" flipH="1">
            <a:off x="8051109" y="3219366"/>
            <a:ext cx="157974" cy="144703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72"/>
          <p:cNvSpPr/>
          <p:nvPr/>
        </p:nvSpPr>
        <p:spPr>
          <a:xfrm>
            <a:off x="3858813" y="4200709"/>
            <a:ext cx="1349847" cy="265844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33AE90C-8E86-CF1B-6A07-145B0D1EE42B}"/>
              </a:ext>
            </a:extLst>
          </p:cNvPr>
          <p:cNvSpPr txBox="1"/>
          <p:nvPr/>
        </p:nvSpPr>
        <p:spPr>
          <a:xfrm>
            <a:off x="583172" y="1299349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grpSp>
        <p:nvGrpSpPr>
          <p:cNvPr id="35" name="Google Shape;4276;p88">
            <a:extLst>
              <a:ext uri="{FF2B5EF4-FFF2-40B4-BE49-F238E27FC236}">
                <a16:creationId xmlns:a16="http://schemas.microsoft.com/office/drawing/2014/main" id="{D877F3BC-D296-FE7D-24FA-2DD25F61BFC3}"/>
              </a:ext>
            </a:extLst>
          </p:cNvPr>
          <p:cNvGrpSpPr/>
          <p:nvPr/>
        </p:nvGrpSpPr>
        <p:grpSpPr>
          <a:xfrm>
            <a:off x="7130446" y="3868768"/>
            <a:ext cx="877289" cy="1058022"/>
            <a:chOff x="2745500" y="1797775"/>
            <a:chExt cx="722643" cy="871446"/>
          </a:xfrm>
        </p:grpSpPr>
        <p:sp>
          <p:nvSpPr>
            <p:cNvPr id="36" name="Google Shape;4277;p88">
              <a:extLst>
                <a:ext uri="{FF2B5EF4-FFF2-40B4-BE49-F238E27FC236}">
                  <a16:creationId xmlns:a16="http://schemas.microsoft.com/office/drawing/2014/main" id="{D858A43A-A50C-4813-C479-24C3D80123E4}"/>
                </a:ext>
              </a:extLst>
            </p:cNvPr>
            <p:cNvSpPr/>
            <p:nvPr/>
          </p:nvSpPr>
          <p:spPr>
            <a:xfrm>
              <a:off x="2794825" y="2327700"/>
              <a:ext cx="72025" cy="29775"/>
            </a:xfrm>
            <a:custGeom>
              <a:avLst/>
              <a:gdLst/>
              <a:ahLst/>
              <a:cxnLst/>
              <a:rect l="l" t="t" r="r" b="b"/>
              <a:pathLst>
                <a:path w="2881" h="1191" extrusionOk="0">
                  <a:moveTo>
                    <a:pt x="1440" y="0"/>
                  </a:moveTo>
                  <a:cubicBezTo>
                    <a:pt x="1440" y="0"/>
                    <a:pt x="0" y="256"/>
                    <a:pt x="46" y="859"/>
                  </a:cubicBezTo>
                  <a:cubicBezTo>
                    <a:pt x="65" y="1096"/>
                    <a:pt x="512" y="1190"/>
                    <a:pt x="1042" y="1190"/>
                  </a:cubicBezTo>
                  <a:cubicBezTo>
                    <a:pt x="1862" y="1190"/>
                    <a:pt x="2881" y="965"/>
                    <a:pt x="2810" y="697"/>
                  </a:cubicBezTo>
                  <a:cubicBezTo>
                    <a:pt x="2694" y="256"/>
                    <a:pt x="1440" y="0"/>
                    <a:pt x="1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4278;p88">
              <a:extLst>
                <a:ext uri="{FF2B5EF4-FFF2-40B4-BE49-F238E27FC236}">
                  <a16:creationId xmlns:a16="http://schemas.microsoft.com/office/drawing/2014/main" id="{C7C7F285-4D87-3B9D-6E35-68485BBDD8D7}"/>
                </a:ext>
              </a:extLst>
            </p:cNvPr>
            <p:cNvGrpSpPr/>
            <p:nvPr/>
          </p:nvGrpSpPr>
          <p:grpSpPr>
            <a:xfrm>
              <a:off x="2745500" y="1797775"/>
              <a:ext cx="722643" cy="871446"/>
              <a:chOff x="2738613" y="1791571"/>
              <a:chExt cx="520112" cy="627210"/>
            </a:xfrm>
          </p:grpSpPr>
          <p:sp>
            <p:nvSpPr>
              <p:cNvPr id="39" name="Google Shape;4279;p88">
                <a:extLst>
                  <a:ext uri="{FF2B5EF4-FFF2-40B4-BE49-F238E27FC236}">
                    <a16:creationId xmlns:a16="http://schemas.microsoft.com/office/drawing/2014/main" id="{CF652495-44DB-6A60-1ABF-74F6ACFCACB1}"/>
                  </a:ext>
                </a:extLst>
              </p:cNvPr>
              <p:cNvSpPr/>
              <p:nvPr/>
            </p:nvSpPr>
            <p:spPr>
              <a:xfrm>
                <a:off x="2738613" y="1791571"/>
                <a:ext cx="520103" cy="627210"/>
              </a:xfrm>
              <a:custGeom>
                <a:avLst/>
                <a:gdLst/>
                <a:ahLst/>
                <a:cxnLst/>
                <a:rect l="l" t="t" r="r" b="b"/>
                <a:pathLst>
                  <a:path w="21994" h="26741" extrusionOk="0">
                    <a:moveTo>
                      <a:pt x="14762" y="1"/>
                    </a:moveTo>
                    <a:cubicBezTo>
                      <a:pt x="14487" y="1"/>
                      <a:pt x="14211" y="13"/>
                      <a:pt x="13935" y="37"/>
                    </a:cubicBezTo>
                    <a:cubicBezTo>
                      <a:pt x="13842" y="37"/>
                      <a:pt x="13726" y="60"/>
                      <a:pt x="13633" y="83"/>
                    </a:cubicBezTo>
                    <a:cubicBezTo>
                      <a:pt x="12820" y="153"/>
                      <a:pt x="12031" y="408"/>
                      <a:pt x="11334" y="849"/>
                    </a:cubicBezTo>
                    <a:cubicBezTo>
                      <a:pt x="11241" y="919"/>
                      <a:pt x="11148" y="1012"/>
                      <a:pt x="11055" y="1082"/>
                    </a:cubicBezTo>
                    <a:cubicBezTo>
                      <a:pt x="10638" y="899"/>
                      <a:pt x="10195" y="809"/>
                      <a:pt x="9754" y="809"/>
                    </a:cubicBezTo>
                    <a:cubicBezTo>
                      <a:pt x="9188" y="809"/>
                      <a:pt x="8625" y="957"/>
                      <a:pt x="8129" y="1244"/>
                    </a:cubicBezTo>
                    <a:lnTo>
                      <a:pt x="8059" y="1291"/>
                    </a:lnTo>
                    <a:cubicBezTo>
                      <a:pt x="7393" y="642"/>
                      <a:pt x="6515" y="298"/>
                      <a:pt x="5616" y="298"/>
                    </a:cubicBezTo>
                    <a:cubicBezTo>
                      <a:pt x="5323" y="298"/>
                      <a:pt x="5029" y="334"/>
                      <a:pt x="4738" y="408"/>
                    </a:cubicBezTo>
                    <a:cubicBezTo>
                      <a:pt x="3322" y="803"/>
                      <a:pt x="2346" y="2103"/>
                      <a:pt x="2393" y="3567"/>
                    </a:cubicBezTo>
                    <a:lnTo>
                      <a:pt x="2393" y="3752"/>
                    </a:lnTo>
                    <a:cubicBezTo>
                      <a:pt x="906" y="5053"/>
                      <a:pt x="1" y="6957"/>
                      <a:pt x="395" y="8955"/>
                    </a:cubicBezTo>
                    <a:cubicBezTo>
                      <a:pt x="604" y="10046"/>
                      <a:pt x="1417" y="10836"/>
                      <a:pt x="2277" y="11486"/>
                    </a:cubicBezTo>
                    <a:cubicBezTo>
                      <a:pt x="1162" y="14273"/>
                      <a:pt x="233" y="17199"/>
                      <a:pt x="721" y="20218"/>
                    </a:cubicBezTo>
                    <a:cubicBezTo>
                      <a:pt x="790" y="20590"/>
                      <a:pt x="883" y="20938"/>
                      <a:pt x="1022" y="21287"/>
                    </a:cubicBezTo>
                    <a:cubicBezTo>
                      <a:pt x="186" y="22866"/>
                      <a:pt x="1022" y="24817"/>
                      <a:pt x="2764" y="25304"/>
                    </a:cubicBezTo>
                    <a:cubicBezTo>
                      <a:pt x="3193" y="25424"/>
                      <a:pt x="3647" y="25494"/>
                      <a:pt x="4108" y="25494"/>
                    </a:cubicBezTo>
                    <a:cubicBezTo>
                      <a:pt x="4271" y="25494"/>
                      <a:pt x="4435" y="25485"/>
                      <a:pt x="4599" y="25467"/>
                    </a:cubicBezTo>
                    <a:cubicBezTo>
                      <a:pt x="4970" y="25444"/>
                      <a:pt x="5342" y="25397"/>
                      <a:pt x="5690" y="25327"/>
                    </a:cubicBezTo>
                    <a:cubicBezTo>
                      <a:pt x="5923" y="25397"/>
                      <a:pt x="6155" y="25444"/>
                      <a:pt x="6387" y="25490"/>
                    </a:cubicBezTo>
                    <a:cubicBezTo>
                      <a:pt x="6596" y="25769"/>
                      <a:pt x="6875" y="26024"/>
                      <a:pt x="7200" y="26210"/>
                    </a:cubicBezTo>
                    <a:cubicBezTo>
                      <a:pt x="7853" y="26577"/>
                      <a:pt x="8616" y="26740"/>
                      <a:pt x="9397" y="26740"/>
                    </a:cubicBezTo>
                    <a:cubicBezTo>
                      <a:pt x="10643" y="26740"/>
                      <a:pt x="11933" y="26324"/>
                      <a:pt x="12890" y="25653"/>
                    </a:cubicBezTo>
                    <a:cubicBezTo>
                      <a:pt x="13563" y="25165"/>
                      <a:pt x="14144" y="24584"/>
                      <a:pt x="14632" y="23888"/>
                    </a:cubicBezTo>
                    <a:cubicBezTo>
                      <a:pt x="16536" y="23493"/>
                      <a:pt x="18278" y="21960"/>
                      <a:pt x="19462" y="20543"/>
                    </a:cubicBezTo>
                    <a:cubicBezTo>
                      <a:pt x="20159" y="19684"/>
                      <a:pt x="20740" y="18732"/>
                      <a:pt x="21134" y="17710"/>
                    </a:cubicBezTo>
                    <a:cubicBezTo>
                      <a:pt x="21413" y="16897"/>
                      <a:pt x="21552" y="16061"/>
                      <a:pt x="21576" y="15202"/>
                    </a:cubicBezTo>
                    <a:cubicBezTo>
                      <a:pt x="21599" y="13785"/>
                      <a:pt x="21343" y="12368"/>
                      <a:pt x="20856" y="11022"/>
                    </a:cubicBezTo>
                    <a:cubicBezTo>
                      <a:pt x="20693" y="10580"/>
                      <a:pt x="20507" y="10116"/>
                      <a:pt x="20321" y="9651"/>
                    </a:cubicBezTo>
                    <a:cubicBezTo>
                      <a:pt x="20438" y="9605"/>
                      <a:pt x="20554" y="9535"/>
                      <a:pt x="20647" y="9489"/>
                    </a:cubicBezTo>
                    <a:cubicBezTo>
                      <a:pt x="21436" y="8978"/>
                      <a:pt x="21924" y="8119"/>
                      <a:pt x="21970" y="7190"/>
                    </a:cubicBezTo>
                    <a:cubicBezTo>
                      <a:pt x="21994" y="6981"/>
                      <a:pt x="21994" y="6772"/>
                      <a:pt x="21994" y="6562"/>
                    </a:cubicBezTo>
                    <a:cubicBezTo>
                      <a:pt x="21970" y="5494"/>
                      <a:pt x="21738" y="4426"/>
                      <a:pt x="21297" y="3474"/>
                    </a:cubicBezTo>
                    <a:cubicBezTo>
                      <a:pt x="20531" y="1825"/>
                      <a:pt x="18835" y="687"/>
                      <a:pt x="17117" y="269"/>
                    </a:cubicBezTo>
                    <a:cubicBezTo>
                      <a:pt x="16342" y="97"/>
                      <a:pt x="15554" y="1"/>
                      <a:pt x="147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80;p88">
                <a:extLst>
                  <a:ext uri="{FF2B5EF4-FFF2-40B4-BE49-F238E27FC236}">
                    <a16:creationId xmlns:a16="http://schemas.microsoft.com/office/drawing/2014/main" id="{562B8008-2F05-ABE1-98BB-6A4CF5F6E765}"/>
                  </a:ext>
                </a:extLst>
              </p:cNvPr>
              <p:cNvSpPr/>
              <p:nvPr/>
            </p:nvSpPr>
            <p:spPr>
              <a:xfrm>
                <a:off x="2983500" y="1830225"/>
                <a:ext cx="275225" cy="487825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19513" extrusionOk="0">
                    <a:moveTo>
                      <a:pt x="4472" y="1"/>
                    </a:moveTo>
                    <a:cubicBezTo>
                      <a:pt x="4177" y="1"/>
                      <a:pt x="3870" y="15"/>
                      <a:pt x="3554" y="43"/>
                    </a:cubicBezTo>
                    <a:cubicBezTo>
                      <a:pt x="1" y="345"/>
                      <a:pt x="140" y="6522"/>
                      <a:pt x="140" y="6522"/>
                    </a:cubicBezTo>
                    <a:lnTo>
                      <a:pt x="2068" y="19086"/>
                    </a:lnTo>
                    <a:cubicBezTo>
                      <a:pt x="2068" y="19086"/>
                      <a:pt x="2473" y="19513"/>
                      <a:pt x="3273" y="19513"/>
                    </a:cubicBezTo>
                    <a:cubicBezTo>
                      <a:pt x="4173" y="19513"/>
                      <a:pt x="5573" y="18972"/>
                      <a:pt x="7456" y="16671"/>
                    </a:cubicBezTo>
                    <a:cubicBezTo>
                      <a:pt x="11009" y="12351"/>
                      <a:pt x="6573" y="7358"/>
                      <a:pt x="7154" y="5593"/>
                    </a:cubicBezTo>
                    <a:cubicBezTo>
                      <a:pt x="7390" y="4833"/>
                      <a:pt x="7801" y="4615"/>
                      <a:pt x="8195" y="4615"/>
                    </a:cubicBezTo>
                    <a:cubicBezTo>
                      <a:pt x="8536" y="4615"/>
                      <a:pt x="8864" y="4778"/>
                      <a:pt x="9058" y="4896"/>
                    </a:cubicBezTo>
                    <a:cubicBezTo>
                      <a:pt x="9083" y="4909"/>
                      <a:pt x="9108" y="4915"/>
                      <a:pt x="9131" y="4915"/>
                    </a:cubicBezTo>
                    <a:cubicBezTo>
                      <a:pt x="9196" y="4915"/>
                      <a:pt x="9250" y="4872"/>
                      <a:pt x="9267" y="4804"/>
                    </a:cubicBezTo>
                    <a:cubicBezTo>
                      <a:pt x="9501" y="1578"/>
                      <a:pt x="7601" y="1"/>
                      <a:pt x="4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81;p88">
                <a:extLst>
                  <a:ext uri="{FF2B5EF4-FFF2-40B4-BE49-F238E27FC236}">
                    <a16:creationId xmlns:a16="http://schemas.microsoft.com/office/drawing/2014/main" id="{412513A2-1593-157D-0815-5BFBCDAC53BF}"/>
                  </a:ext>
                </a:extLst>
              </p:cNvPr>
              <p:cNvSpPr/>
              <p:nvPr/>
            </p:nvSpPr>
            <p:spPr>
              <a:xfrm>
                <a:off x="2930675" y="1850650"/>
                <a:ext cx="577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779" extrusionOk="0">
                    <a:moveTo>
                      <a:pt x="1375" y="1"/>
                    </a:moveTo>
                    <a:cubicBezTo>
                      <a:pt x="858" y="1"/>
                      <a:pt x="258" y="537"/>
                      <a:pt x="0" y="2036"/>
                    </a:cubicBezTo>
                    <a:lnTo>
                      <a:pt x="1092" y="2779"/>
                    </a:lnTo>
                    <a:cubicBezTo>
                      <a:pt x="1742" y="2500"/>
                      <a:pt x="2207" y="1873"/>
                      <a:pt x="2253" y="1153"/>
                    </a:cubicBezTo>
                    <a:cubicBezTo>
                      <a:pt x="2311" y="520"/>
                      <a:pt x="1883" y="1"/>
                      <a:pt x="1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82;p88">
                <a:extLst>
                  <a:ext uri="{FF2B5EF4-FFF2-40B4-BE49-F238E27FC236}">
                    <a16:creationId xmlns:a16="http://schemas.microsoft.com/office/drawing/2014/main" id="{4A023995-CCD3-8D22-AC74-FFD2AE191E69}"/>
                  </a:ext>
                </a:extLst>
              </p:cNvPr>
              <p:cNvSpPr/>
              <p:nvPr/>
            </p:nvSpPr>
            <p:spPr>
              <a:xfrm>
                <a:off x="2942875" y="1871700"/>
                <a:ext cx="28175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334" extrusionOk="0">
                    <a:moveTo>
                      <a:pt x="672" y="1"/>
                    </a:moveTo>
                    <a:cubicBezTo>
                      <a:pt x="421" y="1"/>
                      <a:pt x="129" y="261"/>
                      <a:pt x="0" y="985"/>
                    </a:cubicBezTo>
                    <a:lnTo>
                      <a:pt x="534" y="1333"/>
                    </a:lnTo>
                    <a:cubicBezTo>
                      <a:pt x="859" y="1217"/>
                      <a:pt x="1068" y="892"/>
                      <a:pt x="1092" y="567"/>
                    </a:cubicBezTo>
                    <a:cubicBezTo>
                      <a:pt x="1126" y="255"/>
                      <a:pt x="920" y="1"/>
                      <a:pt x="6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283;p88">
                <a:extLst>
                  <a:ext uri="{FF2B5EF4-FFF2-40B4-BE49-F238E27FC236}">
                    <a16:creationId xmlns:a16="http://schemas.microsoft.com/office/drawing/2014/main" id="{F5C1C14F-5D72-BDAB-3FD6-1B7CDBAE5DE1}"/>
                  </a:ext>
                </a:extLst>
              </p:cNvPr>
              <p:cNvSpPr/>
              <p:nvPr/>
            </p:nvSpPr>
            <p:spPr>
              <a:xfrm>
                <a:off x="2820350" y="1837375"/>
                <a:ext cx="70275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498" extrusionOk="0">
                    <a:moveTo>
                      <a:pt x="1531" y="1"/>
                    </a:moveTo>
                    <a:cubicBezTo>
                      <a:pt x="1480" y="1"/>
                      <a:pt x="1427" y="4"/>
                      <a:pt x="1371" y="12"/>
                    </a:cubicBezTo>
                    <a:cubicBezTo>
                      <a:pt x="1" y="198"/>
                      <a:pt x="1371" y="2497"/>
                      <a:pt x="1371" y="2497"/>
                    </a:cubicBezTo>
                    <a:lnTo>
                      <a:pt x="2811" y="1986"/>
                    </a:lnTo>
                    <a:cubicBezTo>
                      <a:pt x="2811" y="1986"/>
                      <a:pt x="2726" y="1"/>
                      <a:pt x="15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284;p88">
                <a:extLst>
                  <a:ext uri="{FF2B5EF4-FFF2-40B4-BE49-F238E27FC236}">
                    <a16:creationId xmlns:a16="http://schemas.microsoft.com/office/drawing/2014/main" id="{14E73B94-FC15-FB1C-070A-09A6E9D63D36}"/>
                  </a:ext>
                </a:extLst>
              </p:cNvPr>
              <p:cNvSpPr/>
              <p:nvPr/>
            </p:nvSpPr>
            <p:spPr>
              <a:xfrm>
                <a:off x="2843000" y="1857250"/>
                <a:ext cx="34875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8" extrusionOk="0">
                    <a:moveTo>
                      <a:pt x="755" y="1"/>
                    </a:moveTo>
                    <a:cubicBezTo>
                      <a:pt x="729" y="1"/>
                      <a:pt x="702" y="3"/>
                      <a:pt x="674" y="7"/>
                    </a:cubicBezTo>
                    <a:cubicBezTo>
                      <a:pt x="1" y="100"/>
                      <a:pt x="674" y="1238"/>
                      <a:pt x="674" y="1238"/>
                    </a:cubicBezTo>
                    <a:lnTo>
                      <a:pt x="1394" y="982"/>
                    </a:lnTo>
                    <a:cubicBezTo>
                      <a:pt x="1394" y="982"/>
                      <a:pt x="1351" y="1"/>
                      <a:pt x="7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285;p88">
                <a:extLst>
                  <a:ext uri="{FF2B5EF4-FFF2-40B4-BE49-F238E27FC236}">
                    <a16:creationId xmlns:a16="http://schemas.microsoft.com/office/drawing/2014/main" id="{F4ABFEC8-1BB0-3708-84F3-682DC9B1DB4B}"/>
                  </a:ext>
                </a:extLst>
              </p:cNvPr>
              <p:cNvSpPr/>
              <p:nvPr/>
            </p:nvSpPr>
            <p:spPr>
              <a:xfrm>
                <a:off x="2766375" y="1879350"/>
                <a:ext cx="296125" cy="510425"/>
              </a:xfrm>
              <a:custGeom>
                <a:avLst/>
                <a:gdLst/>
                <a:ahLst/>
                <a:cxnLst/>
                <a:rect l="l" t="t" r="r" b="b"/>
                <a:pathLst>
                  <a:path w="11845" h="20417" extrusionOk="0">
                    <a:moveTo>
                      <a:pt x="5182" y="1"/>
                    </a:moveTo>
                    <a:cubicBezTo>
                      <a:pt x="4818" y="1"/>
                      <a:pt x="4429" y="59"/>
                      <a:pt x="4018" y="191"/>
                    </a:cubicBezTo>
                    <a:cubicBezTo>
                      <a:pt x="1022" y="1143"/>
                      <a:pt x="488" y="3442"/>
                      <a:pt x="883" y="4278"/>
                    </a:cubicBezTo>
                    <a:cubicBezTo>
                      <a:pt x="1254" y="5114"/>
                      <a:pt x="3484" y="6206"/>
                      <a:pt x="3484" y="6206"/>
                    </a:cubicBezTo>
                    <a:cubicBezTo>
                      <a:pt x="3484" y="6206"/>
                      <a:pt x="1556" y="10758"/>
                      <a:pt x="1347" y="12267"/>
                    </a:cubicBezTo>
                    <a:cubicBezTo>
                      <a:pt x="1161" y="13591"/>
                      <a:pt x="0" y="17772"/>
                      <a:pt x="4413" y="19049"/>
                    </a:cubicBezTo>
                    <a:cubicBezTo>
                      <a:pt x="4847" y="19177"/>
                      <a:pt x="5294" y="19239"/>
                      <a:pt x="5741" y="19239"/>
                    </a:cubicBezTo>
                    <a:cubicBezTo>
                      <a:pt x="6512" y="19239"/>
                      <a:pt x="7283" y="19053"/>
                      <a:pt x="7989" y="18701"/>
                    </a:cubicBezTo>
                    <a:lnTo>
                      <a:pt x="7989" y="18701"/>
                    </a:lnTo>
                    <a:cubicBezTo>
                      <a:pt x="7988" y="18701"/>
                      <a:pt x="5713" y="19955"/>
                      <a:pt x="6781" y="20326"/>
                    </a:cubicBezTo>
                    <a:cubicBezTo>
                      <a:pt x="6962" y="20384"/>
                      <a:pt x="7199" y="20417"/>
                      <a:pt x="7470" y="20417"/>
                    </a:cubicBezTo>
                    <a:cubicBezTo>
                      <a:pt x="8842" y="20417"/>
                      <a:pt x="11097" y="19580"/>
                      <a:pt x="11426" y="16866"/>
                    </a:cubicBezTo>
                    <a:cubicBezTo>
                      <a:pt x="11844" y="13638"/>
                      <a:pt x="10660" y="5997"/>
                      <a:pt x="9243" y="3164"/>
                    </a:cubicBezTo>
                    <a:cubicBezTo>
                      <a:pt x="8823" y="2263"/>
                      <a:pt x="7455" y="1"/>
                      <a:pt x="51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286;p88">
                <a:extLst>
                  <a:ext uri="{FF2B5EF4-FFF2-40B4-BE49-F238E27FC236}">
                    <a16:creationId xmlns:a16="http://schemas.microsoft.com/office/drawing/2014/main" id="{9496FF25-68F1-2A21-2D08-7226A0FD828D}"/>
                  </a:ext>
                </a:extLst>
              </p:cNvPr>
              <p:cNvSpPr/>
              <p:nvPr/>
            </p:nvSpPr>
            <p:spPr>
              <a:xfrm>
                <a:off x="2777400" y="2044500"/>
                <a:ext cx="145750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12457" extrusionOk="0">
                    <a:moveTo>
                      <a:pt x="3419" y="0"/>
                    </a:moveTo>
                    <a:cubicBezTo>
                      <a:pt x="3225" y="0"/>
                      <a:pt x="3028" y="29"/>
                      <a:pt x="2834" y="88"/>
                    </a:cubicBezTo>
                    <a:cubicBezTo>
                      <a:pt x="2346" y="1295"/>
                      <a:pt x="1069" y="4454"/>
                      <a:pt x="906" y="5661"/>
                    </a:cubicBezTo>
                    <a:cubicBezTo>
                      <a:pt x="743" y="6707"/>
                      <a:pt x="0" y="9540"/>
                      <a:pt x="1858" y="11305"/>
                    </a:cubicBezTo>
                    <a:cubicBezTo>
                      <a:pt x="1998" y="11398"/>
                      <a:pt x="2392" y="11746"/>
                      <a:pt x="2532" y="11816"/>
                    </a:cubicBezTo>
                    <a:cubicBezTo>
                      <a:pt x="2995" y="12088"/>
                      <a:pt x="3778" y="12457"/>
                      <a:pt x="4454" y="12457"/>
                    </a:cubicBezTo>
                    <a:cubicBezTo>
                      <a:pt x="4930" y="12457"/>
                      <a:pt x="5353" y="12274"/>
                      <a:pt x="5574" y="11746"/>
                    </a:cubicBezTo>
                    <a:cubicBezTo>
                      <a:pt x="5829" y="11142"/>
                      <a:pt x="5481" y="10213"/>
                      <a:pt x="5388" y="9610"/>
                    </a:cubicBezTo>
                    <a:cubicBezTo>
                      <a:pt x="5040" y="7543"/>
                      <a:pt x="5202" y="5476"/>
                      <a:pt x="5342" y="3409"/>
                    </a:cubicBezTo>
                    <a:cubicBezTo>
                      <a:pt x="5435" y="2294"/>
                      <a:pt x="5458" y="947"/>
                      <a:pt x="4390" y="250"/>
                    </a:cubicBezTo>
                    <a:cubicBezTo>
                      <a:pt x="4094" y="88"/>
                      <a:pt x="3760" y="0"/>
                      <a:pt x="3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287;p88">
                <a:extLst>
                  <a:ext uri="{FF2B5EF4-FFF2-40B4-BE49-F238E27FC236}">
                    <a16:creationId xmlns:a16="http://schemas.microsoft.com/office/drawing/2014/main" id="{5039518E-5FA1-C393-3815-B200E6DCA88D}"/>
                  </a:ext>
                </a:extLst>
              </p:cNvPr>
              <p:cNvSpPr/>
              <p:nvPr/>
            </p:nvSpPr>
            <p:spPr>
              <a:xfrm>
                <a:off x="2866225" y="2064100"/>
                <a:ext cx="1388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5271" extrusionOk="0">
                    <a:moveTo>
                      <a:pt x="3461" y="0"/>
                    </a:moveTo>
                    <a:lnTo>
                      <a:pt x="3461" y="0"/>
                    </a:lnTo>
                    <a:cubicBezTo>
                      <a:pt x="3461" y="0"/>
                      <a:pt x="3902" y="1626"/>
                      <a:pt x="2811" y="2648"/>
                    </a:cubicBezTo>
                    <a:cubicBezTo>
                      <a:pt x="1719" y="3670"/>
                      <a:pt x="1" y="3809"/>
                      <a:pt x="674" y="4877"/>
                    </a:cubicBezTo>
                    <a:cubicBezTo>
                      <a:pt x="835" y="5147"/>
                      <a:pt x="1196" y="5271"/>
                      <a:pt x="1651" y="5271"/>
                    </a:cubicBezTo>
                    <a:cubicBezTo>
                      <a:pt x="3041" y="5271"/>
                      <a:pt x="5307" y="4118"/>
                      <a:pt x="5412" y="2439"/>
                    </a:cubicBezTo>
                    <a:cubicBezTo>
                      <a:pt x="5551" y="210"/>
                      <a:pt x="3461" y="0"/>
                      <a:pt x="34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288;p88">
                <a:extLst>
                  <a:ext uri="{FF2B5EF4-FFF2-40B4-BE49-F238E27FC236}">
                    <a16:creationId xmlns:a16="http://schemas.microsoft.com/office/drawing/2014/main" id="{08D7879E-6F63-DE91-7B63-A1168E22482D}"/>
                  </a:ext>
                </a:extLst>
              </p:cNvPr>
              <p:cNvSpPr/>
              <p:nvPr/>
            </p:nvSpPr>
            <p:spPr>
              <a:xfrm>
                <a:off x="2820275" y="1960700"/>
                <a:ext cx="28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700" extrusionOk="0">
                    <a:moveTo>
                      <a:pt x="913" y="1"/>
                    </a:moveTo>
                    <a:cubicBezTo>
                      <a:pt x="579" y="1"/>
                      <a:pt x="1" y="13"/>
                      <a:pt x="50" y="95"/>
                    </a:cubicBezTo>
                    <a:cubicBezTo>
                      <a:pt x="143" y="212"/>
                      <a:pt x="306" y="699"/>
                      <a:pt x="515" y="699"/>
                    </a:cubicBezTo>
                    <a:cubicBezTo>
                      <a:pt x="747" y="699"/>
                      <a:pt x="1142" y="3"/>
                      <a:pt x="1142" y="3"/>
                    </a:cubicBezTo>
                    <a:cubicBezTo>
                      <a:pt x="1142" y="3"/>
                      <a:pt x="1047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289;p88">
                <a:extLst>
                  <a:ext uri="{FF2B5EF4-FFF2-40B4-BE49-F238E27FC236}">
                    <a16:creationId xmlns:a16="http://schemas.microsoft.com/office/drawing/2014/main" id="{1F3456C0-9FEA-96FA-E8D7-68C3CE0DB8B4}"/>
                  </a:ext>
                </a:extLst>
              </p:cNvPr>
              <p:cNvSpPr/>
              <p:nvPr/>
            </p:nvSpPr>
            <p:spPr>
              <a:xfrm>
                <a:off x="2989600" y="2194375"/>
                <a:ext cx="19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599" extrusionOk="0">
                    <a:moveTo>
                      <a:pt x="403" y="0"/>
                    </a:moveTo>
                    <a:cubicBezTo>
                      <a:pt x="85" y="0"/>
                      <a:pt x="0" y="511"/>
                      <a:pt x="361" y="595"/>
                    </a:cubicBezTo>
                    <a:cubicBezTo>
                      <a:pt x="377" y="598"/>
                      <a:pt x="394" y="599"/>
                      <a:pt x="411" y="599"/>
                    </a:cubicBezTo>
                    <a:cubicBezTo>
                      <a:pt x="560" y="599"/>
                      <a:pt x="716" y="509"/>
                      <a:pt x="779" y="363"/>
                    </a:cubicBezTo>
                    <a:cubicBezTo>
                      <a:pt x="779" y="201"/>
                      <a:pt x="663" y="38"/>
                      <a:pt x="500" y="15"/>
                    </a:cubicBezTo>
                    <a:cubicBezTo>
                      <a:pt x="466" y="5"/>
                      <a:pt x="433" y="0"/>
                      <a:pt x="4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90;p88">
                <a:extLst>
                  <a:ext uri="{FF2B5EF4-FFF2-40B4-BE49-F238E27FC236}">
                    <a16:creationId xmlns:a16="http://schemas.microsoft.com/office/drawing/2014/main" id="{9D2ADD8C-4723-B38E-777F-53A2818A44A8}"/>
                  </a:ext>
                </a:extLst>
              </p:cNvPr>
              <p:cNvSpPr/>
              <p:nvPr/>
            </p:nvSpPr>
            <p:spPr>
              <a:xfrm>
                <a:off x="3004375" y="2237150"/>
                <a:ext cx="1572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4" y="0"/>
                    </a:moveTo>
                    <a:cubicBezTo>
                      <a:pt x="156" y="0"/>
                      <a:pt x="0" y="112"/>
                      <a:pt x="25" y="324"/>
                    </a:cubicBezTo>
                    <a:cubicBezTo>
                      <a:pt x="47" y="476"/>
                      <a:pt x="190" y="628"/>
                      <a:pt x="323" y="628"/>
                    </a:cubicBezTo>
                    <a:cubicBezTo>
                      <a:pt x="332" y="628"/>
                      <a:pt x="341" y="628"/>
                      <a:pt x="350" y="626"/>
                    </a:cubicBezTo>
                    <a:cubicBezTo>
                      <a:pt x="513" y="603"/>
                      <a:pt x="629" y="440"/>
                      <a:pt x="606" y="255"/>
                    </a:cubicBezTo>
                    <a:cubicBezTo>
                      <a:pt x="584" y="83"/>
                      <a:pt x="449" y="0"/>
                      <a:pt x="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91;p88">
                <a:extLst>
                  <a:ext uri="{FF2B5EF4-FFF2-40B4-BE49-F238E27FC236}">
                    <a16:creationId xmlns:a16="http://schemas.microsoft.com/office/drawing/2014/main" id="{804D484F-6974-A5C6-15C0-EC642A434DF9}"/>
                  </a:ext>
                </a:extLst>
              </p:cNvPr>
              <p:cNvSpPr/>
              <p:nvPr/>
            </p:nvSpPr>
            <p:spPr>
              <a:xfrm>
                <a:off x="2976800" y="2047825"/>
                <a:ext cx="1545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31" extrusionOk="0">
                    <a:moveTo>
                      <a:pt x="313" y="0"/>
                    </a:moveTo>
                    <a:cubicBezTo>
                      <a:pt x="159" y="0"/>
                      <a:pt x="1" y="106"/>
                      <a:pt x="13" y="303"/>
                    </a:cubicBezTo>
                    <a:cubicBezTo>
                      <a:pt x="35" y="477"/>
                      <a:pt x="179" y="630"/>
                      <a:pt x="311" y="630"/>
                    </a:cubicBezTo>
                    <a:cubicBezTo>
                      <a:pt x="320" y="630"/>
                      <a:pt x="329" y="630"/>
                      <a:pt x="338" y="628"/>
                    </a:cubicBezTo>
                    <a:cubicBezTo>
                      <a:pt x="524" y="605"/>
                      <a:pt x="617" y="442"/>
                      <a:pt x="594" y="257"/>
                    </a:cubicBezTo>
                    <a:cubicBezTo>
                      <a:pt x="583" y="82"/>
                      <a:pt x="450" y="0"/>
                      <a:pt x="3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92;p88">
                <a:extLst>
                  <a:ext uri="{FF2B5EF4-FFF2-40B4-BE49-F238E27FC236}">
                    <a16:creationId xmlns:a16="http://schemas.microsoft.com/office/drawing/2014/main" id="{D76DB5BE-3B43-060C-2297-704F01A984D3}"/>
                  </a:ext>
                </a:extLst>
              </p:cNvPr>
              <p:cNvSpPr/>
              <p:nvPr/>
            </p:nvSpPr>
            <p:spPr>
              <a:xfrm>
                <a:off x="3010750" y="2146675"/>
                <a:ext cx="157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48" extrusionOk="0">
                    <a:moveTo>
                      <a:pt x="307" y="0"/>
                    </a:moveTo>
                    <a:cubicBezTo>
                      <a:pt x="152" y="0"/>
                      <a:pt x="1" y="111"/>
                      <a:pt x="26" y="320"/>
                    </a:cubicBezTo>
                    <a:cubicBezTo>
                      <a:pt x="47" y="494"/>
                      <a:pt x="191" y="648"/>
                      <a:pt x="324" y="648"/>
                    </a:cubicBezTo>
                    <a:cubicBezTo>
                      <a:pt x="333" y="648"/>
                      <a:pt x="342" y="647"/>
                      <a:pt x="351" y="646"/>
                    </a:cubicBezTo>
                    <a:cubicBezTo>
                      <a:pt x="536" y="599"/>
                      <a:pt x="629" y="436"/>
                      <a:pt x="606" y="274"/>
                    </a:cubicBezTo>
                    <a:cubicBezTo>
                      <a:pt x="584" y="88"/>
                      <a:pt x="444" y="0"/>
                      <a:pt x="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93;p88">
                <a:extLst>
                  <a:ext uri="{FF2B5EF4-FFF2-40B4-BE49-F238E27FC236}">
                    <a16:creationId xmlns:a16="http://schemas.microsoft.com/office/drawing/2014/main" id="{FA8277F1-4110-E9DB-A1CF-392BC6BDF6F0}"/>
                  </a:ext>
                </a:extLst>
              </p:cNvPr>
              <p:cNvSpPr/>
              <p:nvPr/>
            </p:nvSpPr>
            <p:spPr>
              <a:xfrm>
                <a:off x="2969275" y="2146675"/>
                <a:ext cx="160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8" extrusionOk="0">
                    <a:moveTo>
                      <a:pt x="311" y="0"/>
                    </a:moveTo>
                    <a:cubicBezTo>
                      <a:pt x="157" y="0"/>
                      <a:pt x="0" y="111"/>
                      <a:pt x="12" y="320"/>
                    </a:cubicBezTo>
                    <a:cubicBezTo>
                      <a:pt x="34" y="494"/>
                      <a:pt x="178" y="648"/>
                      <a:pt x="329" y="648"/>
                    </a:cubicBezTo>
                    <a:cubicBezTo>
                      <a:pt x="340" y="648"/>
                      <a:pt x="350" y="647"/>
                      <a:pt x="361" y="646"/>
                    </a:cubicBezTo>
                    <a:cubicBezTo>
                      <a:pt x="523" y="599"/>
                      <a:pt x="639" y="436"/>
                      <a:pt x="593" y="274"/>
                    </a:cubicBezTo>
                    <a:cubicBezTo>
                      <a:pt x="582" y="88"/>
                      <a:pt x="448" y="0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94;p88">
                <a:extLst>
                  <a:ext uri="{FF2B5EF4-FFF2-40B4-BE49-F238E27FC236}">
                    <a16:creationId xmlns:a16="http://schemas.microsoft.com/office/drawing/2014/main" id="{EBED5061-CC9A-13B8-731B-B7418DCCB308}"/>
                  </a:ext>
                </a:extLst>
              </p:cNvPr>
              <p:cNvSpPr/>
              <p:nvPr/>
            </p:nvSpPr>
            <p:spPr>
              <a:xfrm>
                <a:off x="2987225" y="2108275"/>
                <a:ext cx="114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63" extrusionOk="0">
                    <a:moveTo>
                      <a:pt x="228" y="1"/>
                    </a:moveTo>
                    <a:cubicBezTo>
                      <a:pt x="114" y="1"/>
                      <a:pt x="1" y="83"/>
                      <a:pt x="38" y="231"/>
                    </a:cubicBezTo>
                    <a:cubicBezTo>
                      <a:pt x="38" y="370"/>
                      <a:pt x="154" y="463"/>
                      <a:pt x="270" y="463"/>
                    </a:cubicBezTo>
                    <a:cubicBezTo>
                      <a:pt x="386" y="440"/>
                      <a:pt x="456" y="324"/>
                      <a:pt x="432" y="207"/>
                    </a:cubicBezTo>
                    <a:cubicBezTo>
                      <a:pt x="432" y="66"/>
                      <a:pt x="330" y="1"/>
                      <a:pt x="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95;p88">
                <a:extLst>
                  <a:ext uri="{FF2B5EF4-FFF2-40B4-BE49-F238E27FC236}">
                    <a16:creationId xmlns:a16="http://schemas.microsoft.com/office/drawing/2014/main" id="{51AF77AD-35AC-581F-3C35-8CF391C5001B}"/>
                  </a:ext>
                </a:extLst>
              </p:cNvPr>
              <p:cNvSpPr/>
              <p:nvPr/>
            </p:nvSpPr>
            <p:spPr>
              <a:xfrm>
                <a:off x="2995075" y="2019150"/>
                <a:ext cx="11100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75" extrusionOk="0">
                    <a:moveTo>
                      <a:pt x="224" y="1"/>
                    </a:moveTo>
                    <a:cubicBezTo>
                      <a:pt x="113" y="1"/>
                      <a:pt x="1" y="82"/>
                      <a:pt x="25" y="242"/>
                    </a:cubicBezTo>
                    <a:cubicBezTo>
                      <a:pt x="49" y="359"/>
                      <a:pt x="165" y="475"/>
                      <a:pt x="258" y="475"/>
                    </a:cubicBezTo>
                    <a:cubicBezTo>
                      <a:pt x="374" y="428"/>
                      <a:pt x="444" y="312"/>
                      <a:pt x="420" y="196"/>
                    </a:cubicBezTo>
                    <a:cubicBezTo>
                      <a:pt x="420" y="65"/>
                      <a:pt x="323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96;p88">
                <a:extLst>
                  <a:ext uri="{FF2B5EF4-FFF2-40B4-BE49-F238E27FC236}">
                    <a16:creationId xmlns:a16="http://schemas.microsoft.com/office/drawing/2014/main" id="{B99D9FDF-611C-BF10-1D1D-74CBA3D0C8C7}"/>
                  </a:ext>
                </a:extLst>
              </p:cNvPr>
              <p:cNvSpPr/>
              <p:nvPr/>
            </p:nvSpPr>
            <p:spPr>
              <a:xfrm>
                <a:off x="3025575" y="2203925"/>
                <a:ext cx="1080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46" extrusionOk="0">
                    <a:moveTo>
                      <a:pt x="212" y="1"/>
                    </a:moveTo>
                    <a:cubicBezTo>
                      <a:pt x="107" y="1"/>
                      <a:pt x="1" y="77"/>
                      <a:pt x="13" y="213"/>
                    </a:cubicBezTo>
                    <a:cubicBezTo>
                      <a:pt x="36" y="330"/>
                      <a:pt x="152" y="446"/>
                      <a:pt x="245" y="446"/>
                    </a:cubicBezTo>
                    <a:cubicBezTo>
                      <a:pt x="361" y="422"/>
                      <a:pt x="431" y="306"/>
                      <a:pt x="408" y="190"/>
                    </a:cubicBezTo>
                    <a:cubicBezTo>
                      <a:pt x="397" y="60"/>
                      <a:pt x="305" y="1"/>
                      <a:pt x="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97;p88">
                <a:extLst>
                  <a:ext uri="{FF2B5EF4-FFF2-40B4-BE49-F238E27FC236}">
                    <a16:creationId xmlns:a16="http://schemas.microsoft.com/office/drawing/2014/main" id="{309981E8-FD3C-1088-F3D0-68D2C351EDEC}"/>
                  </a:ext>
                </a:extLst>
              </p:cNvPr>
              <p:cNvSpPr/>
              <p:nvPr/>
            </p:nvSpPr>
            <p:spPr>
              <a:xfrm>
                <a:off x="3030800" y="2260825"/>
                <a:ext cx="1080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46" extrusionOk="0">
                    <a:moveTo>
                      <a:pt x="212" y="1"/>
                    </a:moveTo>
                    <a:cubicBezTo>
                      <a:pt x="107" y="1"/>
                      <a:pt x="1" y="77"/>
                      <a:pt x="13" y="213"/>
                    </a:cubicBezTo>
                    <a:cubicBezTo>
                      <a:pt x="36" y="353"/>
                      <a:pt x="129" y="446"/>
                      <a:pt x="245" y="446"/>
                    </a:cubicBezTo>
                    <a:cubicBezTo>
                      <a:pt x="361" y="422"/>
                      <a:pt x="431" y="306"/>
                      <a:pt x="408" y="190"/>
                    </a:cubicBezTo>
                    <a:cubicBezTo>
                      <a:pt x="397" y="60"/>
                      <a:pt x="305" y="1"/>
                      <a:pt x="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98;p88">
                <a:extLst>
                  <a:ext uri="{FF2B5EF4-FFF2-40B4-BE49-F238E27FC236}">
                    <a16:creationId xmlns:a16="http://schemas.microsoft.com/office/drawing/2014/main" id="{F190D5E3-3F21-9E76-E8F4-246A4B6A605B}"/>
                  </a:ext>
                </a:extLst>
              </p:cNvPr>
              <p:cNvSpPr/>
              <p:nvPr/>
            </p:nvSpPr>
            <p:spPr>
              <a:xfrm>
                <a:off x="3005850" y="2082300"/>
                <a:ext cx="1077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57" extrusionOk="0">
                    <a:moveTo>
                      <a:pt x="212" y="0"/>
                    </a:moveTo>
                    <a:cubicBezTo>
                      <a:pt x="106" y="0"/>
                      <a:pt x="0" y="76"/>
                      <a:pt x="13" y="225"/>
                    </a:cubicBezTo>
                    <a:cubicBezTo>
                      <a:pt x="36" y="341"/>
                      <a:pt x="129" y="457"/>
                      <a:pt x="245" y="457"/>
                    </a:cubicBezTo>
                    <a:cubicBezTo>
                      <a:pt x="361" y="410"/>
                      <a:pt x="431" y="294"/>
                      <a:pt x="407" y="178"/>
                    </a:cubicBezTo>
                    <a:cubicBezTo>
                      <a:pt x="396" y="59"/>
                      <a:pt x="304" y="0"/>
                      <a:pt x="2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99;p88">
                <a:extLst>
                  <a:ext uri="{FF2B5EF4-FFF2-40B4-BE49-F238E27FC236}">
                    <a16:creationId xmlns:a16="http://schemas.microsoft.com/office/drawing/2014/main" id="{7AA3480D-1835-E8F5-1A7B-17AA72325669}"/>
                  </a:ext>
                </a:extLst>
              </p:cNvPr>
              <p:cNvSpPr/>
              <p:nvPr/>
            </p:nvSpPr>
            <p:spPr>
              <a:xfrm>
                <a:off x="2882475" y="1938100"/>
                <a:ext cx="313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04" extrusionOk="0">
                    <a:moveTo>
                      <a:pt x="442" y="140"/>
                    </a:moveTo>
                    <a:cubicBezTo>
                      <a:pt x="442" y="150"/>
                      <a:pt x="447" y="161"/>
                      <a:pt x="452" y="173"/>
                    </a:cubicBezTo>
                    <a:lnTo>
                      <a:pt x="452" y="173"/>
                    </a:lnTo>
                    <a:lnTo>
                      <a:pt x="442" y="163"/>
                    </a:lnTo>
                    <a:lnTo>
                      <a:pt x="442" y="163"/>
                    </a:lnTo>
                    <a:cubicBezTo>
                      <a:pt x="445" y="167"/>
                      <a:pt x="447" y="168"/>
                      <a:pt x="448" y="168"/>
                    </a:cubicBezTo>
                    <a:cubicBezTo>
                      <a:pt x="450" y="168"/>
                      <a:pt x="446" y="160"/>
                      <a:pt x="442" y="152"/>
                    </a:cubicBezTo>
                    <a:lnTo>
                      <a:pt x="442" y="152"/>
                    </a:lnTo>
                    <a:lnTo>
                      <a:pt x="442" y="140"/>
                    </a:lnTo>
                    <a:close/>
                    <a:moveTo>
                      <a:pt x="776" y="216"/>
                    </a:moveTo>
                    <a:cubicBezTo>
                      <a:pt x="767" y="221"/>
                      <a:pt x="756" y="233"/>
                      <a:pt x="767" y="233"/>
                    </a:cubicBezTo>
                    <a:lnTo>
                      <a:pt x="776" y="216"/>
                    </a:lnTo>
                    <a:close/>
                    <a:moveTo>
                      <a:pt x="712" y="269"/>
                    </a:moveTo>
                    <a:cubicBezTo>
                      <a:pt x="716" y="269"/>
                      <a:pt x="713" y="272"/>
                      <a:pt x="698" y="280"/>
                    </a:cubicBezTo>
                    <a:lnTo>
                      <a:pt x="674" y="280"/>
                    </a:lnTo>
                    <a:cubicBezTo>
                      <a:pt x="674" y="280"/>
                      <a:pt x="705" y="269"/>
                      <a:pt x="712" y="269"/>
                    </a:cubicBezTo>
                    <a:close/>
                    <a:moveTo>
                      <a:pt x="233" y="1"/>
                    </a:moveTo>
                    <a:cubicBezTo>
                      <a:pt x="117" y="1"/>
                      <a:pt x="24" y="117"/>
                      <a:pt x="24" y="233"/>
                    </a:cubicBezTo>
                    <a:lnTo>
                      <a:pt x="1" y="187"/>
                    </a:lnTo>
                    <a:lnTo>
                      <a:pt x="1" y="187"/>
                    </a:lnTo>
                    <a:cubicBezTo>
                      <a:pt x="24" y="326"/>
                      <a:pt x="94" y="442"/>
                      <a:pt x="187" y="512"/>
                    </a:cubicBezTo>
                    <a:cubicBezTo>
                      <a:pt x="303" y="628"/>
                      <a:pt x="442" y="674"/>
                      <a:pt x="605" y="698"/>
                    </a:cubicBezTo>
                    <a:cubicBezTo>
                      <a:pt x="629" y="702"/>
                      <a:pt x="653" y="704"/>
                      <a:pt x="677" y="704"/>
                    </a:cubicBezTo>
                    <a:cubicBezTo>
                      <a:pt x="785" y="704"/>
                      <a:pt x="881" y="662"/>
                      <a:pt x="976" y="605"/>
                    </a:cubicBezTo>
                    <a:cubicBezTo>
                      <a:pt x="1092" y="535"/>
                      <a:pt x="1185" y="419"/>
                      <a:pt x="1232" y="280"/>
                    </a:cubicBezTo>
                    <a:cubicBezTo>
                      <a:pt x="1255" y="233"/>
                      <a:pt x="1255" y="163"/>
                      <a:pt x="1208" y="117"/>
                    </a:cubicBezTo>
                    <a:cubicBezTo>
                      <a:pt x="1185" y="70"/>
                      <a:pt x="1139" y="24"/>
                      <a:pt x="1092" y="24"/>
                    </a:cubicBezTo>
                    <a:cubicBezTo>
                      <a:pt x="1073" y="20"/>
                      <a:pt x="1054" y="18"/>
                      <a:pt x="1035" y="18"/>
                    </a:cubicBezTo>
                    <a:cubicBezTo>
                      <a:pt x="939" y="18"/>
                      <a:pt x="852" y="67"/>
                      <a:pt x="814" y="163"/>
                    </a:cubicBezTo>
                    <a:cubicBezTo>
                      <a:pt x="814" y="187"/>
                      <a:pt x="814" y="187"/>
                      <a:pt x="790" y="187"/>
                    </a:cubicBezTo>
                    <a:lnTo>
                      <a:pt x="776" y="216"/>
                    </a:lnTo>
                    <a:cubicBezTo>
                      <a:pt x="779" y="214"/>
                      <a:pt x="781" y="212"/>
                      <a:pt x="783" y="212"/>
                    </a:cubicBezTo>
                    <a:cubicBezTo>
                      <a:pt x="785" y="212"/>
                      <a:pt x="783" y="218"/>
                      <a:pt x="767" y="233"/>
                    </a:cubicBezTo>
                    <a:lnTo>
                      <a:pt x="744" y="233"/>
                    </a:lnTo>
                    <a:lnTo>
                      <a:pt x="674" y="280"/>
                    </a:lnTo>
                    <a:lnTo>
                      <a:pt x="581" y="280"/>
                    </a:lnTo>
                    <a:lnTo>
                      <a:pt x="512" y="233"/>
                    </a:lnTo>
                    <a:lnTo>
                      <a:pt x="460" y="181"/>
                    </a:lnTo>
                    <a:lnTo>
                      <a:pt x="460" y="181"/>
                    </a:lnTo>
                    <a:cubicBezTo>
                      <a:pt x="435" y="71"/>
                      <a:pt x="334" y="1"/>
                      <a:pt x="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4300;p88">
              <a:extLst>
                <a:ext uri="{FF2B5EF4-FFF2-40B4-BE49-F238E27FC236}">
                  <a16:creationId xmlns:a16="http://schemas.microsoft.com/office/drawing/2014/main" id="{89DC87EF-AFE1-036C-25FC-DF01B796B47D}"/>
                </a:ext>
              </a:extLst>
            </p:cNvPr>
            <p:cNvSpPr/>
            <p:nvPr/>
          </p:nvSpPr>
          <p:spPr>
            <a:xfrm>
              <a:off x="2822850" y="2537825"/>
              <a:ext cx="72025" cy="29775"/>
            </a:xfrm>
            <a:custGeom>
              <a:avLst/>
              <a:gdLst/>
              <a:ahLst/>
              <a:cxnLst/>
              <a:rect l="l" t="t" r="r" b="b"/>
              <a:pathLst>
                <a:path w="2881" h="1191" extrusionOk="0">
                  <a:moveTo>
                    <a:pt x="1440" y="0"/>
                  </a:moveTo>
                  <a:cubicBezTo>
                    <a:pt x="1440" y="0"/>
                    <a:pt x="0" y="256"/>
                    <a:pt x="46" y="859"/>
                  </a:cubicBezTo>
                  <a:cubicBezTo>
                    <a:pt x="65" y="1096"/>
                    <a:pt x="512" y="1190"/>
                    <a:pt x="1042" y="1190"/>
                  </a:cubicBezTo>
                  <a:cubicBezTo>
                    <a:pt x="1862" y="1190"/>
                    <a:pt x="2881" y="965"/>
                    <a:pt x="2810" y="697"/>
                  </a:cubicBezTo>
                  <a:cubicBezTo>
                    <a:pt x="2694" y="256"/>
                    <a:pt x="1440" y="0"/>
                    <a:pt x="1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4378;p88">
            <a:extLst>
              <a:ext uri="{FF2B5EF4-FFF2-40B4-BE49-F238E27FC236}">
                <a16:creationId xmlns:a16="http://schemas.microsoft.com/office/drawing/2014/main" id="{DF892AE8-ADCF-D4ED-41C6-A93690E47780}"/>
              </a:ext>
            </a:extLst>
          </p:cNvPr>
          <p:cNvGrpSpPr/>
          <p:nvPr/>
        </p:nvGrpSpPr>
        <p:grpSpPr>
          <a:xfrm>
            <a:off x="883111" y="230303"/>
            <a:ext cx="1142432" cy="1300691"/>
            <a:chOff x="2243217" y="3317621"/>
            <a:chExt cx="1142432" cy="1300691"/>
          </a:xfrm>
        </p:grpSpPr>
        <p:grpSp>
          <p:nvGrpSpPr>
            <p:cNvPr id="61" name="Google Shape;4379;p88">
              <a:extLst>
                <a:ext uri="{FF2B5EF4-FFF2-40B4-BE49-F238E27FC236}">
                  <a16:creationId xmlns:a16="http://schemas.microsoft.com/office/drawing/2014/main" id="{B6EF8A4E-80A0-3A33-0615-B18EEB26952E}"/>
                </a:ext>
              </a:extLst>
            </p:cNvPr>
            <p:cNvGrpSpPr/>
            <p:nvPr/>
          </p:nvGrpSpPr>
          <p:grpSpPr>
            <a:xfrm>
              <a:off x="2243217" y="3317621"/>
              <a:ext cx="1142432" cy="1300691"/>
              <a:chOff x="5409575" y="2245375"/>
              <a:chExt cx="985875" cy="1122350"/>
            </a:xfrm>
          </p:grpSpPr>
          <p:sp>
            <p:nvSpPr>
              <p:cNvPr id="64" name="Google Shape;4380;p88">
                <a:extLst>
                  <a:ext uri="{FF2B5EF4-FFF2-40B4-BE49-F238E27FC236}">
                    <a16:creationId xmlns:a16="http://schemas.microsoft.com/office/drawing/2014/main" id="{6BA1D407-5B35-3A7D-3FB2-BD14620E8C40}"/>
                  </a:ext>
                </a:extLst>
              </p:cNvPr>
              <p:cNvSpPr/>
              <p:nvPr/>
            </p:nvSpPr>
            <p:spPr>
              <a:xfrm>
                <a:off x="5409575" y="2245375"/>
                <a:ext cx="985875" cy="1122350"/>
              </a:xfrm>
              <a:custGeom>
                <a:avLst/>
                <a:gdLst/>
                <a:ahLst/>
                <a:cxnLst/>
                <a:rect l="l" t="t" r="r" b="b"/>
                <a:pathLst>
                  <a:path w="39435" h="44894" extrusionOk="0">
                    <a:moveTo>
                      <a:pt x="20808" y="1"/>
                    </a:moveTo>
                    <a:cubicBezTo>
                      <a:pt x="20189" y="1"/>
                      <a:pt x="19570" y="201"/>
                      <a:pt x="19067" y="582"/>
                    </a:cubicBezTo>
                    <a:cubicBezTo>
                      <a:pt x="18975" y="652"/>
                      <a:pt x="18905" y="721"/>
                      <a:pt x="18812" y="814"/>
                    </a:cubicBezTo>
                    <a:cubicBezTo>
                      <a:pt x="18092" y="1139"/>
                      <a:pt x="17604" y="1813"/>
                      <a:pt x="17465" y="2603"/>
                    </a:cubicBezTo>
                    <a:cubicBezTo>
                      <a:pt x="17395" y="3276"/>
                      <a:pt x="17535" y="3950"/>
                      <a:pt x="17860" y="4553"/>
                    </a:cubicBezTo>
                    <a:cubicBezTo>
                      <a:pt x="14678" y="8896"/>
                      <a:pt x="14121" y="12426"/>
                      <a:pt x="14283" y="14702"/>
                    </a:cubicBezTo>
                    <a:cubicBezTo>
                      <a:pt x="12843" y="15492"/>
                      <a:pt x="11543" y="16467"/>
                      <a:pt x="10405" y="17628"/>
                    </a:cubicBezTo>
                    <a:cubicBezTo>
                      <a:pt x="9174" y="17652"/>
                      <a:pt x="7990" y="18047"/>
                      <a:pt x="7014" y="18790"/>
                    </a:cubicBezTo>
                    <a:cubicBezTo>
                      <a:pt x="5319" y="19997"/>
                      <a:pt x="4854" y="21368"/>
                      <a:pt x="4761" y="22320"/>
                    </a:cubicBezTo>
                    <a:cubicBezTo>
                      <a:pt x="4669" y="23133"/>
                      <a:pt x="4831" y="23969"/>
                      <a:pt x="5180" y="24689"/>
                    </a:cubicBezTo>
                    <a:cubicBezTo>
                      <a:pt x="4088" y="26686"/>
                      <a:pt x="3043" y="29264"/>
                      <a:pt x="2764" y="32051"/>
                    </a:cubicBezTo>
                    <a:lnTo>
                      <a:pt x="2625" y="32074"/>
                    </a:lnTo>
                    <a:lnTo>
                      <a:pt x="2625" y="32213"/>
                    </a:lnTo>
                    <a:cubicBezTo>
                      <a:pt x="1557" y="32654"/>
                      <a:pt x="721" y="33467"/>
                      <a:pt x="395" y="34327"/>
                    </a:cubicBezTo>
                    <a:cubicBezTo>
                      <a:pt x="1" y="35325"/>
                      <a:pt x="302" y="36463"/>
                      <a:pt x="1115" y="37160"/>
                    </a:cubicBezTo>
                    <a:cubicBezTo>
                      <a:pt x="1255" y="37531"/>
                      <a:pt x="1464" y="37857"/>
                      <a:pt x="1719" y="38112"/>
                    </a:cubicBezTo>
                    <a:lnTo>
                      <a:pt x="1766" y="38205"/>
                    </a:lnTo>
                    <a:cubicBezTo>
                      <a:pt x="1975" y="38995"/>
                      <a:pt x="2555" y="39622"/>
                      <a:pt x="3322" y="39900"/>
                    </a:cubicBezTo>
                    <a:cubicBezTo>
                      <a:pt x="3620" y="40005"/>
                      <a:pt x="3905" y="40052"/>
                      <a:pt x="4178" y="40052"/>
                    </a:cubicBezTo>
                    <a:cubicBezTo>
                      <a:pt x="5477" y="40052"/>
                      <a:pt x="6499" y="38995"/>
                      <a:pt x="7363" y="38112"/>
                    </a:cubicBezTo>
                    <a:cubicBezTo>
                      <a:pt x="7525" y="37926"/>
                      <a:pt x="7781" y="37671"/>
                      <a:pt x="7873" y="37601"/>
                    </a:cubicBezTo>
                    <a:cubicBezTo>
                      <a:pt x="8779" y="36904"/>
                      <a:pt x="8919" y="35975"/>
                      <a:pt x="9081" y="34768"/>
                    </a:cubicBezTo>
                    <a:cubicBezTo>
                      <a:pt x="9220" y="33374"/>
                      <a:pt x="9546" y="32004"/>
                      <a:pt x="10033" y="30680"/>
                    </a:cubicBezTo>
                    <a:cubicBezTo>
                      <a:pt x="10707" y="31145"/>
                      <a:pt x="11404" y="31563"/>
                      <a:pt x="12123" y="31934"/>
                    </a:cubicBezTo>
                    <a:cubicBezTo>
                      <a:pt x="12541" y="32538"/>
                      <a:pt x="13052" y="33072"/>
                      <a:pt x="13656" y="33490"/>
                    </a:cubicBezTo>
                    <a:cubicBezTo>
                      <a:pt x="14469" y="34048"/>
                      <a:pt x="15444" y="34350"/>
                      <a:pt x="16443" y="34373"/>
                    </a:cubicBezTo>
                    <a:lnTo>
                      <a:pt x="16745" y="36626"/>
                    </a:lnTo>
                    <a:lnTo>
                      <a:pt x="16211" y="37369"/>
                    </a:lnTo>
                    <a:lnTo>
                      <a:pt x="16164" y="37439"/>
                    </a:lnTo>
                    <a:cubicBezTo>
                      <a:pt x="15073" y="38762"/>
                      <a:pt x="15119" y="40667"/>
                      <a:pt x="16281" y="41944"/>
                    </a:cubicBezTo>
                    <a:cubicBezTo>
                      <a:pt x="16559" y="42292"/>
                      <a:pt x="16815" y="42687"/>
                      <a:pt x="17024" y="43082"/>
                    </a:cubicBezTo>
                    <a:cubicBezTo>
                      <a:pt x="17372" y="43663"/>
                      <a:pt x="18092" y="44893"/>
                      <a:pt x="19462" y="44893"/>
                    </a:cubicBezTo>
                    <a:cubicBezTo>
                      <a:pt x="19648" y="44893"/>
                      <a:pt x="19834" y="44870"/>
                      <a:pt x="20020" y="44824"/>
                    </a:cubicBezTo>
                    <a:cubicBezTo>
                      <a:pt x="20159" y="44801"/>
                      <a:pt x="20298" y="44754"/>
                      <a:pt x="20414" y="44708"/>
                    </a:cubicBezTo>
                    <a:cubicBezTo>
                      <a:pt x="20740" y="44684"/>
                      <a:pt x="21041" y="44615"/>
                      <a:pt x="21320" y="44499"/>
                    </a:cubicBezTo>
                    <a:cubicBezTo>
                      <a:pt x="21599" y="44359"/>
                      <a:pt x="21877" y="44197"/>
                      <a:pt x="22087" y="43964"/>
                    </a:cubicBezTo>
                    <a:cubicBezTo>
                      <a:pt x="22737" y="43779"/>
                      <a:pt x="23294" y="43337"/>
                      <a:pt x="23596" y="42710"/>
                    </a:cubicBezTo>
                    <a:cubicBezTo>
                      <a:pt x="23944" y="41967"/>
                      <a:pt x="23968" y="41108"/>
                      <a:pt x="23666" y="40365"/>
                    </a:cubicBezTo>
                    <a:cubicBezTo>
                      <a:pt x="23457" y="39877"/>
                      <a:pt x="23224" y="39436"/>
                      <a:pt x="22969" y="38995"/>
                    </a:cubicBezTo>
                    <a:cubicBezTo>
                      <a:pt x="23944" y="37299"/>
                      <a:pt x="24595" y="35441"/>
                      <a:pt x="24897" y="33490"/>
                    </a:cubicBezTo>
                    <a:cubicBezTo>
                      <a:pt x="27056" y="33467"/>
                      <a:pt x="29100" y="32422"/>
                      <a:pt x="30354" y="30634"/>
                    </a:cubicBezTo>
                    <a:cubicBezTo>
                      <a:pt x="31678" y="28753"/>
                      <a:pt x="31492" y="26175"/>
                      <a:pt x="29913" y="24503"/>
                    </a:cubicBezTo>
                    <a:cubicBezTo>
                      <a:pt x="29448" y="23992"/>
                      <a:pt x="28914" y="23551"/>
                      <a:pt x="28311" y="23225"/>
                    </a:cubicBezTo>
                    <a:cubicBezTo>
                      <a:pt x="30215" y="22877"/>
                      <a:pt x="32003" y="21995"/>
                      <a:pt x="33443" y="20694"/>
                    </a:cubicBezTo>
                    <a:cubicBezTo>
                      <a:pt x="33698" y="20462"/>
                      <a:pt x="33954" y="20206"/>
                      <a:pt x="34186" y="19974"/>
                    </a:cubicBezTo>
                    <a:lnTo>
                      <a:pt x="34465" y="19672"/>
                    </a:lnTo>
                    <a:cubicBezTo>
                      <a:pt x="34883" y="19208"/>
                      <a:pt x="35301" y="18697"/>
                      <a:pt x="35649" y="18163"/>
                    </a:cubicBezTo>
                    <a:cubicBezTo>
                      <a:pt x="35852" y="18212"/>
                      <a:pt x="36057" y="18236"/>
                      <a:pt x="36260" y="18236"/>
                    </a:cubicBezTo>
                    <a:cubicBezTo>
                      <a:pt x="37009" y="18236"/>
                      <a:pt x="37729" y="17906"/>
                      <a:pt x="38204" y="17303"/>
                    </a:cubicBezTo>
                    <a:cubicBezTo>
                      <a:pt x="38970" y="16816"/>
                      <a:pt x="39435" y="15956"/>
                      <a:pt x="39412" y="15027"/>
                    </a:cubicBezTo>
                    <a:cubicBezTo>
                      <a:pt x="39342" y="13262"/>
                      <a:pt x="37623" y="12287"/>
                      <a:pt x="35533" y="11288"/>
                    </a:cubicBezTo>
                    <a:cubicBezTo>
                      <a:pt x="35092" y="11079"/>
                      <a:pt x="34627" y="10963"/>
                      <a:pt x="34163" y="10963"/>
                    </a:cubicBezTo>
                    <a:lnTo>
                      <a:pt x="34070" y="10870"/>
                    </a:lnTo>
                    <a:lnTo>
                      <a:pt x="34024" y="10963"/>
                    </a:lnTo>
                    <a:cubicBezTo>
                      <a:pt x="33257" y="10986"/>
                      <a:pt x="32514" y="11265"/>
                      <a:pt x="31933" y="11776"/>
                    </a:cubicBezTo>
                    <a:lnTo>
                      <a:pt x="31585" y="11683"/>
                    </a:lnTo>
                    <a:cubicBezTo>
                      <a:pt x="31724" y="11544"/>
                      <a:pt x="31864" y="11381"/>
                      <a:pt x="31980" y="11242"/>
                    </a:cubicBezTo>
                    <a:cubicBezTo>
                      <a:pt x="33234" y="9593"/>
                      <a:pt x="33466" y="7340"/>
                      <a:pt x="32514" y="5668"/>
                    </a:cubicBezTo>
                    <a:cubicBezTo>
                      <a:pt x="31668" y="4150"/>
                      <a:pt x="30072" y="3239"/>
                      <a:pt x="28352" y="3239"/>
                    </a:cubicBezTo>
                    <a:cubicBezTo>
                      <a:pt x="28230" y="3239"/>
                      <a:pt x="28108" y="3244"/>
                      <a:pt x="27985" y="3253"/>
                    </a:cubicBezTo>
                    <a:cubicBezTo>
                      <a:pt x="26871" y="3299"/>
                      <a:pt x="25802" y="3764"/>
                      <a:pt x="25013" y="4553"/>
                    </a:cubicBezTo>
                    <a:lnTo>
                      <a:pt x="25013" y="4275"/>
                    </a:lnTo>
                    <a:lnTo>
                      <a:pt x="24990" y="4182"/>
                    </a:lnTo>
                    <a:cubicBezTo>
                      <a:pt x="24943" y="3555"/>
                      <a:pt x="24757" y="2951"/>
                      <a:pt x="24432" y="2394"/>
                    </a:cubicBezTo>
                    <a:cubicBezTo>
                      <a:pt x="23805" y="1232"/>
                      <a:pt x="22714" y="373"/>
                      <a:pt x="21436" y="71"/>
                    </a:cubicBezTo>
                    <a:cubicBezTo>
                      <a:pt x="21230" y="24"/>
                      <a:pt x="21019" y="1"/>
                      <a:pt x="20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381;p88">
                <a:extLst>
                  <a:ext uri="{FF2B5EF4-FFF2-40B4-BE49-F238E27FC236}">
                    <a16:creationId xmlns:a16="http://schemas.microsoft.com/office/drawing/2014/main" id="{C847C0F1-D782-3E90-A38C-5F2A14C6EEB2}"/>
                  </a:ext>
                </a:extLst>
              </p:cNvPr>
              <p:cNvSpPr/>
              <p:nvPr/>
            </p:nvSpPr>
            <p:spPr>
              <a:xfrm>
                <a:off x="5575550" y="2638325"/>
                <a:ext cx="480825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9233" h="12129" extrusionOk="0">
                    <a:moveTo>
                      <a:pt x="15492" y="10665"/>
                    </a:moveTo>
                    <a:cubicBezTo>
                      <a:pt x="15493" y="10666"/>
                      <a:pt x="15493" y="10666"/>
                      <a:pt x="15494" y="10666"/>
                    </a:cubicBezTo>
                    <a:lnTo>
                      <a:pt x="15492" y="10665"/>
                    </a:lnTo>
                    <a:close/>
                    <a:moveTo>
                      <a:pt x="14219" y="1"/>
                    </a:moveTo>
                    <a:cubicBezTo>
                      <a:pt x="12575" y="1"/>
                      <a:pt x="10935" y="373"/>
                      <a:pt x="9433" y="1074"/>
                    </a:cubicBezTo>
                    <a:cubicBezTo>
                      <a:pt x="6576" y="2445"/>
                      <a:pt x="4393" y="4953"/>
                      <a:pt x="2698" y="7577"/>
                    </a:cubicBezTo>
                    <a:cubicBezTo>
                      <a:pt x="465" y="11027"/>
                      <a:pt x="1" y="12129"/>
                      <a:pt x="319" y="12129"/>
                    </a:cubicBezTo>
                    <a:cubicBezTo>
                      <a:pt x="880" y="12129"/>
                      <a:pt x="3882" y="8692"/>
                      <a:pt x="3882" y="8692"/>
                    </a:cubicBezTo>
                    <a:lnTo>
                      <a:pt x="8782" y="8344"/>
                    </a:lnTo>
                    <a:lnTo>
                      <a:pt x="15492" y="10665"/>
                    </a:lnTo>
                    <a:lnTo>
                      <a:pt x="15492" y="10665"/>
                    </a:lnTo>
                    <a:cubicBezTo>
                      <a:pt x="15218" y="10567"/>
                      <a:pt x="15935" y="9017"/>
                      <a:pt x="16005" y="8854"/>
                    </a:cubicBezTo>
                    <a:cubicBezTo>
                      <a:pt x="16423" y="7925"/>
                      <a:pt x="16980" y="7089"/>
                      <a:pt x="17631" y="6323"/>
                    </a:cubicBezTo>
                    <a:cubicBezTo>
                      <a:pt x="18861" y="4813"/>
                      <a:pt x="19233" y="2305"/>
                      <a:pt x="17584" y="958"/>
                    </a:cubicBezTo>
                    <a:cubicBezTo>
                      <a:pt x="16841" y="401"/>
                      <a:pt x="15935" y="76"/>
                      <a:pt x="15006" y="29"/>
                    </a:cubicBezTo>
                    <a:cubicBezTo>
                      <a:pt x="14744" y="10"/>
                      <a:pt x="14482" y="1"/>
                      <a:pt x="142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382;p88">
                <a:extLst>
                  <a:ext uri="{FF2B5EF4-FFF2-40B4-BE49-F238E27FC236}">
                    <a16:creationId xmlns:a16="http://schemas.microsoft.com/office/drawing/2014/main" id="{E9DC1F8E-9AB4-B8EB-BCC5-22586AFBBA76}"/>
                  </a:ext>
                </a:extLst>
              </p:cNvPr>
              <p:cNvSpPr/>
              <p:nvPr/>
            </p:nvSpPr>
            <p:spPr>
              <a:xfrm>
                <a:off x="5471525" y="2816125"/>
                <a:ext cx="233600" cy="379425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15177" extrusionOk="0">
                    <a:moveTo>
                      <a:pt x="8160" y="0"/>
                    </a:moveTo>
                    <a:cubicBezTo>
                      <a:pt x="7596" y="0"/>
                      <a:pt x="7044" y="233"/>
                      <a:pt x="7044" y="233"/>
                    </a:cubicBezTo>
                    <a:lnTo>
                      <a:pt x="6998" y="256"/>
                    </a:lnTo>
                    <a:lnTo>
                      <a:pt x="6975" y="279"/>
                    </a:lnTo>
                    <a:cubicBezTo>
                      <a:pt x="6905" y="372"/>
                      <a:pt x="6789" y="535"/>
                      <a:pt x="6603" y="767"/>
                    </a:cubicBezTo>
                    <a:cubicBezTo>
                      <a:pt x="6371" y="1092"/>
                      <a:pt x="6069" y="1533"/>
                      <a:pt x="5697" y="2091"/>
                    </a:cubicBezTo>
                    <a:cubicBezTo>
                      <a:pt x="4397" y="4158"/>
                      <a:pt x="2632" y="7641"/>
                      <a:pt x="2818" y="11357"/>
                    </a:cubicBezTo>
                    <a:cubicBezTo>
                      <a:pt x="2818" y="11473"/>
                      <a:pt x="2841" y="11589"/>
                      <a:pt x="2841" y="11706"/>
                    </a:cubicBezTo>
                    <a:cubicBezTo>
                      <a:pt x="2647" y="11655"/>
                      <a:pt x="2455" y="11633"/>
                      <a:pt x="2269" y="11633"/>
                    </a:cubicBezTo>
                    <a:cubicBezTo>
                      <a:pt x="1005" y="11633"/>
                      <a:pt x="0" y="12664"/>
                      <a:pt x="426" y="12867"/>
                    </a:cubicBezTo>
                    <a:cubicBezTo>
                      <a:pt x="523" y="12913"/>
                      <a:pt x="663" y="12932"/>
                      <a:pt x="825" y="12932"/>
                    </a:cubicBezTo>
                    <a:cubicBezTo>
                      <a:pt x="1473" y="12932"/>
                      <a:pt x="2469" y="12635"/>
                      <a:pt x="2469" y="12634"/>
                    </a:cubicBezTo>
                    <a:lnTo>
                      <a:pt x="2469" y="12634"/>
                    </a:lnTo>
                    <a:cubicBezTo>
                      <a:pt x="2469" y="12635"/>
                      <a:pt x="704" y="13494"/>
                      <a:pt x="1146" y="13935"/>
                    </a:cubicBezTo>
                    <a:cubicBezTo>
                      <a:pt x="1224" y="14010"/>
                      <a:pt x="1326" y="14041"/>
                      <a:pt x="1441" y="14041"/>
                    </a:cubicBezTo>
                    <a:cubicBezTo>
                      <a:pt x="1967" y="14041"/>
                      <a:pt x="2760" y="13388"/>
                      <a:pt x="2818" y="13331"/>
                    </a:cubicBezTo>
                    <a:lnTo>
                      <a:pt x="2818" y="13331"/>
                    </a:lnTo>
                    <a:cubicBezTo>
                      <a:pt x="2748" y="13424"/>
                      <a:pt x="1401" y="15003"/>
                      <a:pt x="1865" y="15166"/>
                    </a:cubicBezTo>
                    <a:cubicBezTo>
                      <a:pt x="1887" y="15173"/>
                      <a:pt x="1910" y="15177"/>
                      <a:pt x="1935" y="15177"/>
                    </a:cubicBezTo>
                    <a:cubicBezTo>
                      <a:pt x="2452" y="15177"/>
                      <a:pt x="3704" y="13636"/>
                      <a:pt x="4258" y="13215"/>
                    </a:cubicBezTo>
                    <a:cubicBezTo>
                      <a:pt x="4397" y="13099"/>
                      <a:pt x="4443" y="12658"/>
                      <a:pt x="4536" y="11938"/>
                    </a:cubicBezTo>
                    <a:cubicBezTo>
                      <a:pt x="4792" y="10173"/>
                      <a:pt x="5233" y="6852"/>
                      <a:pt x="7695" y="3554"/>
                    </a:cubicBezTo>
                    <a:cubicBezTo>
                      <a:pt x="7741" y="3484"/>
                      <a:pt x="7788" y="3415"/>
                      <a:pt x="7834" y="3345"/>
                    </a:cubicBezTo>
                    <a:cubicBezTo>
                      <a:pt x="8043" y="3089"/>
                      <a:pt x="8252" y="2834"/>
                      <a:pt x="8461" y="2579"/>
                    </a:cubicBezTo>
                    <a:cubicBezTo>
                      <a:pt x="8740" y="2277"/>
                      <a:pt x="9018" y="1951"/>
                      <a:pt x="9344" y="1650"/>
                    </a:cubicBezTo>
                    <a:lnTo>
                      <a:pt x="9344" y="1487"/>
                    </a:lnTo>
                    <a:cubicBezTo>
                      <a:pt x="9344" y="1324"/>
                      <a:pt x="9344" y="1162"/>
                      <a:pt x="9344" y="1022"/>
                    </a:cubicBezTo>
                    <a:cubicBezTo>
                      <a:pt x="9242" y="209"/>
                      <a:pt x="8695" y="0"/>
                      <a:pt x="8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383;p88">
                <a:extLst>
                  <a:ext uri="{FF2B5EF4-FFF2-40B4-BE49-F238E27FC236}">
                    <a16:creationId xmlns:a16="http://schemas.microsoft.com/office/drawing/2014/main" id="{6DC94D7D-E3EC-F6FF-8ADB-EA1CF3DCDA5D}"/>
                  </a:ext>
                </a:extLst>
              </p:cNvPr>
              <p:cNvSpPr/>
              <p:nvPr/>
            </p:nvSpPr>
            <p:spPr>
              <a:xfrm>
                <a:off x="5855475" y="2941625"/>
                <a:ext cx="127750" cy="375600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15024" extrusionOk="0">
                    <a:moveTo>
                      <a:pt x="3383" y="0"/>
                    </a:moveTo>
                    <a:cubicBezTo>
                      <a:pt x="3087" y="0"/>
                      <a:pt x="2829" y="240"/>
                      <a:pt x="2625" y="554"/>
                    </a:cubicBezTo>
                    <a:cubicBezTo>
                      <a:pt x="2555" y="671"/>
                      <a:pt x="2485" y="810"/>
                      <a:pt x="2416" y="949"/>
                    </a:cubicBezTo>
                    <a:cubicBezTo>
                      <a:pt x="2253" y="1298"/>
                      <a:pt x="2137" y="1646"/>
                      <a:pt x="2044" y="2041"/>
                    </a:cubicBezTo>
                    <a:cubicBezTo>
                      <a:pt x="2137" y="2296"/>
                      <a:pt x="2207" y="2552"/>
                      <a:pt x="2253" y="2830"/>
                    </a:cubicBezTo>
                    <a:cubicBezTo>
                      <a:pt x="2369" y="3341"/>
                      <a:pt x="2462" y="3875"/>
                      <a:pt x="2509" y="4410"/>
                    </a:cubicBezTo>
                    <a:cubicBezTo>
                      <a:pt x="2718" y="6825"/>
                      <a:pt x="1998" y="9240"/>
                      <a:pt x="511" y="11168"/>
                    </a:cubicBezTo>
                    <a:cubicBezTo>
                      <a:pt x="465" y="11237"/>
                      <a:pt x="419" y="11307"/>
                      <a:pt x="372" y="11377"/>
                    </a:cubicBezTo>
                    <a:cubicBezTo>
                      <a:pt x="1" y="11795"/>
                      <a:pt x="24" y="12399"/>
                      <a:pt x="395" y="12817"/>
                    </a:cubicBezTo>
                    <a:cubicBezTo>
                      <a:pt x="1178" y="13692"/>
                      <a:pt x="1733" y="15023"/>
                      <a:pt x="1923" y="15023"/>
                    </a:cubicBezTo>
                    <a:cubicBezTo>
                      <a:pt x="1925" y="15023"/>
                      <a:pt x="1927" y="15023"/>
                      <a:pt x="1928" y="15023"/>
                    </a:cubicBezTo>
                    <a:cubicBezTo>
                      <a:pt x="2184" y="14953"/>
                      <a:pt x="2230" y="14628"/>
                      <a:pt x="2184" y="14280"/>
                    </a:cubicBezTo>
                    <a:lnTo>
                      <a:pt x="2184" y="14280"/>
                    </a:lnTo>
                    <a:cubicBezTo>
                      <a:pt x="2325" y="14582"/>
                      <a:pt x="2483" y="14832"/>
                      <a:pt x="2675" y="14832"/>
                    </a:cubicBezTo>
                    <a:cubicBezTo>
                      <a:pt x="2704" y="14832"/>
                      <a:pt x="2734" y="14826"/>
                      <a:pt x="2764" y="14814"/>
                    </a:cubicBezTo>
                    <a:cubicBezTo>
                      <a:pt x="3298" y="14582"/>
                      <a:pt x="2276" y="12492"/>
                      <a:pt x="2184" y="12329"/>
                    </a:cubicBezTo>
                    <a:lnTo>
                      <a:pt x="2184" y="12329"/>
                    </a:lnTo>
                    <a:cubicBezTo>
                      <a:pt x="2310" y="12455"/>
                      <a:pt x="3462" y="14178"/>
                      <a:pt x="3836" y="14178"/>
                    </a:cubicBezTo>
                    <a:cubicBezTo>
                      <a:pt x="3875" y="14178"/>
                      <a:pt x="3905" y="14159"/>
                      <a:pt x="3925" y="14117"/>
                    </a:cubicBezTo>
                    <a:cubicBezTo>
                      <a:pt x="4158" y="13676"/>
                      <a:pt x="2880" y="11748"/>
                      <a:pt x="2416" y="11539"/>
                    </a:cubicBezTo>
                    <a:cubicBezTo>
                      <a:pt x="2439" y="11516"/>
                      <a:pt x="2462" y="11493"/>
                      <a:pt x="2509" y="11446"/>
                    </a:cubicBezTo>
                    <a:cubicBezTo>
                      <a:pt x="3740" y="10099"/>
                      <a:pt x="5110" y="6871"/>
                      <a:pt x="5110" y="3992"/>
                    </a:cubicBezTo>
                    <a:cubicBezTo>
                      <a:pt x="5110" y="3690"/>
                      <a:pt x="5087" y="3388"/>
                      <a:pt x="5063" y="3086"/>
                    </a:cubicBezTo>
                    <a:cubicBezTo>
                      <a:pt x="5040" y="2830"/>
                      <a:pt x="4994" y="2598"/>
                      <a:pt x="4924" y="2343"/>
                    </a:cubicBezTo>
                    <a:cubicBezTo>
                      <a:pt x="4854" y="1971"/>
                      <a:pt x="4715" y="1599"/>
                      <a:pt x="4552" y="1274"/>
                    </a:cubicBezTo>
                    <a:cubicBezTo>
                      <a:pt x="4436" y="1019"/>
                      <a:pt x="4320" y="787"/>
                      <a:pt x="4158" y="578"/>
                    </a:cubicBezTo>
                    <a:cubicBezTo>
                      <a:pt x="4134" y="531"/>
                      <a:pt x="4111" y="485"/>
                      <a:pt x="4065" y="438"/>
                    </a:cubicBezTo>
                    <a:cubicBezTo>
                      <a:pt x="4065" y="438"/>
                      <a:pt x="4041" y="415"/>
                      <a:pt x="4041" y="392"/>
                    </a:cubicBezTo>
                    <a:cubicBezTo>
                      <a:pt x="3972" y="322"/>
                      <a:pt x="3902" y="252"/>
                      <a:pt x="3832" y="183"/>
                    </a:cubicBezTo>
                    <a:cubicBezTo>
                      <a:pt x="3675" y="55"/>
                      <a:pt x="3524" y="0"/>
                      <a:pt x="3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384;p88">
                <a:extLst>
                  <a:ext uri="{FF2B5EF4-FFF2-40B4-BE49-F238E27FC236}">
                    <a16:creationId xmlns:a16="http://schemas.microsoft.com/office/drawing/2014/main" id="{0C060873-A95B-93FD-F12B-C993AA1DC5A3}"/>
                  </a:ext>
                </a:extLst>
              </p:cNvPr>
              <p:cNvSpPr/>
              <p:nvPr/>
            </p:nvSpPr>
            <p:spPr>
              <a:xfrm>
                <a:off x="5542275" y="2751400"/>
                <a:ext cx="218600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8744" h="5935" extrusionOk="0">
                    <a:moveTo>
                      <a:pt x="5356" y="0"/>
                    </a:moveTo>
                    <a:cubicBezTo>
                      <a:pt x="4732" y="0"/>
                      <a:pt x="4038" y="204"/>
                      <a:pt x="3285" y="732"/>
                    </a:cubicBezTo>
                    <a:cubicBezTo>
                      <a:pt x="1" y="3045"/>
                      <a:pt x="3812" y="5934"/>
                      <a:pt x="5128" y="5934"/>
                    </a:cubicBezTo>
                    <a:cubicBezTo>
                      <a:pt x="5133" y="5934"/>
                      <a:pt x="5138" y="5934"/>
                      <a:pt x="5143" y="5934"/>
                    </a:cubicBezTo>
                    <a:cubicBezTo>
                      <a:pt x="6467" y="5911"/>
                      <a:pt x="8743" y="2288"/>
                      <a:pt x="8743" y="2288"/>
                    </a:cubicBezTo>
                    <a:cubicBezTo>
                      <a:pt x="8743" y="2288"/>
                      <a:pt x="7448" y="0"/>
                      <a:pt x="5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385;p88">
                <a:extLst>
                  <a:ext uri="{FF2B5EF4-FFF2-40B4-BE49-F238E27FC236}">
                    <a16:creationId xmlns:a16="http://schemas.microsoft.com/office/drawing/2014/main" id="{81F0D4CC-7CEE-06BC-D382-AE1BF6EE613D}"/>
                  </a:ext>
                </a:extLst>
              </p:cNvPr>
              <p:cNvSpPr/>
              <p:nvPr/>
            </p:nvSpPr>
            <p:spPr>
              <a:xfrm>
                <a:off x="5602325" y="2788800"/>
                <a:ext cx="1530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3884" extrusionOk="0">
                    <a:moveTo>
                      <a:pt x="3382" y="0"/>
                    </a:moveTo>
                    <a:cubicBezTo>
                      <a:pt x="3067" y="0"/>
                      <a:pt x="2722" y="62"/>
                      <a:pt x="2347" y="211"/>
                    </a:cubicBezTo>
                    <a:cubicBezTo>
                      <a:pt x="1" y="1140"/>
                      <a:pt x="2091" y="3764"/>
                      <a:pt x="4112" y="3881"/>
                    </a:cubicBezTo>
                    <a:cubicBezTo>
                      <a:pt x="4152" y="3882"/>
                      <a:pt x="4192" y="3883"/>
                      <a:pt x="4231" y="3883"/>
                    </a:cubicBezTo>
                    <a:cubicBezTo>
                      <a:pt x="6121" y="3883"/>
                      <a:pt x="5853" y="1721"/>
                      <a:pt x="5853" y="1721"/>
                    </a:cubicBezTo>
                    <a:cubicBezTo>
                      <a:pt x="5853" y="1721"/>
                      <a:pt x="5034" y="0"/>
                      <a:pt x="3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386;p88">
                <a:extLst>
                  <a:ext uri="{FF2B5EF4-FFF2-40B4-BE49-F238E27FC236}">
                    <a16:creationId xmlns:a16="http://schemas.microsoft.com/office/drawing/2014/main" id="{0214CFA6-BA04-FE43-AFAD-1C3C64C25F81}"/>
                  </a:ext>
                </a:extLst>
              </p:cNvPr>
              <p:cNvSpPr/>
              <p:nvPr/>
            </p:nvSpPr>
            <p:spPr>
              <a:xfrm>
                <a:off x="5891475" y="2876325"/>
                <a:ext cx="279700" cy="156250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6250" extrusionOk="0">
                    <a:moveTo>
                      <a:pt x="6851" y="1"/>
                    </a:moveTo>
                    <a:cubicBezTo>
                      <a:pt x="5676" y="1"/>
                      <a:pt x="4670" y="787"/>
                      <a:pt x="4181" y="1262"/>
                    </a:cubicBezTo>
                    <a:cubicBezTo>
                      <a:pt x="4065" y="1378"/>
                      <a:pt x="3948" y="1494"/>
                      <a:pt x="3832" y="1610"/>
                    </a:cubicBezTo>
                    <a:cubicBezTo>
                      <a:pt x="3832" y="1610"/>
                      <a:pt x="0" y="3561"/>
                      <a:pt x="3530" y="5651"/>
                    </a:cubicBezTo>
                    <a:cubicBezTo>
                      <a:pt x="3739" y="5791"/>
                      <a:pt x="3972" y="5884"/>
                      <a:pt x="4227" y="5976"/>
                    </a:cubicBezTo>
                    <a:cubicBezTo>
                      <a:pt x="4725" y="6164"/>
                      <a:pt x="5235" y="6249"/>
                      <a:pt x="5734" y="6249"/>
                    </a:cubicBezTo>
                    <a:cubicBezTo>
                      <a:pt x="8634" y="6249"/>
                      <a:pt x="11188" y="3385"/>
                      <a:pt x="9127" y="1146"/>
                    </a:cubicBezTo>
                    <a:cubicBezTo>
                      <a:pt x="8359" y="297"/>
                      <a:pt x="7573" y="1"/>
                      <a:pt x="6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387;p88">
                <a:extLst>
                  <a:ext uri="{FF2B5EF4-FFF2-40B4-BE49-F238E27FC236}">
                    <a16:creationId xmlns:a16="http://schemas.microsoft.com/office/drawing/2014/main" id="{772BF288-46CC-4E2E-AB52-2E6E9A0FE15C}"/>
                  </a:ext>
                </a:extLst>
              </p:cNvPr>
              <p:cNvSpPr/>
              <p:nvPr/>
            </p:nvSpPr>
            <p:spPr>
              <a:xfrm>
                <a:off x="5881600" y="2913150"/>
                <a:ext cx="212875" cy="89300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3572" extrusionOk="0">
                    <a:moveTo>
                      <a:pt x="6454" y="1"/>
                    </a:moveTo>
                    <a:cubicBezTo>
                      <a:pt x="5373" y="1"/>
                      <a:pt x="4204" y="834"/>
                      <a:pt x="4204" y="834"/>
                    </a:cubicBezTo>
                    <a:cubicBezTo>
                      <a:pt x="4204" y="834"/>
                      <a:pt x="1" y="2994"/>
                      <a:pt x="4065" y="3505"/>
                    </a:cubicBezTo>
                    <a:cubicBezTo>
                      <a:pt x="4412" y="3550"/>
                      <a:pt x="4733" y="3571"/>
                      <a:pt x="5030" y="3571"/>
                    </a:cubicBezTo>
                    <a:cubicBezTo>
                      <a:pt x="8219" y="3571"/>
                      <a:pt x="8514" y="1129"/>
                      <a:pt x="7409" y="300"/>
                    </a:cubicBezTo>
                    <a:cubicBezTo>
                      <a:pt x="7126" y="83"/>
                      <a:pt x="6794" y="1"/>
                      <a:pt x="6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388;p88">
                <a:extLst>
                  <a:ext uri="{FF2B5EF4-FFF2-40B4-BE49-F238E27FC236}">
                    <a16:creationId xmlns:a16="http://schemas.microsoft.com/office/drawing/2014/main" id="{182AACC3-6A6E-141F-E146-EC0BE055AC83}"/>
                  </a:ext>
                </a:extLst>
              </p:cNvPr>
              <p:cNvSpPr/>
              <p:nvPr/>
            </p:nvSpPr>
            <p:spPr>
              <a:xfrm>
                <a:off x="5650525" y="2793850"/>
                <a:ext cx="360575" cy="259125"/>
              </a:xfrm>
              <a:custGeom>
                <a:avLst/>
                <a:gdLst/>
                <a:ahLst/>
                <a:cxnLst/>
                <a:rect l="l" t="t" r="r" b="b"/>
                <a:pathLst>
                  <a:path w="14423" h="10365" extrusionOk="0">
                    <a:moveTo>
                      <a:pt x="7067" y="0"/>
                    </a:moveTo>
                    <a:cubicBezTo>
                      <a:pt x="6842" y="0"/>
                      <a:pt x="6615" y="11"/>
                      <a:pt x="6387" y="32"/>
                    </a:cubicBezTo>
                    <a:cubicBezTo>
                      <a:pt x="3716" y="241"/>
                      <a:pt x="1417" y="1983"/>
                      <a:pt x="488" y="4491"/>
                    </a:cubicBezTo>
                    <a:cubicBezTo>
                      <a:pt x="1" y="5931"/>
                      <a:pt x="1928" y="7394"/>
                      <a:pt x="4367" y="8509"/>
                    </a:cubicBezTo>
                    <a:cubicBezTo>
                      <a:pt x="4785" y="8718"/>
                      <a:pt x="5249" y="8904"/>
                      <a:pt x="5690" y="9066"/>
                    </a:cubicBezTo>
                    <a:lnTo>
                      <a:pt x="5830" y="9113"/>
                    </a:lnTo>
                    <a:cubicBezTo>
                      <a:pt x="6805" y="9508"/>
                      <a:pt x="7804" y="9810"/>
                      <a:pt x="8826" y="10042"/>
                    </a:cubicBezTo>
                    <a:cubicBezTo>
                      <a:pt x="9729" y="10246"/>
                      <a:pt x="10596" y="10365"/>
                      <a:pt x="11353" y="10365"/>
                    </a:cubicBezTo>
                    <a:cubicBezTo>
                      <a:pt x="12580" y="10365"/>
                      <a:pt x="13520" y="10051"/>
                      <a:pt x="13865" y="9275"/>
                    </a:cubicBezTo>
                    <a:cubicBezTo>
                      <a:pt x="13865" y="9252"/>
                      <a:pt x="13888" y="9206"/>
                      <a:pt x="13888" y="9183"/>
                    </a:cubicBezTo>
                    <a:cubicBezTo>
                      <a:pt x="14423" y="7673"/>
                      <a:pt x="14376" y="6047"/>
                      <a:pt x="13796" y="4584"/>
                    </a:cubicBezTo>
                    <a:cubicBezTo>
                      <a:pt x="12695" y="1801"/>
                      <a:pt x="10012" y="0"/>
                      <a:pt x="70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389;p88">
                <a:extLst>
                  <a:ext uri="{FF2B5EF4-FFF2-40B4-BE49-F238E27FC236}">
                    <a16:creationId xmlns:a16="http://schemas.microsoft.com/office/drawing/2014/main" id="{663CE696-252B-74B9-C09A-5EB534FAB162}"/>
                  </a:ext>
                </a:extLst>
              </p:cNvPr>
              <p:cNvSpPr/>
              <p:nvPr/>
            </p:nvSpPr>
            <p:spPr>
              <a:xfrm>
                <a:off x="5962875" y="2391425"/>
                <a:ext cx="228200" cy="289225"/>
              </a:xfrm>
              <a:custGeom>
                <a:avLst/>
                <a:gdLst/>
                <a:ahLst/>
                <a:cxnLst/>
                <a:rect l="l" t="t" r="r" b="b"/>
                <a:pathLst>
                  <a:path w="9128" h="11569" extrusionOk="0">
                    <a:moveTo>
                      <a:pt x="6480" y="1"/>
                    </a:moveTo>
                    <a:cubicBezTo>
                      <a:pt x="6403" y="1"/>
                      <a:pt x="6326" y="4"/>
                      <a:pt x="6248" y="12"/>
                    </a:cubicBezTo>
                    <a:cubicBezTo>
                      <a:pt x="5017" y="82"/>
                      <a:pt x="4297" y="848"/>
                      <a:pt x="4042" y="1986"/>
                    </a:cubicBezTo>
                    <a:cubicBezTo>
                      <a:pt x="3913" y="2517"/>
                      <a:pt x="4157" y="2756"/>
                      <a:pt x="4378" y="2756"/>
                    </a:cubicBezTo>
                    <a:cubicBezTo>
                      <a:pt x="4514" y="2756"/>
                      <a:pt x="4642" y="2665"/>
                      <a:pt x="4669" y="2497"/>
                    </a:cubicBezTo>
                    <a:cubicBezTo>
                      <a:pt x="4785" y="1661"/>
                      <a:pt x="5389" y="987"/>
                      <a:pt x="6225" y="802"/>
                    </a:cubicBezTo>
                    <a:cubicBezTo>
                      <a:pt x="6282" y="794"/>
                      <a:pt x="6339" y="791"/>
                      <a:pt x="6395" y="791"/>
                    </a:cubicBezTo>
                    <a:cubicBezTo>
                      <a:pt x="7259" y="791"/>
                      <a:pt x="8039" y="1600"/>
                      <a:pt x="8083" y="2450"/>
                    </a:cubicBezTo>
                    <a:cubicBezTo>
                      <a:pt x="8153" y="3519"/>
                      <a:pt x="7131" y="4332"/>
                      <a:pt x="6388" y="4912"/>
                    </a:cubicBezTo>
                    <a:cubicBezTo>
                      <a:pt x="5319" y="5679"/>
                      <a:pt x="4228" y="6399"/>
                      <a:pt x="3090" y="7049"/>
                    </a:cubicBezTo>
                    <a:cubicBezTo>
                      <a:pt x="1" y="8976"/>
                      <a:pt x="721" y="11276"/>
                      <a:pt x="721" y="11276"/>
                    </a:cubicBezTo>
                    <a:cubicBezTo>
                      <a:pt x="721" y="11276"/>
                      <a:pt x="1023" y="11568"/>
                      <a:pt x="1213" y="11568"/>
                    </a:cubicBezTo>
                    <a:cubicBezTo>
                      <a:pt x="1326" y="11568"/>
                      <a:pt x="1400" y="11465"/>
                      <a:pt x="1348" y="11136"/>
                    </a:cubicBezTo>
                    <a:cubicBezTo>
                      <a:pt x="1185" y="10230"/>
                      <a:pt x="1882" y="8837"/>
                      <a:pt x="3020" y="7955"/>
                    </a:cubicBezTo>
                    <a:cubicBezTo>
                      <a:pt x="4135" y="7072"/>
                      <a:pt x="7224" y="5562"/>
                      <a:pt x="8245" y="4262"/>
                    </a:cubicBezTo>
                    <a:cubicBezTo>
                      <a:pt x="8873" y="3426"/>
                      <a:pt x="9128" y="2172"/>
                      <a:pt x="8594" y="1220"/>
                    </a:cubicBezTo>
                    <a:cubicBezTo>
                      <a:pt x="8146" y="473"/>
                      <a:pt x="7345" y="1"/>
                      <a:pt x="6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390;p88">
                <a:extLst>
                  <a:ext uri="{FF2B5EF4-FFF2-40B4-BE49-F238E27FC236}">
                    <a16:creationId xmlns:a16="http://schemas.microsoft.com/office/drawing/2014/main" id="{93DED17E-B0D6-0BBE-FAFF-E2BE9191F7D3}"/>
                  </a:ext>
                </a:extLst>
              </p:cNvPr>
              <p:cNvSpPr/>
              <p:nvPr/>
            </p:nvSpPr>
            <p:spPr>
              <a:xfrm>
                <a:off x="5752700" y="2989625"/>
                <a:ext cx="198025" cy="64800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2592" extrusionOk="0">
                    <a:moveTo>
                      <a:pt x="430" y="1"/>
                    </a:moveTo>
                    <a:cubicBezTo>
                      <a:pt x="161" y="1"/>
                      <a:pt x="1" y="5"/>
                      <a:pt x="1" y="5"/>
                    </a:cubicBezTo>
                    <a:cubicBezTo>
                      <a:pt x="71" y="237"/>
                      <a:pt x="163" y="469"/>
                      <a:pt x="280" y="678"/>
                    </a:cubicBezTo>
                    <a:cubicBezTo>
                      <a:pt x="558" y="1235"/>
                      <a:pt x="953" y="1746"/>
                      <a:pt x="1464" y="2118"/>
                    </a:cubicBezTo>
                    <a:cubicBezTo>
                      <a:pt x="1888" y="2396"/>
                      <a:pt x="2417" y="2591"/>
                      <a:pt x="3065" y="2591"/>
                    </a:cubicBezTo>
                    <a:cubicBezTo>
                      <a:pt x="3554" y="2591"/>
                      <a:pt x="4110" y="2480"/>
                      <a:pt x="4739" y="2211"/>
                    </a:cubicBezTo>
                    <a:cubicBezTo>
                      <a:pt x="4901" y="2141"/>
                      <a:pt x="5040" y="2072"/>
                      <a:pt x="5203" y="1979"/>
                    </a:cubicBezTo>
                    <a:cubicBezTo>
                      <a:pt x="7920" y="585"/>
                      <a:pt x="4646" y="167"/>
                      <a:pt x="2207" y="51"/>
                    </a:cubicBezTo>
                    <a:cubicBezTo>
                      <a:pt x="1483" y="9"/>
                      <a:pt x="833" y="1"/>
                      <a:pt x="4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391;p88">
                <a:extLst>
                  <a:ext uri="{FF2B5EF4-FFF2-40B4-BE49-F238E27FC236}">
                    <a16:creationId xmlns:a16="http://schemas.microsoft.com/office/drawing/2014/main" id="{E4108B8F-EE71-387C-DD13-21A7A84F7B68}"/>
                  </a:ext>
                </a:extLst>
              </p:cNvPr>
              <p:cNvSpPr/>
              <p:nvPr/>
            </p:nvSpPr>
            <p:spPr>
              <a:xfrm>
                <a:off x="5676075" y="2827525"/>
                <a:ext cx="324625" cy="201050"/>
              </a:xfrm>
              <a:custGeom>
                <a:avLst/>
                <a:gdLst/>
                <a:ahLst/>
                <a:cxnLst/>
                <a:rect l="l" t="t" r="r" b="b"/>
                <a:pathLst>
                  <a:path w="12985" h="8042" extrusionOk="0">
                    <a:moveTo>
                      <a:pt x="3929" y="1"/>
                    </a:moveTo>
                    <a:cubicBezTo>
                      <a:pt x="2658" y="1"/>
                      <a:pt x="1363" y="858"/>
                      <a:pt x="860" y="2215"/>
                    </a:cubicBezTo>
                    <a:cubicBezTo>
                      <a:pt x="0" y="4605"/>
                      <a:pt x="2319" y="5859"/>
                      <a:pt x="3274" y="5859"/>
                    </a:cubicBezTo>
                    <a:cubicBezTo>
                      <a:pt x="3377" y="5859"/>
                      <a:pt x="3465" y="5845"/>
                      <a:pt x="3530" y="5815"/>
                    </a:cubicBezTo>
                    <a:cubicBezTo>
                      <a:pt x="3902" y="6860"/>
                      <a:pt x="4784" y="7650"/>
                      <a:pt x="5876" y="7905"/>
                    </a:cubicBezTo>
                    <a:cubicBezTo>
                      <a:pt x="6221" y="8002"/>
                      <a:pt x="6536" y="8042"/>
                      <a:pt x="6821" y="8042"/>
                    </a:cubicBezTo>
                    <a:cubicBezTo>
                      <a:pt x="8109" y="8042"/>
                      <a:pt x="8779" y="7232"/>
                      <a:pt x="8779" y="7232"/>
                    </a:cubicBezTo>
                    <a:cubicBezTo>
                      <a:pt x="8779" y="7232"/>
                      <a:pt x="9529" y="7501"/>
                      <a:pt x="10380" y="7501"/>
                    </a:cubicBezTo>
                    <a:cubicBezTo>
                      <a:pt x="11418" y="7501"/>
                      <a:pt x="12608" y="7101"/>
                      <a:pt x="12774" y="5327"/>
                    </a:cubicBezTo>
                    <a:cubicBezTo>
                      <a:pt x="12985" y="3230"/>
                      <a:pt x="11441" y="2162"/>
                      <a:pt x="9760" y="2162"/>
                    </a:cubicBezTo>
                    <a:cubicBezTo>
                      <a:pt x="8854" y="2162"/>
                      <a:pt x="7908" y="2472"/>
                      <a:pt x="7177" y="3098"/>
                    </a:cubicBezTo>
                    <a:cubicBezTo>
                      <a:pt x="7269" y="3005"/>
                      <a:pt x="6782" y="2099"/>
                      <a:pt x="6735" y="2006"/>
                    </a:cubicBezTo>
                    <a:cubicBezTo>
                      <a:pt x="6480" y="1542"/>
                      <a:pt x="6155" y="1124"/>
                      <a:pt x="5783" y="752"/>
                    </a:cubicBezTo>
                    <a:cubicBezTo>
                      <a:pt x="5249" y="234"/>
                      <a:pt x="4593" y="1"/>
                      <a:pt x="39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392;p88">
                <a:extLst>
                  <a:ext uri="{FF2B5EF4-FFF2-40B4-BE49-F238E27FC236}">
                    <a16:creationId xmlns:a16="http://schemas.microsoft.com/office/drawing/2014/main" id="{F79BFE52-7513-D387-F95C-5282542E5783}"/>
                  </a:ext>
                </a:extLst>
              </p:cNvPr>
              <p:cNvSpPr/>
              <p:nvPr/>
            </p:nvSpPr>
            <p:spPr>
              <a:xfrm>
                <a:off x="5837475" y="2982175"/>
                <a:ext cx="51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646" extrusionOk="0">
                    <a:moveTo>
                      <a:pt x="2068" y="1"/>
                    </a:moveTo>
                    <a:lnTo>
                      <a:pt x="2068" y="1"/>
                    </a:lnTo>
                    <a:cubicBezTo>
                      <a:pt x="1905" y="70"/>
                      <a:pt x="1742" y="140"/>
                      <a:pt x="1580" y="210"/>
                    </a:cubicBezTo>
                    <a:cubicBezTo>
                      <a:pt x="1394" y="256"/>
                      <a:pt x="1231" y="279"/>
                      <a:pt x="1069" y="326"/>
                    </a:cubicBezTo>
                    <a:cubicBezTo>
                      <a:pt x="721" y="372"/>
                      <a:pt x="372" y="419"/>
                      <a:pt x="1" y="488"/>
                    </a:cubicBezTo>
                    <a:cubicBezTo>
                      <a:pt x="163" y="558"/>
                      <a:pt x="349" y="628"/>
                      <a:pt x="535" y="628"/>
                    </a:cubicBezTo>
                    <a:cubicBezTo>
                      <a:pt x="639" y="639"/>
                      <a:pt x="738" y="645"/>
                      <a:pt x="834" y="645"/>
                    </a:cubicBezTo>
                    <a:cubicBezTo>
                      <a:pt x="930" y="645"/>
                      <a:pt x="1022" y="639"/>
                      <a:pt x="1115" y="628"/>
                    </a:cubicBezTo>
                    <a:cubicBezTo>
                      <a:pt x="1324" y="581"/>
                      <a:pt x="1487" y="512"/>
                      <a:pt x="1673" y="419"/>
                    </a:cubicBezTo>
                    <a:cubicBezTo>
                      <a:pt x="1835" y="326"/>
                      <a:pt x="1975" y="163"/>
                      <a:pt x="20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393;p88">
                <a:extLst>
                  <a:ext uri="{FF2B5EF4-FFF2-40B4-BE49-F238E27FC236}">
                    <a16:creationId xmlns:a16="http://schemas.microsoft.com/office/drawing/2014/main" id="{95820531-B068-C8FC-4B1C-FE172918A7D4}"/>
                  </a:ext>
                </a:extLst>
              </p:cNvPr>
              <p:cNvSpPr/>
              <p:nvPr/>
            </p:nvSpPr>
            <p:spPr>
              <a:xfrm>
                <a:off x="5824700" y="2934950"/>
                <a:ext cx="174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054" extrusionOk="0">
                    <a:moveTo>
                      <a:pt x="398" y="0"/>
                    </a:moveTo>
                    <a:cubicBezTo>
                      <a:pt x="383" y="0"/>
                      <a:pt x="367" y="3"/>
                      <a:pt x="349" y="9"/>
                    </a:cubicBezTo>
                    <a:cubicBezTo>
                      <a:pt x="1" y="148"/>
                      <a:pt x="465" y="1054"/>
                      <a:pt x="465" y="1054"/>
                    </a:cubicBezTo>
                    <a:cubicBezTo>
                      <a:pt x="465" y="1054"/>
                      <a:pt x="697" y="0"/>
                      <a:pt x="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394;p88">
                <a:extLst>
                  <a:ext uri="{FF2B5EF4-FFF2-40B4-BE49-F238E27FC236}">
                    <a16:creationId xmlns:a16="http://schemas.microsoft.com/office/drawing/2014/main" id="{854EEB86-8587-5B5A-6ABC-189794BFC966}"/>
                  </a:ext>
                </a:extLst>
              </p:cNvPr>
              <p:cNvSpPr/>
              <p:nvPr/>
            </p:nvSpPr>
            <p:spPr>
              <a:xfrm>
                <a:off x="5859550" y="2943975"/>
                <a:ext cx="1860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832" extrusionOk="0">
                    <a:moveTo>
                      <a:pt x="425" y="1"/>
                    </a:moveTo>
                    <a:cubicBezTo>
                      <a:pt x="178" y="1"/>
                      <a:pt x="0" y="832"/>
                      <a:pt x="0" y="832"/>
                    </a:cubicBezTo>
                    <a:cubicBezTo>
                      <a:pt x="0" y="832"/>
                      <a:pt x="743" y="182"/>
                      <a:pt x="488" y="19"/>
                    </a:cubicBezTo>
                    <a:cubicBezTo>
                      <a:pt x="466" y="7"/>
                      <a:pt x="445" y="1"/>
                      <a:pt x="4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395;p88">
                <a:extLst>
                  <a:ext uri="{FF2B5EF4-FFF2-40B4-BE49-F238E27FC236}">
                    <a16:creationId xmlns:a16="http://schemas.microsoft.com/office/drawing/2014/main" id="{E0BE3831-DDA3-0260-0619-E9A9B3751336}"/>
                  </a:ext>
                </a:extLst>
              </p:cNvPr>
              <p:cNvSpPr/>
              <p:nvPr/>
            </p:nvSpPr>
            <p:spPr>
              <a:xfrm>
                <a:off x="5800325" y="2310500"/>
                <a:ext cx="182325" cy="418200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16728" extrusionOk="0">
                    <a:moveTo>
                      <a:pt x="5422" y="1"/>
                    </a:moveTo>
                    <a:cubicBezTo>
                      <a:pt x="5297" y="1"/>
                      <a:pt x="5189" y="31"/>
                      <a:pt x="5110" y="90"/>
                    </a:cubicBezTo>
                    <a:cubicBezTo>
                      <a:pt x="4808" y="323"/>
                      <a:pt x="5040" y="857"/>
                      <a:pt x="5342" y="1252"/>
                    </a:cubicBezTo>
                    <a:cubicBezTo>
                      <a:pt x="4971" y="903"/>
                      <a:pt x="4600" y="574"/>
                      <a:pt x="4441" y="574"/>
                    </a:cubicBezTo>
                    <a:cubicBezTo>
                      <a:pt x="4431" y="574"/>
                      <a:pt x="4421" y="575"/>
                      <a:pt x="4413" y="578"/>
                    </a:cubicBezTo>
                    <a:cubicBezTo>
                      <a:pt x="4227" y="671"/>
                      <a:pt x="4715" y="1646"/>
                      <a:pt x="5295" y="2157"/>
                    </a:cubicBezTo>
                    <a:lnTo>
                      <a:pt x="5411" y="2250"/>
                    </a:lnTo>
                    <a:cubicBezTo>
                      <a:pt x="4111" y="3783"/>
                      <a:pt x="0" y="9171"/>
                      <a:pt x="1463" y="13769"/>
                    </a:cubicBezTo>
                    <a:cubicBezTo>
                      <a:pt x="1533" y="13978"/>
                      <a:pt x="1626" y="14187"/>
                      <a:pt x="1696" y="14396"/>
                    </a:cubicBezTo>
                    <a:cubicBezTo>
                      <a:pt x="2461" y="16132"/>
                      <a:pt x="3115" y="16727"/>
                      <a:pt x="3651" y="16727"/>
                    </a:cubicBezTo>
                    <a:cubicBezTo>
                      <a:pt x="4823" y="16727"/>
                      <a:pt x="5435" y="13885"/>
                      <a:pt x="5435" y="13885"/>
                    </a:cubicBezTo>
                    <a:cubicBezTo>
                      <a:pt x="5249" y="13653"/>
                      <a:pt x="5063" y="13398"/>
                      <a:pt x="4924" y="13119"/>
                    </a:cubicBezTo>
                    <a:cubicBezTo>
                      <a:pt x="4088" y="11610"/>
                      <a:pt x="2903" y="7987"/>
                      <a:pt x="6782" y="3481"/>
                    </a:cubicBezTo>
                    <a:cubicBezTo>
                      <a:pt x="7084" y="3133"/>
                      <a:pt x="7269" y="2692"/>
                      <a:pt x="7269" y="2250"/>
                    </a:cubicBezTo>
                    <a:cubicBezTo>
                      <a:pt x="7293" y="1879"/>
                      <a:pt x="7200" y="1530"/>
                      <a:pt x="7037" y="1205"/>
                    </a:cubicBezTo>
                    <a:cubicBezTo>
                      <a:pt x="6581" y="402"/>
                      <a:pt x="5881" y="1"/>
                      <a:pt x="54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96;p88">
                <a:extLst>
                  <a:ext uri="{FF2B5EF4-FFF2-40B4-BE49-F238E27FC236}">
                    <a16:creationId xmlns:a16="http://schemas.microsoft.com/office/drawing/2014/main" id="{FC9EB783-EADA-7B22-3B18-4EAB1E3A9971}"/>
                  </a:ext>
                </a:extLst>
              </p:cNvPr>
              <p:cNvSpPr/>
              <p:nvPr/>
            </p:nvSpPr>
            <p:spPr>
              <a:xfrm>
                <a:off x="5886825" y="2584900"/>
                <a:ext cx="466250" cy="195325"/>
              </a:xfrm>
              <a:custGeom>
                <a:avLst/>
                <a:gdLst/>
                <a:ahLst/>
                <a:cxnLst/>
                <a:rect l="l" t="t" r="r" b="b"/>
                <a:pathLst>
                  <a:path w="18650" h="7813" extrusionOk="0">
                    <a:moveTo>
                      <a:pt x="15220" y="0"/>
                    </a:moveTo>
                    <a:cubicBezTo>
                      <a:pt x="14817" y="0"/>
                      <a:pt x="14437" y="247"/>
                      <a:pt x="14283" y="657"/>
                    </a:cubicBezTo>
                    <a:cubicBezTo>
                      <a:pt x="14260" y="726"/>
                      <a:pt x="14237" y="796"/>
                      <a:pt x="14214" y="843"/>
                    </a:cubicBezTo>
                    <a:cubicBezTo>
                      <a:pt x="12812" y="4414"/>
                      <a:pt x="10530" y="5267"/>
                      <a:pt x="8650" y="5267"/>
                    </a:cubicBezTo>
                    <a:cubicBezTo>
                      <a:pt x="7633" y="5267"/>
                      <a:pt x="6734" y="5018"/>
                      <a:pt x="6155" y="4814"/>
                    </a:cubicBezTo>
                    <a:cubicBezTo>
                      <a:pt x="5760" y="4675"/>
                      <a:pt x="5481" y="4558"/>
                      <a:pt x="5481" y="4558"/>
                    </a:cubicBezTo>
                    <a:cubicBezTo>
                      <a:pt x="5481" y="4558"/>
                      <a:pt x="5203" y="4628"/>
                      <a:pt x="4808" y="4744"/>
                    </a:cubicBezTo>
                    <a:cubicBezTo>
                      <a:pt x="4738" y="4767"/>
                      <a:pt x="4645" y="4791"/>
                      <a:pt x="4553" y="4814"/>
                    </a:cubicBezTo>
                    <a:cubicBezTo>
                      <a:pt x="2880" y="5348"/>
                      <a:pt x="1" y="6579"/>
                      <a:pt x="5690" y="7647"/>
                    </a:cubicBezTo>
                    <a:lnTo>
                      <a:pt x="5714" y="7647"/>
                    </a:lnTo>
                    <a:cubicBezTo>
                      <a:pt x="6330" y="7761"/>
                      <a:pt x="6916" y="7812"/>
                      <a:pt x="7471" y="7812"/>
                    </a:cubicBezTo>
                    <a:cubicBezTo>
                      <a:pt x="12828" y="7812"/>
                      <a:pt x="15341" y="2967"/>
                      <a:pt x="15909" y="1725"/>
                    </a:cubicBezTo>
                    <a:cubicBezTo>
                      <a:pt x="15932" y="1679"/>
                      <a:pt x="15955" y="1609"/>
                      <a:pt x="15979" y="1586"/>
                    </a:cubicBezTo>
                    <a:cubicBezTo>
                      <a:pt x="16308" y="1893"/>
                      <a:pt x="17114" y="2615"/>
                      <a:pt x="17417" y="2615"/>
                    </a:cubicBezTo>
                    <a:cubicBezTo>
                      <a:pt x="17435" y="2615"/>
                      <a:pt x="17451" y="2613"/>
                      <a:pt x="17465" y="2608"/>
                    </a:cubicBezTo>
                    <a:cubicBezTo>
                      <a:pt x="17604" y="2561"/>
                      <a:pt x="17488" y="2306"/>
                      <a:pt x="17302" y="2073"/>
                    </a:cubicBezTo>
                    <a:lnTo>
                      <a:pt x="17302" y="2073"/>
                    </a:lnTo>
                    <a:cubicBezTo>
                      <a:pt x="17414" y="2114"/>
                      <a:pt x="17531" y="2133"/>
                      <a:pt x="17648" y="2133"/>
                    </a:cubicBezTo>
                    <a:cubicBezTo>
                      <a:pt x="17798" y="2133"/>
                      <a:pt x="17949" y="2102"/>
                      <a:pt x="18092" y="2050"/>
                    </a:cubicBezTo>
                    <a:cubicBezTo>
                      <a:pt x="18649" y="1725"/>
                      <a:pt x="17488" y="959"/>
                      <a:pt x="15654" y="99"/>
                    </a:cubicBezTo>
                    <a:cubicBezTo>
                      <a:pt x="15512" y="32"/>
                      <a:pt x="15365" y="0"/>
                      <a:pt x="15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97;p88">
                <a:extLst>
                  <a:ext uri="{FF2B5EF4-FFF2-40B4-BE49-F238E27FC236}">
                    <a16:creationId xmlns:a16="http://schemas.microsoft.com/office/drawing/2014/main" id="{4C2CFEE4-C9FD-DA6D-A60F-1FA84115A177}"/>
                  </a:ext>
                </a:extLst>
              </p:cNvPr>
              <p:cNvSpPr/>
              <p:nvPr/>
            </p:nvSpPr>
            <p:spPr>
              <a:xfrm>
                <a:off x="5886225" y="2470375"/>
                <a:ext cx="962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680" extrusionOk="0">
                    <a:moveTo>
                      <a:pt x="277" y="1"/>
                    </a:moveTo>
                    <a:cubicBezTo>
                      <a:pt x="222" y="1"/>
                      <a:pt x="164" y="36"/>
                      <a:pt x="164" y="105"/>
                    </a:cubicBezTo>
                    <a:cubicBezTo>
                      <a:pt x="141" y="245"/>
                      <a:pt x="94" y="384"/>
                      <a:pt x="48" y="500"/>
                    </a:cubicBezTo>
                    <a:cubicBezTo>
                      <a:pt x="0" y="595"/>
                      <a:pt x="71" y="679"/>
                      <a:pt x="144" y="679"/>
                    </a:cubicBezTo>
                    <a:cubicBezTo>
                      <a:pt x="177" y="679"/>
                      <a:pt x="211" y="661"/>
                      <a:pt x="234" y="616"/>
                    </a:cubicBezTo>
                    <a:cubicBezTo>
                      <a:pt x="303" y="454"/>
                      <a:pt x="373" y="291"/>
                      <a:pt x="373" y="105"/>
                    </a:cubicBezTo>
                    <a:cubicBezTo>
                      <a:pt x="385" y="36"/>
                      <a:pt x="332" y="1"/>
                      <a:pt x="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98;p88">
                <a:extLst>
                  <a:ext uri="{FF2B5EF4-FFF2-40B4-BE49-F238E27FC236}">
                    <a16:creationId xmlns:a16="http://schemas.microsoft.com/office/drawing/2014/main" id="{D161784C-9D07-F136-8922-7C7CB70B665A}"/>
                  </a:ext>
                </a:extLst>
              </p:cNvPr>
              <p:cNvSpPr/>
              <p:nvPr/>
            </p:nvSpPr>
            <p:spPr>
              <a:xfrm>
                <a:off x="5912650" y="2691800"/>
                <a:ext cx="81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05" extrusionOk="0">
                    <a:moveTo>
                      <a:pt x="208" y="1"/>
                    </a:moveTo>
                    <a:cubicBezTo>
                      <a:pt x="152" y="1"/>
                      <a:pt x="93" y="30"/>
                      <a:pt x="82" y="97"/>
                    </a:cubicBezTo>
                    <a:cubicBezTo>
                      <a:pt x="59" y="236"/>
                      <a:pt x="36" y="352"/>
                      <a:pt x="13" y="491"/>
                    </a:cubicBezTo>
                    <a:cubicBezTo>
                      <a:pt x="1" y="564"/>
                      <a:pt x="57" y="605"/>
                      <a:pt x="118" y="605"/>
                    </a:cubicBezTo>
                    <a:cubicBezTo>
                      <a:pt x="174" y="605"/>
                      <a:pt x="234" y="570"/>
                      <a:pt x="245" y="491"/>
                    </a:cubicBezTo>
                    <a:cubicBezTo>
                      <a:pt x="268" y="329"/>
                      <a:pt x="291" y="236"/>
                      <a:pt x="315" y="97"/>
                    </a:cubicBezTo>
                    <a:cubicBezTo>
                      <a:pt x="327" y="36"/>
                      <a:pt x="26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99;p88">
                <a:extLst>
                  <a:ext uri="{FF2B5EF4-FFF2-40B4-BE49-F238E27FC236}">
                    <a16:creationId xmlns:a16="http://schemas.microsoft.com/office/drawing/2014/main" id="{EFF0849F-0BD9-5A97-FC7F-D660410CADD2}"/>
                  </a:ext>
                </a:extLst>
              </p:cNvPr>
              <p:cNvSpPr/>
              <p:nvPr/>
            </p:nvSpPr>
            <p:spPr>
              <a:xfrm>
                <a:off x="5855475" y="3210350"/>
                <a:ext cx="1039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4276" extrusionOk="0">
                    <a:moveTo>
                      <a:pt x="1022" y="1"/>
                    </a:moveTo>
                    <a:cubicBezTo>
                      <a:pt x="906" y="187"/>
                      <a:pt x="720" y="349"/>
                      <a:pt x="511" y="419"/>
                    </a:cubicBezTo>
                    <a:cubicBezTo>
                      <a:pt x="465" y="488"/>
                      <a:pt x="395" y="558"/>
                      <a:pt x="349" y="628"/>
                    </a:cubicBezTo>
                    <a:cubicBezTo>
                      <a:pt x="1" y="1046"/>
                      <a:pt x="1" y="1673"/>
                      <a:pt x="372" y="2068"/>
                    </a:cubicBezTo>
                    <a:cubicBezTo>
                      <a:pt x="1171" y="2936"/>
                      <a:pt x="1701" y="4275"/>
                      <a:pt x="1917" y="4275"/>
                    </a:cubicBezTo>
                    <a:cubicBezTo>
                      <a:pt x="1921" y="4275"/>
                      <a:pt x="1925" y="4275"/>
                      <a:pt x="1928" y="4274"/>
                    </a:cubicBezTo>
                    <a:cubicBezTo>
                      <a:pt x="2184" y="4204"/>
                      <a:pt x="2230" y="3902"/>
                      <a:pt x="2184" y="3531"/>
                    </a:cubicBezTo>
                    <a:lnTo>
                      <a:pt x="2184" y="3531"/>
                    </a:lnTo>
                    <a:cubicBezTo>
                      <a:pt x="2301" y="3844"/>
                      <a:pt x="2468" y="4092"/>
                      <a:pt x="2657" y="4092"/>
                    </a:cubicBezTo>
                    <a:cubicBezTo>
                      <a:pt x="2692" y="4092"/>
                      <a:pt x="2728" y="4083"/>
                      <a:pt x="2764" y="4065"/>
                    </a:cubicBezTo>
                    <a:cubicBezTo>
                      <a:pt x="3298" y="3833"/>
                      <a:pt x="2276" y="1743"/>
                      <a:pt x="2184" y="1580"/>
                    </a:cubicBezTo>
                    <a:lnTo>
                      <a:pt x="2184" y="1580"/>
                    </a:lnTo>
                    <a:cubicBezTo>
                      <a:pt x="2289" y="1727"/>
                      <a:pt x="3456" y="3430"/>
                      <a:pt x="3834" y="3430"/>
                    </a:cubicBezTo>
                    <a:cubicBezTo>
                      <a:pt x="3874" y="3430"/>
                      <a:pt x="3905" y="3411"/>
                      <a:pt x="3925" y="3368"/>
                    </a:cubicBezTo>
                    <a:cubicBezTo>
                      <a:pt x="4158" y="2927"/>
                      <a:pt x="2880" y="1023"/>
                      <a:pt x="2393" y="814"/>
                    </a:cubicBezTo>
                    <a:cubicBezTo>
                      <a:pt x="2439" y="790"/>
                      <a:pt x="2462" y="744"/>
                      <a:pt x="2485" y="721"/>
                    </a:cubicBezTo>
                    <a:cubicBezTo>
                      <a:pt x="2393" y="605"/>
                      <a:pt x="2369" y="442"/>
                      <a:pt x="2393" y="303"/>
                    </a:cubicBezTo>
                    <a:lnTo>
                      <a:pt x="2393" y="303"/>
                    </a:lnTo>
                    <a:cubicBezTo>
                      <a:pt x="2372" y="344"/>
                      <a:pt x="2112" y="643"/>
                      <a:pt x="1908" y="643"/>
                    </a:cubicBezTo>
                    <a:cubicBezTo>
                      <a:pt x="1883" y="643"/>
                      <a:pt x="1858" y="638"/>
                      <a:pt x="1835" y="628"/>
                    </a:cubicBezTo>
                    <a:cubicBezTo>
                      <a:pt x="1626" y="535"/>
                      <a:pt x="1789" y="94"/>
                      <a:pt x="1789" y="94"/>
                    </a:cubicBezTo>
                    <a:lnTo>
                      <a:pt x="1789" y="94"/>
                    </a:lnTo>
                    <a:cubicBezTo>
                      <a:pt x="1789" y="94"/>
                      <a:pt x="1209" y="628"/>
                      <a:pt x="989" y="628"/>
                    </a:cubicBezTo>
                    <a:cubicBezTo>
                      <a:pt x="985" y="628"/>
                      <a:pt x="980" y="628"/>
                      <a:pt x="976" y="628"/>
                    </a:cubicBezTo>
                    <a:cubicBezTo>
                      <a:pt x="767" y="605"/>
                      <a:pt x="976" y="94"/>
                      <a:pt x="10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400;p88">
                <a:extLst>
                  <a:ext uri="{FF2B5EF4-FFF2-40B4-BE49-F238E27FC236}">
                    <a16:creationId xmlns:a16="http://schemas.microsoft.com/office/drawing/2014/main" id="{FCF6C0FE-E683-20F4-7E61-6287EE624694}"/>
                  </a:ext>
                </a:extLst>
              </p:cNvPr>
              <p:cNvSpPr/>
              <p:nvPr/>
            </p:nvSpPr>
            <p:spPr>
              <a:xfrm>
                <a:off x="5471525" y="3079725"/>
                <a:ext cx="114000" cy="115925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637" extrusionOk="0">
                    <a:moveTo>
                      <a:pt x="3236" y="0"/>
                    </a:moveTo>
                    <a:cubicBezTo>
                      <a:pt x="3189" y="186"/>
                      <a:pt x="3073" y="697"/>
                      <a:pt x="2818" y="813"/>
                    </a:cubicBezTo>
                    <a:cubicBezTo>
                      <a:pt x="2818" y="929"/>
                      <a:pt x="2841" y="1045"/>
                      <a:pt x="2841" y="1162"/>
                    </a:cubicBezTo>
                    <a:cubicBezTo>
                      <a:pt x="2647" y="1111"/>
                      <a:pt x="2455" y="1089"/>
                      <a:pt x="2269" y="1089"/>
                    </a:cubicBezTo>
                    <a:cubicBezTo>
                      <a:pt x="1005" y="1089"/>
                      <a:pt x="0" y="2120"/>
                      <a:pt x="426" y="2323"/>
                    </a:cubicBezTo>
                    <a:cubicBezTo>
                      <a:pt x="523" y="2369"/>
                      <a:pt x="663" y="2388"/>
                      <a:pt x="825" y="2388"/>
                    </a:cubicBezTo>
                    <a:cubicBezTo>
                      <a:pt x="1473" y="2388"/>
                      <a:pt x="2469" y="2091"/>
                      <a:pt x="2469" y="2090"/>
                    </a:cubicBezTo>
                    <a:lnTo>
                      <a:pt x="2469" y="2090"/>
                    </a:lnTo>
                    <a:cubicBezTo>
                      <a:pt x="2469" y="2091"/>
                      <a:pt x="704" y="2950"/>
                      <a:pt x="1146" y="3391"/>
                    </a:cubicBezTo>
                    <a:cubicBezTo>
                      <a:pt x="1224" y="3466"/>
                      <a:pt x="1326" y="3497"/>
                      <a:pt x="1441" y="3497"/>
                    </a:cubicBezTo>
                    <a:cubicBezTo>
                      <a:pt x="1967" y="3497"/>
                      <a:pt x="2760" y="2844"/>
                      <a:pt x="2818" y="2787"/>
                    </a:cubicBezTo>
                    <a:lnTo>
                      <a:pt x="2818" y="2787"/>
                    </a:lnTo>
                    <a:cubicBezTo>
                      <a:pt x="2748" y="2880"/>
                      <a:pt x="1401" y="4459"/>
                      <a:pt x="1865" y="4622"/>
                    </a:cubicBezTo>
                    <a:cubicBezTo>
                      <a:pt x="1891" y="4631"/>
                      <a:pt x="1918" y="4636"/>
                      <a:pt x="1947" y="4636"/>
                    </a:cubicBezTo>
                    <a:cubicBezTo>
                      <a:pt x="2488" y="4636"/>
                      <a:pt x="3707" y="3090"/>
                      <a:pt x="4258" y="2671"/>
                    </a:cubicBezTo>
                    <a:cubicBezTo>
                      <a:pt x="4397" y="2555"/>
                      <a:pt x="4443" y="2114"/>
                      <a:pt x="4559" y="1394"/>
                    </a:cubicBezTo>
                    <a:cubicBezTo>
                      <a:pt x="4525" y="1382"/>
                      <a:pt x="4490" y="1376"/>
                      <a:pt x="4455" y="1376"/>
                    </a:cubicBezTo>
                    <a:cubicBezTo>
                      <a:pt x="4420" y="1376"/>
                      <a:pt x="4385" y="1382"/>
                      <a:pt x="4350" y="1394"/>
                    </a:cubicBezTo>
                    <a:cubicBezTo>
                      <a:pt x="4337" y="1400"/>
                      <a:pt x="4325" y="1403"/>
                      <a:pt x="4312" y="1403"/>
                    </a:cubicBezTo>
                    <a:cubicBezTo>
                      <a:pt x="4103" y="1403"/>
                      <a:pt x="3979" y="534"/>
                      <a:pt x="3979" y="534"/>
                    </a:cubicBezTo>
                    <a:cubicBezTo>
                      <a:pt x="3979" y="534"/>
                      <a:pt x="3700" y="1032"/>
                      <a:pt x="3456" y="1032"/>
                    </a:cubicBezTo>
                    <a:cubicBezTo>
                      <a:pt x="3436" y="1032"/>
                      <a:pt x="3417" y="1029"/>
                      <a:pt x="3398" y="1022"/>
                    </a:cubicBezTo>
                    <a:cubicBezTo>
                      <a:pt x="3143" y="953"/>
                      <a:pt x="3212" y="209"/>
                      <a:pt x="3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401;p88">
                <a:extLst>
                  <a:ext uri="{FF2B5EF4-FFF2-40B4-BE49-F238E27FC236}">
                    <a16:creationId xmlns:a16="http://schemas.microsoft.com/office/drawing/2014/main" id="{1775C359-54C7-47D5-FAB7-311242CFDAE8}"/>
                  </a:ext>
                </a:extLst>
              </p:cNvPr>
              <p:cNvSpPr/>
              <p:nvPr/>
            </p:nvSpPr>
            <p:spPr>
              <a:xfrm>
                <a:off x="6242150" y="2584975"/>
                <a:ext cx="110925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2613" extrusionOk="0">
                    <a:moveTo>
                      <a:pt x="1020" y="1"/>
                    </a:moveTo>
                    <a:cubicBezTo>
                      <a:pt x="612" y="1"/>
                      <a:pt x="226" y="256"/>
                      <a:pt x="70" y="654"/>
                    </a:cubicBezTo>
                    <a:cubicBezTo>
                      <a:pt x="47" y="723"/>
                      <a:pt x="24" y="793"/>
                      <a:pt x="1" y="863"/>
                    </a:cubicBezTo>
                    <a:cubicBezTo>
                      <a:pt x="186" y="1002"/>
                      <a:pt x="303" y="1211"/>
                      <a:pt x="372" y="1443"/>
                    </a:cubicBezTo>
                    <a:cubicBezTo>
                      <a:pt x="372" y="1443"/>
                      <a:pt x="563" y="976"/>
                      <a:pt x="824" y="976"/>
                    </a:cubicBezTo>
                    <a:cubicBezTo>
                      <a:pt x="836" y="976"/>
                      <a:pt x="848" y="977"/>
                      <a:pt x="860" y="979"/>
                    </a:cubicBezTo>
                    <a:cubicBezTo>
                      <a:pt x="1139" y="1002"/>
                      <a:pt x="953" y="1652"/>
                      <a:pt x="883" y="1838"/>
                    </a:cubicBezTo>
                    <a:cubicBezTo>
                      <a:pt x="949" y="1706"/>
                      <a:pt x="1120" y="1324"/>
                      <a:pt x="1374" y="1324"/>
                    </a:cubicBezTo>
                    <a:cubicBezTo>
                      <a:pt x="1388" y="1324"/>
                      <a:pt x="1403" y="1325"/>
                      <a:pt x="1417" y="1327"/>
                    </a:cubicBezTo>
                    <a:cubicBezTo>
                      <a:pt x="1557" y="1327"/>
                      <a:pt x="1650" y="1536"/>
                      <a:pt x="1696" y="1722"/>
                    </a:cubicBezTo>
                    <a:cubicBezTo>
                      <a:pt x="1719" y="1676"/>
                      <a:pt x="1742" y="1606"/>
                      <a:pt x="1766" y="1583"/>
                    </a:cubicBezTo>
                    <a:cubicBezTo>
                      <a:pt x="2095" y="1890"/>
                      <a:pt x="2901" y="2612"/>
                      <a:pt x="3204" y="2612"/>
                    </a:cubicBezTo>
                    <a:cubicBezTo>
                      <a:pt x="3222" y="2612"/>
                      <a:pt x="3238" y="2610"/>
                      <a:pt x="3252" y="2605"/>
                    </a:cubicBezTo>
                    <a:cubicBezTo>
                      <a:pt x="3391" y="2558"/>
                      <a:pt x="3275" y="2303"/>
                      <a:pt x="3089" y="2070"/>
                    </a:cubicBezTo>
                    <a:lnTo>
                      <a:pt x="3089" y="2070"/>
                    </a:lnTo>
                    <a:cubicBezTo>
                      <a:pt x="3201" y="2111"/>
                      <a:pt x="3318" y="2130"/>
                      <a:pt x="3435" y="2130"/>
                    </a:cubicBezTo>
                    <a:cubicBezTo>
                      <a:pt x="3585" y="2130"/>
                      <a:pt x="3736" y="2099"/>
                      <a:pt x="3879" y="2047"/>
                    </a:cubicBezTo>
                    <a:cubicBezTo>
                      <a:pt x="4436" y="1722"/>
                      <a:pt x="3275" y="956"/>
                      <a:pt x="1441" y="96"/>
                    </a:cubicBezTo>
                    <a:cubicBezTo>
                      <a:pt x="1304" y="31"/>
                      <a:pt x="1161" y="1"/>
                      <a:pt x="10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402;p88">
                <a:extLst>
                  <a:ext uri="{FF2B5EF4-FFF2-40B4-BE49-F238E27FC236}">
                    <a16:creationId xmlns:a16="http://schemas.microsoft.com/office/drawing/2014/main" id="{896FFB47-FB9E-C79A-6A76-35DC42065D31}"/>
                  </a:ext>
                </a:extLst>
              </p:cNvPr>
              <p:cNvSpPr/>
              <p:nvPr/>
            </p:nvSpPr>
            <p:spPr>
              <a:xfrm>
                <a:off x="5906000" y="2310850"/>
                <a:ext cx="7665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2632" extrusionOk="0">
                    <a:moveTo>
                      <a:pt x="1203" y="1"/>
                    </a:moveTo>
                    <a:cubicBezTo>
                      <a:pt x="1074" y="1"/>
                      <a:pt x="964" y="34"/>
                      <a:pt x="883" y="100"/>
                    </a:cubicBezTo>
                    <a:cubicBezTo>
                      <a:pt x="581" y="332"/>
                      <a:pt x="836" y="843"/>
                      <a:pt x="1115" y="1261"/>
                    </a:cubicBezTo>
                    <a:cubicBezTo>
                      <a:pt x="744" y="912"/>
                      <a:pt x="373" y="583"/>
                      <a:pt x="233" y="583"/>
                    </a:cubicBezTo>
                    <a:cubicBezTo>
                      <a:pt x="224" y="583"/>
                      <a:pt x="216" y="585"/>
                      <a:pt x="209" y="587"/>
                    </a:cubicBezTo>
                    <a:cubicBezTo>
                      <a:pt x="0" y="657"/>
                      <a:pt x="488" y="1656"/>
                      <a:pt x="1068" y="2167"/>
                    </a:cubicBezTo>
                    <a:cubicBezTo>
                      <a:pt x="1161" y="2097"/>
                      <a:pt x="1254" y="2074"/>
                      <a:pt x="1370" y="2074"/>
                    </a:cubicBezTo>
                    <a:cubicBezTo>
                      <a:pt x="1649" y="2097"/>
                      <a:pt x="1486" y="2469"/>
                      <a:pt x="1393" y="2631"/>
                    </a:cubicBezTo>
                    <a:cubicBezTo>
                      <a:pt x="1533" y="2445"/>
                      <a:pt x="1835" y="1934"/>
                      <a:pt x="2113" y="1888"/>
                    </a:cubicBezTo>
                    <a:cubicBezTo>
                      <a:pt x="2125" y="1886"/>
                      <a:pt x="2137" y="1885"/>
                      <a:pt x="2147" y="1885"/>
                    </a:cubicBezTo>
                    <a:cubicBezTo>
                      <a:pt x="2382" y="1885"/>
                      <a:pt x="2275" y="2357"/>
                      <a:pt x="2253" y="2469"/>
                    </a:cubicBezTo>
                    <a:cubicBezTo>
                      <a:pt x="2299" y="2352"/>
                      <a:pt x="2415" y="1958"/>
                      <a:pt x="2717" y="1958"/>
                    </a:cubicBezTo>
                    <a:cubicBezTo>
                      <a:pt x="2857" y="1958"/>
                      <a:pt x="2973" y="2097"/>
                      <a:pt x="3042" y="2236"/>
                    </a:cubicBezTo>
                    <a:cubicBezTo>
                      <a:pt x="3066" y="1865"/>
                      <a:pt x="2973" y="1516"/>
                      <a:pt x="2810" y="1214"/>
                    </a:cubicBezTo>
                    <a:cubicBezTo>
                      <a:pt x="2357" y="416"/>
                      <a:pt x="166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4403;p88">
              <a:extLst>
                <a:ext uri="{FF2B5EF4-FFF2-40B4-BE49-F238E27FC236}">
                  <a16:creationId xmlns:a16="http://schemas.microsoft.com/office/drawing/2014/main" id="{F48C453D-9EB2-804E-52C8-68ED746D0582}"/>
                </a:ext>
              </a:extLst>
            </p:cNvPr>
            <p:cNvSpPr/>
            <p:nvPr/>
          </p:nvSpPr>
          <p:spPr>
            <a:xfrm>
              <a:off x="2635225" y="4059800"/>
              <a:ext cx="39900" cy="3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404;p88">
              <a:extLst>
                <a:ext uri="{FF2B5EF4-FFF2-40B4-BE49-F238E27FC236}">
                  <a16:creationId xmlns:a16="http://schemas.microsoft.com/office/drawing/2014/main" id="{EAA47FF8-A637-256D-4DEC-80E98BE4E5C0}"/>
                </a:ext>
              </a:extLst>
            </p:cNvPr>
            <p:cNvSpPr/>
            <p:nvPr/>
          </p:nvSpPr>
          <p:spPr>
            <a:xfrm>
              <a:off x="2829175" y="4117400"/>
              <a:ext cx="39900" cy="3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4369;p88">
            <a:extLst>
              <a:ext uri="{FF2B5EF4-FFF2-40B4-BE49-F238E27FC236}">
                <a16:creationId xmlns:a16="http://schemas.microsoft.com/office/drawing/2014/main" id="{CA6624FA-CD7B-1D62-FB32-5CF26A76E431}"/>
              </a:ext>
            </a:extLst>
          </p:cNvPr>
          <p:cNvGrpSpPr/>
          <p:nvPr/>
        </p:nvGrpSpPr>
        <p:grpSpPr>
          <a:xfrm>
            <a:off x="4393828" y="173072"/>
            <a:ext cx="877241" cy="1059717"/>
            <a:chOff x="4691225" y="2056300"/>
            <a:chExt cx="740100" cy="894050"/>
          </a:xfrm>
        </p:grpSpPr>
        <p:sp>
          <p:nvSpPr>
            <p:cNvPr id="88" name="Google Shape;4370;p88">
              <a:extLst>
                <a:ext uri="{FF2B5EF4-FFF2-40B4-BE49-F238E27FC236}">
                  <a16:creationId xmlns:a16="http://schemas.microsoft.com/office/drawing/2014/main" id="{49EF9CC0-076B-6D93-8754-33F13630B997}"/>
                </a:ext>
              </a:extLst>
            </p:cNvPr>
            <p:cNvSpPr/>
            <p:nvPr/>
          </p:nvSpPr>
          <p:spPr>
            <a:xfrm>
              <a:off x="4691225" y="2056300"/>
              <a:ext cx="740100" cy="894050"/>
            </a:xfrm>
            <a:custGeom>
              <a:avLst/>
              <a:gdLst/>
              <a:ahLst/>
              <a:cxnLst/>
              <a:rect l="l" t="t" r="r" b="b"/>
              <a:pathLst>
                <a:path w="29604" h="35762" extrusionOk="0">
                  <a:moveTo>
                    <a:pt x="17386" y="1"/>
                  </a:moveTo>
                  <a:cubicBezTo>
                    <a:pt x="16281" y="1"/>
                    <a:pt x="15186" y="291"/>
                    <a:pt x="14202" y="856"/>
                  </a:cubicBezTo>
                  <a:cubicBezTo>
                    <a:pt x="12497" y="1922"/>
                    <a:pt x="12204" y="3654"/>
                    <a:pt x="12044" y="4799"/>
                  </a:cubicBezTo>
                  <a:cubicBezTo>
                    <a:pt x="11991" y="5199"/>
                    <a:pt x="11911" y="5572"/>
                    <a:pt x="11804" y="5918"/>
                  </a:cubicBezTo>
                  <a:cubicBezTo>
                    <a:pt x="11485" y="6105"/>
                    <a:pt x="10925" y="6318"/>
                    <a:pt x="10472" y="6505"/>
                  </a:cubicBezTo>
                  <a:cubicBezTo>
                    <a:pt x="7354" y="7757"/>
                    <a:pt x="1599" y="10128"/>
                    <a:pt x="693" y="17323"/>
                  </a:cubicBezTo>
                  <a:cubicBezTo>
                    <a:pt x="0" y="22812"/>
                    <a:pt x="2398" y="27208"/>
                    <a:pt x="7834" y="30406"/>
                  </a:cubicBezTo>
                  <a:cubicBezTo>
                    <a:pt x="7861" y="30672"/>
                    <a:pt x="7914" y="30938"/>
                    <a:pt x="8021" y="31178"/>
                  </a:cubicBezTo>
                  <a:cubicBezTo>
                    <a:pt x="8021" y="31498"/>
                    <a:pt x="8074" y="31791"/>
                    <a:pt x="8154" y="32111"/>
                  </a:cubicBezTo>
                  <a:cubicBezTo>
                    <a:pt x="8420" y="33123"/>
                    <a:pt x="9140" y="33949"/>
                    <a:pt x="10099" y="34376"/>
                  </a:cubicBezTo>
                  <a:cubicBezTo>
                    <a:pt x="10792" y="35255"/>
                    <a:pt x="11831" y="35761"/>
                    <a:pt x="12950" y="35761"/>
                  </a:cubicBezTo>
                  <a:lnTo>
                    <a:pt x="13243" y="35761"/>
                  </a:lnTo>
                  <a:cubicBezTo>
                    <a:pt x="13856" y="35708"/>
                    <a:pt x="14469" y="35522"/>
                    <a:pt x="14975" y="35175"/>
                  </a:cubicBezTo>
                  <a:cubicBezTo>
                    <a:pt x="15508" y="35175"/>
                    <a:pt x="16014" y="35042"/>
                    <a:pt x="16494" y="34802"/>
                  </a:cubicBezTo>
                  <a:cubicBezTo>
                    <a:pt x="17693" y="34163"/>
                    <a:pt x="18466" y="32910"/>
                    <a:pt x="18439" y="31551"/>
                  </a:cubicBezTo>
                  <a:cubicBezTo>
                    <a:pt x="18439" y="31551"/>
                    <a:pt x="18439" y="31525"/>
                    <a:pt x="18439" y="31525"/>
                  </a:cubicBezTo>
                  <a:cubicBezTo>
                    <a:pt x="21024" y="30619"/>
                    <a:pt x="26300" y="28221"/>
                    <a:pt x="27738" y="23424"/>
                  </a:cubicBezTo>
                  <a:cubicBezTo>
                    <a:pt x="29604" y="17269"/>
                    <a:pt x="27978" y="11860"/>
                    <a:pt x="23289" y="8556"/>
                  </a:cubicBezTo>
                  <a:cubicBezTo>
                    <a:pt x="21343" y="7224"/>
                    <a:pt x="21450" y="5758"/>
                    <a:pt x="21530" y="4346"/>
                  </a:cubicBezTo>
                  <a:cubicBezTo>
                    <a:pt x="21583" y="3574"/>
                    <a:pt x="21637" y="2774"/>
                    <a:pt x="21210" y="1948"/>
                  </a:cubicBezTo>
                  <a:cubicBezTo>
                    <a:pt x="20731" y="1069"/>
                    <a:pt x="19905" y="429"/>
                    <a:pt x="18919" y="190"/>
                  </a:cubicBezTo>
                  <a:cubicBezTo>
                    <a:pt x="18412" y="63"/>
                    <a:pt x="17898" y="1"/>
                    <a:pt x="17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71;p88">
              <a:extLst>
                <a:ext uri="{FF2B5EF4-FFF2-40B4-BE49-F238E27FC236}">
                  <a16:creationId xmlns:a16="http://schemas.microsoft.com/office/drawing/2014/main" id="{051FE998-F0DB-C7F9-B4EF-F643F837A4EA}"/>
                </a:ext>
              </a:extLst>
            </p:cNvPr>
            <p:cNvSpPr/>
            <p:nvPr/>
          </p:nvSpPr>
          <p:spPr>
            <a:xfrm>
              <a:off x="4949025" y="2771825"/>
              <a:ext cx="132925" cy="106700"/>
            </a:xfrm>
            <a:custGeom>
              <a:avLst/>
              <a:gdLst/>
              <a:ahLst/>
              <a:cxnLst/>
              <a:rect l="l" t="t" r="r" b="b"/>
              <a:pathLst>
                <a:path w="5317" h="4268" extrusionOk="0">
                  <a:moveTo>
                    <a:pt x="1951" y="1"/>
                  </a:moveTo>
                  <a:cubicBezTo>
                    <a:pt x="1813" y="1"/>
                    <a:pt x="1676" y="55"/>
                    <a:pt x="1572" y="159"/>
                  </a:cubicBezTo>
                  <a:cubicBezTo>
                    <a:pt x="1252" y="506"/>
                    <a:pt x="933" y="852"/>
                    <a:pt x="613" y="1225"/>
                  </a:cubicBezTo>
                  <a:cubicBezTo>
                    <a:pt x="293" y="1598"/>
                    <a:pt x="0" y="2051"/>
                    <a:pt x="133" y="2557"/>
                  </a:cubicBezTo>
                  <a:cubicBezTo>
                    <a:pt x="233" y="2956"/>
                    <a:pt x="586" y="3206"/>
                    <a:pt x="959" y="3206"/>
                  </a:cubicBezTo>
                  <a:cubicBezTo>
                    <a:pt x="1084" y="3206"/>
                    <a:pt x="1212" y="3177"/>
                    <a:pt x="1332" y="3117"/>
                  </a:cubicBezTo>
                  <a:cubicBezTo>
                    <a:pt x="1386" y="3090"/>
                    <a:pt x="1439" y="3037"/>
                    <a:pt x="1492" y="3010"/>
                  </a:cubicBezTo>
                  <a:lnTo>
                    <a:pt x="1492" y="3010"/>
                  </a:lnTo>
                  <a:cubicBezTo>
                    <a:pt x="1466" y="3197"/>
                    <a:pt x="1492" y="3357"/>
                    <a:pt x="1492" y="3543"/>
                  </a:cubicBezTo>
                  <a:cubicBezTo>
                    <a:pt x="1542" y="4036"/>
                    <a:pt x="1956" y="4267"/>
                    <a:pt x="2384" y="4267"/>
                  </a:cubicBezTo>
                  <a:cubicBezTo>
                    <a:pt x="2882" y="4267"/>
                    <a:pt x="3398" y="3956"/>
                    <a:pt x="3384" y="3383"/>
                  </a:cubicBezTo>
                  <a:cubicBezTo>
                    <a:pt x="3384" y="3250"/>
                    <a:pt x="3357" y="3117"/>
                    <a:pt x="3331" y="2957"/>
                  </a:cubicBezTo>
                  <a:lnTo>
                    <a:pt x="3331" y="2957"/>
                  </a:lnTo>
                  <a:cubicBezTo>
                    <a:pt x="3411" y="3117"/>
                    <a:pt x="3491" y="3250"/>
                    <a:pt x="3571" y="3383"/>
                  </a:cubicBezTo>
                  <a:cubicBezTo>
                    <a:pt x="3770" y="3607"/>
                    <a:pt x="4020" y="3705"/>
                    <a:pt x="4264" y="3705"/>
                  </a:cubicBezTo>
                  <a:cubicBezTo>
                    <a:pt x="4805" y="3705"/>
                    <a:pt x="5316" y="3226"/>
                    <a:pt x="5169" y="2584"/>
                  </a:cubicBezTo>
                  <a:cubicBezTo>
                    <a:pt x="4956" y="1785"/>
                    <a:pt x="4290" y="1118"/>
                    <a:pt x="3837" y="452"/>
                  </a:cubicBezTo>
                  <a:cubicBezTo>
                    <a:pt x="3735" y="248"/>
                    <a:pt x="3524" y="122"/>
                    <a:pt x="3299" y="122"/>
                  </a:cubicBezTo>
                  <a:cubicBezTo>
                    <a:pt x="3230" y="122"/>
                    <a:pt x="3160" y="134"/>
                    <a:pt x="3091" y="159"/>
                  </a:cubicBezTo>
                  <a:cubicBezTo>
                    <a:pt x="3038" y="186"/>
                    <a:pt x="2984" y="212"/>
                    <a:pt x="2958" y="239"/>
                  </a:cubicBezTo>
                  <a:cubicBezTo>
                    <a:pt x="2829" y="129"/>
                    <a:pt x="2662" y="69"/>
                    <a:pt x="2492" y="69"/>
                  </a:cubicBezTo>
                  <a:cubicBezTo>
                    <a:pt x="2416" y="69"/>
                    <a:pt x="2339" y="81"/>
                    <a:pt x="2265" y="106"/>
                  </a:cubicBezTo>
                  <a:cubicBezTo>
                    <a:pt x="2171" y="35"/>
                    <a:pt x="2061" y="1"/>
                    <a:pt x="1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72;p88">
              <a:extLst>
                <a:ext uri="{FF2B5EF4-FFF2-40B4-BE49-F238E27FC236}">
                  <a16:creationId xmlns:a16="http://schemas.microsoft.com/office/drawing/2014/main" id="{5B38868C-A8DA-ADE2-1220-EC7050EE8049}"/>
                </a:ext>
              </a:extLst>
            </p:cNvPr>
            <p:cNvSpPr/>
            <p:nvPr/>
          </p:nvSpPr>
          <p:spPr>
            <a:xfrm>
              <a:off x="4742500" y="2118550"/>
              <a:ext cx="605550" cy="715900"/>
            </a:xfrm>
            <a:custGeom>
              <a:avLst/>
              <a:gdLst/>
              <a:ahLst/>
              <a:cxnLst/>
              <a:rect l="l" t="t" r="r" b="b"/>
              <a:pathLst>
                <a:path w="24222" h="28636" extrusionOk="0">
                  <a:moveTo>
                    <a:pt x="15115" y="1"/>
                  </a:moveTo>
                  <a:cubicBezTo>
                    <a:pt x="14442" y="1"/>
                    <a:pt x="13697" y="169"/>
                    <a:pt x="13271" y="444"/>
                  </a:cubicBezTo>
                  <a:cubicBezTo>
                    <a:pt x="12071" y="1190"/>
                    <a:pt x="12631" y="3029"/>
                    <a:pt x="11698" y="4841"/>
                  </a:cubicBezTo>
                  <a:cubicBezTo>
                    <a:pt x="10766" y="6626"/>
                    <a:pt x="2026" y="6892"/>
                    <a:pt x="1013" y="14966"/>
                  </a:cubicBezTo>
                  <a:cubicBezTo>
                    <a:pt x="1" y="23066"/>
                    <a:pt x="7835" y="25731"/>
                    <a:pt x="8101" y="26184"/>
                  </a:cubicBezTo>
                  <a:cubicBezTo>
                    <a:pt x="8394" y="26610"/>
                    <a:pt x="7835" y="27569"/>
                    <a:pt x="8394" y="27756"/>
                  </a:cubicBezTo>
                  <a:cubicBezTo>
                    <a:pt x="8447" y="27773"/>
                    <a:pt x="8498" y="27781"/>
                    <a:pt x="8549" y="27781"/>
                  </a:cubicBezTo>
                  <a:cubicBezTo>
                    <a:pt x="9008" y="27781"/>
                    <a:pt x="9387" y="27134"/>
                    <a:pt x="9672" y="27134"/>
                  </a:cubicBezTo>
                  <a:cubicBezTo>
                    <a:pt x="9690" y="27134"/>
                    <a:pt x="9709" y="27137"/>
                    <a:pt x="9727" y="27143"/>
                  </a:cubicBezTo>
                  <a:cubicBezTo>
                    <a:pt x="10043" y="27222"/>
                    <a:pt x="9837" y="28635"/>
                    <a:pt x="10533" y="28635"/>
                  </a:cubicBezTo>
                  <a:cubicBezTo>
                    <a:pt x="10540" y="28635"/>
                    <a:pt x="10546" y="28635"/>
                    <a:pt x="10553" y="28635"/>
                  </a:cubicBezTo>
                  <a:cubicBezTo>
                    <a:pt x="11258" y="28583"/>
                    <a:pt x="11682" y="27301"/>
                    <a:pt x="12100" y="27301"/>
                  </a:cubicBezTo>
                  <a:cubicBezTo>
                    <a:pt x="12108" y="27301"/>
                    <a:pt x="12116" y="27302"/>
                    <a:pt x="12125" y="27303"/>
                  </a:cubicBezTo>
                  <a:cubicBezTo>
                    <a:pt x="12500" y="27326"/>
                    <a:pt x="12999" y="28237"/>
                    <a:pt x="13368" y="28237"/>
                  </a:cubicBezTo>
                  <a:cubicBezTo>
                    <a:pt x="13418" y="28237"/>
                    <a:pt x="13466" y="28220"/>
                    <a:pt x="13510" y="28182"/>
                  </a:cubicBezTo>
                  <a:cubicBezTo>
                    <a:pt x="13883" y="27836"/>
                    <a:pt x="13137" y="26903"/>
                    <a:pt x="14070" y="26690"/>
                  </a:cubicBezTo>
                  <a:cubicBezTo>
                    <a:pt x="15029" y="26477"/>
                    <a:pt x="21504" y="24505"/>
                    <a:pt x="22863" y="19975"/>
                  </a:cubicBezTo>
                  <a:cubicBezTo>
                    <a:pt x="24222" y="15419"/>
                    <a:pt x="23529" y="10996"/>
                    <a:pt x="19399" y="8091"/>
                  </a:cubicBezTo>
                  <a:cubicBezTo>
                    <a:pt x="15269" y="5187"/>
                    <a:pt x="16868" y="1243"/>
                    <a:pt x="16495" y="497"/>
                  </a:cubicBezTo>
                  <a:cubicBezTo>
                    <a:pt x="16314" y="149"/>
                    <a:pt x="15746" y="1"/>
                    <a:pt x="15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73;p88">
              <a:extLst>
                <a:ext uri="{FF2B5EF4-FFF2-40B4-BE49-F238E27FC236}">
                  <a16:creationId xmlns:a16="http://schemas.microsoft.com/office/drawing/2014/main" id="{366FB313-55C3-CDA0-CE80-F13B93FE6734}"/>
                </a:ext>
              </a:extLst>
            </p:cNvPr>
            <p:cNvSpPr/>
            <p:nvPr/>
          </p:nvSpPr>
          <p:spPr>
            <a:xfrm>
              <a:off x="4795125" y="2405425"/>
              <a:ext cx="77525" cy="276200"/>
            </a:xfrm>
            <a:custGeom>
              <a:avLst/>
              <a:gdLst/>
              <a:ahLst/>
              <a:cxnLst/>
              <a:rect l="l" t="t" r="r" b="b"/>
              <a:pathLst>
                <a:path w="3101" h="11048" extrusionOk="0">
                  <a:moveTo>
                    <a:pt x="1919" y="0"/>
                  </a:moveTo>
                  <a:lnTo>
                    <a:pt x="1919" y="0"/>
                  </a:lnTo>
                  <a:cubicBezTo>
                    <a:pt x="614" y="1812"/>
                    <a:pt x="1" y="4050"/>
                    <a:pt x="214" y="6262"/>
                  </a:cubicBezTo>
                  <a:cubicBezTo>
                    <a:pt x="401" y="7967"/>
                    <a:pt x="1040" y="10259"/>
                    <a:pt x="2719" y="11032"/>
                  </a:cubicBezTo>
                  <a:cubicBezTo>
                    <a:pt x="2744" y="11042"/>
                    <a:pt x="2770" y="11047"/>
                    <a:pt x="2795" y="11047"/>
                  </a:cubicBezTo>
                  <a:cubicBezTo>
                    <a:pt x="2957" y="11047"/>
                    <a:pt x="3100" y="10846"/>
                    <a:pt x="2985" y="10685"/>
                  </a:cubicBezTo>
                  <a:cubicBezTo>
                    <a:pt x="2053" y="9273"/>
                    <a:pt x="1200" y="8154"/>
                    <a:pt x="907" y="6422"/>
                  </a:cubicBezTo>
                  <a:cubicBezTo>
                    <a:pt x="587" y="4210"/>
                    <a:pt x="934" y="1972"/>
                    <a:pt x="1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74;p88">
              <a:extLst>
                <a:ext uri="{FF2B5EF4-FFF2-40B4-BE49-F238E27FC236}">
                  <a16:creationId xmlns:a16="http://schemas.microsoft.com/office/drawing/2014/main" id="{71084C1D-C25E-8244-4525-A8398D40B1C9}"/>
                </a:ext>
              </a:extLst>
            </p:cNvPr>
            <p:cNvSpPr/>
            <p:nvPr/>
          </p:nvSpPr>
          <p:spPr>
            <a:xfrm>
              <a:off x="4879075" y="2306950"/>
              <a:ext cx="122875" cy="394775"/>
            </a:xfrm>
            <a:custGeom>
              <a:avLst/>
              <a:gdLst/>
              <a:ahLst/>
              <a:cxnLst/>
              <a:rect l="l" t="t" r="r" b="b"/>
              <a:pathLst>
                <a:path w="4915" h="15791" extrusionOk="0">
                  <a:moveTo>
                    <a:pt x="4786" y="1"/>
                  </a:moveTo>
                  <a:cubicBezTo>
                    <a:pt x="4766" y="1"/>
                    <a:pt x="4742" y="7"/>
                    <a:pt x="4717" y="22"/>
                  </a:cubicBezTo>
                  <a:cubicBezTo>
                    <a:pt x="0" y="3087"/>
                    <a:pt x="134" y="11746"/>
                    <a:pt x="3597" y="15743"/>
                  </a:cubicBezTo>
                  <a:cubicBezTo>
                    <a:pt x="3638" y="15776"/>
                    <a:pt x="3686" y="15791"/>
                    <a:pt x="3733" y="15791"/>
                  </a:cubicBezTo>
                  <a:cubicBezTo>
                    <a:pt x="3839" y="15791"/>
                    <a:pt x="3936" y="15713"/>
                    <a:pt x="3917" y="15583"/>
                  </a:cubicBezTo>
                  <a:cubicBezTo>
                    <a:pt x="3251" y="13185"/>
                    <a:pt x="1999" y="11160"/>
                    <a:pt x="1759" y="8602"/>
                  </a:cubicBezTo>
                  <a:cubicBezTo>
                    <a:pt x="1519" y="5538"/>
                    <a:pt x="2318" y="2127"/>
                    <a:pt x="4850" y="182"/>
                  </a:cubicBezTo>
                  <a:cubicBezTo>
                    <a:pt x="4914" y="118"/>
                    <a:pt x="4875" y="1"/>
                    <a:pt x="4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75;p88">
              <a:extLst>
                <a:ext uri="{FF2B5EF4-FFF2-40B4-BE49-F238E27FC236}">
                  <a16:creationId xmlns:a16="http://schemas.microsoft.com/office/drawing/2014/main" id="{6987560E-18E5-55A4-BAA7-2B0A758BA9BC}"/>
                </a:ext>
              </a:extLst>
            </p:cNvPr>
            <p:cNvSpPr/>
            <p:nvPr/>
          </p:nvSpPr>
          <p:spPr>
            <a:xfrm>
              <a:off x="5021550" y="2270025"/>
              <a:ext cx="95350" cy="466200"/>
            </a:xfrm>
            <a:custGeom>
              <a:avLst/>
              <a:gdLst/>
              <a:ahLst/>
              <a:cxnLst/>
              <a:rect l="l" t="t" r="r" b="b"/>
              <a:pathLst>
                <a:path w="3814" h="18648" extrusionOk="0">
                  <a:moveTo>
                    <a:pt x="3734" y="1"/>
                  </a:moveTo>
                  <a:cubicBezTo>
                    <a:pt x="3707" y="1"/>
                    <a:pt x="3681" y="21"/>
                    <a:pt x="3681" y="61"/>
                  </a:cubicBezTo>
                  <a:cubicBezTo>
                    <a:pt x="3467" y="3045"/>
                    <a:pt x="3174" y="6029"/>
                    <a:pt x="2695" y="8987"/>
                  </a:cubicBezTo>
                  <a:cubicBezTo>
                    <a:pt x="2188" y="12158"/>
                    <a:pt x="1735" y="15568"/>
                    <a:pt x="83" y="18366"/>
                  </a:cubicBezTo>
                  <a:cubicBezTo>
                    <a:pt x="0" y="18491"/>
                    <a:pt x="112" y="18648"/>
                    <a:pt x="240" y="18648"/>
                  </a:cubicBezTo>
                  <a:cubicBezTo>
                    <a:pt x="277" y="18648"/>
                    <a:pt x="315" y="18635"/>
                    <a:pt x="350" y="18606"/>
                  </a:cubicBezTo>
                  <a:cubicBezTo>
                    <a:pt x="2188" y="16714"/>
                    <a:pt x="2428" y="13277"/>
                    <a:pt x="2881" y="10772"/>
                  </a:cubicBezTo>
                  <a:cubicBezTo>
                    <a:pt x="3521" y="7255"/>
                    <a:pt x="3814" y="3658"/>
                    <a:pt x="3787" y="61"/>
                  </a:cubicBezTo>
                  <a:cubicBezTo>
                    <a:pt x="3787" y="21"/>
                    <a:pt x="3761" y="1"/>
                    <a:pt x="3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376;p88">
              <a:extLst>
                <a:ext uri="{FF2B5EF4-FFF2-40B4-BE49-F238E27FC236}">
                  <a16:creationId xmlns:a16="http://schemas.microsoft.com/office/drawing/2014/main" id="{A47001B1-3F4B-23BD-18D8-88F49401DC4B}"/>
                </a:ext>
              </a:extLst>
            </p:cNvPr>
            <p:cNvSpPr/>
            <p:nvPr/>
          </p:nvSpPr>
          <p:spPr>
            <a:xfrm>
              <a:off x="5140775" y="2363525"/>
              <a:ext cx="98050" cy="361375"/>
            </a:xfrm>
            <a:custGeom>
              <a:avLst/>
              <a:gdLst/>
              <a:ahLst/>
              <a:cxnLst/>
              <a:rect l="l" t="t" r="r" b="b"/>
              <a:pathLst>
                <a:path w="3922" h="14455" extrusionOk="0">
                  <a:moveTo>
                    <a:pt x="2672" y="1"/>
                  </a:moveTo>
                  <a:cubicBezTo>
                    <a:pt x="2612" y="1"/>
                    <a:pt x="2553" y="60"/>
                    <a:pt x="2589" y="131"/>
                  </a:cubicBezTo>
                  <a:cubicBezTo>
                    <a:pt x="3601" y="2476"/>
                    <a:pt x="3441" y="5167"/>
                    <a:pt x="2962" y="7645"/>
                  </a:cubicBezTo>
                  <a:cubicBezTo>
                    <a:pt x="2456" y="10096"/>
                    <a:pt x="1203" y="11961"/>
                    <a:pt x="84" y="14146"/>
                  </a:cubicBezTo>
                  <a:cubicBezTo>
                    <a:pt x="1" y="14292"/>
                    <a:pt x="129" y="14454"/>
                    <a:pt x="266" y="14454"/>
                  </a:cubicBezTo>
                  <a:cubicBezTo>
                    <a:pt x="304" y="14454"/>
                    <a:pt x="342" y="14442"/>
                    <a:pt x="377" y="14413"/>
                  </a:cubicBezTo>
                  <a:cubicBezTo>
                    <a:pt x="2402" y="12894"/>
                    <a:pt x="3202" y="9750"/>
                    <a:pt x="3548" y="7405"/>
                  </a:cubicBezTo>
                  <a:cubicBezTo>
                    <a:pt x="3921" y="4900"/>
                    <a:pt x="3921" y="2369"/>
                    <a:pt x="2749" y="51"/>
                  </a:cubicBezTo>
                  <a:cubicBezTo>
                    <a:pt x="2731" y="15"/>
                    <a:pt x="270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377;p88">
              <a:extLst>
                <a:ext uri="{FF2B5EF4-FFF2-40B4-BE49-F238E27FC236}">
                  <a16:creationId xmlns:a16="http://schemas.microsoft.com/office/drawing/2014/main" id="{614C338D-387D-8ED7-499C-EC9F751BEA91}"/>
                </a:ext>
              </a:extLst>
            </p:cNvPr>
            <p:cNvSpPr/>
            <p:nvPr/>
          </p:nvSpPr>
          <p:spPr>
            <a:xfrm>
              <a:off x="5247325" y="2465725"/>
              <a:ext cx="78075" cy="226150"/>
            </a:xfrm>
            <a:custGeom>
              <a:avLst/>
              <a:gdLst/>
              <a:ahLst/>
              <a:cxnLst/>
              <a:rect l="l" t="t" r="r" b="b"/>
              <a:pathLst>
                <a:path w="3123" h="9046" extrusionOk="0">
                  <a:moveTo>
                    <a:pt x="2349" y="1"/>
                  </a:moveTo>
                  <a:cubicBezTo>
                    <a:pt x="2298" y="1"/>
                    <a:pt x="2244" y="42"/>
                    <a:pt x="2244" y="120"/>
                  </a:cubicBezTo>
                  <a:cubicBezTo>
                    <a:pt x="2510" y="1798"/>
                    <a:pt x="2404" y="3530"/>
                    <a:pt x="1871" y="5156"/>
                  </a:cubicBezTo>
                  <a:cubicBezTo>
                    <a:pt x="1444" y="6461"/>
                    <a:pt x="565" y="7500"/>
                    <a:pt x="59" y="8753"/>
                  </a:cubicBezTo>
                  <a:cubicBezTo>
                    <a:pt x="1" y="8927"/>
                    <a:pt x="140" y="9045"/>
                    <a:pt x="282" y="9045"/>
                  </a:cubicBezTo>
                  <a:cubicBezTo>
                    <a:pt x="335" y="9045"/>
                    <a:pt x="388" y="9029"/>
                    <a:pt x="432" y="8993"/>
                  </a:cubicBezTo>
                  <a:cubicBezTo>
                    <a:pt x="2936" y="7181"/>
                    <a:pt x="3123" y="2784"/>
                    <a:pt x="2430" y="66"/>
                  </a:cubicBezTo>
                  <a:cubicBezTo>
                    <a:pt x="2419" y="22"/>
                    <a:pt x="2385" y="1"/>
                    <a:pt x="2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4263;p88">
            <a:extLst>
              <a:ext uri="{FF2B5EF4-FFF2-40B4-BE49-F238E27FC236}">
                <a16:creationId xmlns:a16="http://schemas.microsoft.com/office/drawing/2014/main" id="{5B460EC0-E0AD-02EB-99BD-0C1FBB320177}"/>
              </a:ext>
            </a:extLst>
          </p:cNvPr>
          <p:cNvGrpSpPr/>
          <p:nvPr/>
        </p:nvGrpSpPr>
        <p:grpSpPr>
          <a:xfrm>
            <a:off x="2882014" y="3660686"/>
            <a:ext cx="1142421" cy="897407"/>
            <a:chOff x="981600" y="1897000"/>
            <a:chExt cx="826225" cy="649025"/>
          </a:xfrm>
        </p:grpSpPr>
        <p:sp>
          <p:nvSpPr>
            <p:cNvPr id="97" name="Google Shape;4264;p88">
              <a:extLst>
                <a:ext uri="{FF2B5EF4-FFF2-40B4-BE49-F238E27FC236}">
                  <a16:creationId xmlns:a16="http://schemas.microsoft.com/office/drawing/2014/main" id="{59653DFE-3E68-16F6-C84F-092BA74E3965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265;p88">
              <a:extLst>
                <a:ext uri="{FF2B5EF4-FFF2-40B4-BE49-F238E27FC236}">
                  <a16:creationId xmlns:a16="http://schemas.microsoft.com/office/drawing/2014/main" id="{CDD4B891-16D7-9282-B68A-F8D5DBB817F3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266;p88">
              <a:extLst>
                <a:ext uri="{FF2B5EF4-FFF2-40B4-BE49-F238E27FC236}">
                  <a16:creationId xmlns:a16="http://schemas.microsoft.com/office/drawing/2014/main" id="{238CD224-E5DD-79AC-99C9-B10DBF55CEC7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267;p88">
              <a:extLst>
                <a:ext uri="{FF2B5EF4-FFF2-40B4-BE49-F238E27FC236}">
                  <a16:creationId xmlns:a16="http://schemas.microsoft.com/office/drawing/2014/main" id="{4DBB1A5A-847F-C6D7-3B45-9CCD7C10548C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268;p88">
              <a:extLst>
                <a:ext uri="{FF2B5EF4-FFF2-40B4-BE49-F238E27FC236}">
                  <a16:creationId xmlns:a16="http://schemas.microsoft.com/office/drawing/2014/main" id="{75059FC4-5812-21FB-5172-EAA10A99ECE4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269;p88">
              <a:extLst>
                <a:ext uri="{FF2B5EF4-FFF2-40B4-BE49-F238E27FC236}">
                  <a16:creationId xmlns:a16="http://schemas.microsoft.com/office/drawing/2014/main" id="{02126948-D64A-1421-FBDB-81C2DB4D1073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270;p88">
              <a:extLst>
                <a:ext uri="{FF2B5EF4-FFF2-40B4-BE49-F238E27FC236}">
                  <a16:creationId xmlns:a16="http://schemas.microsoft.com/office/drawing/2014/main" id="{30EA6DF4-15D9-3A92-7E89-50EECE66FBC8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271;p88">
              <a:extLst>
                <a:ext uri="{FF2B5EF4-FFF2-40B4-BE49-F238E27FC236}">
                  <a16:creationId xmlns:a16="http://schemas.microsoft.com/office/drawing/2014/main" id="{BB8D0658-6558-0BA6-52B3-7DBA62172AB5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272;p88">
              <a:extLst>
                <a:ext uri="{FF2B5EF4-FFF2-40B4-BE49-F238E27FC236}">
                  <a16:creationId xmlns:a16="http://schemas.microsoft.com/office/drawing/2014/main" id="{CA3B9989-A235-A46A-482E-6690D3FB4DAE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273;p88">
              <a:extLst>
                <a:ext uri="{FF2B5EF4-FFF2-40B4-BE49-F238E27FC236}">
                  <a16:creationId xmlns:a16="http://schemas.microsoft.com/office/drawing/2014/main" id="{92D0ABFC-A1BF-1D89-28E6-C0D709B01542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274;p88">
              <a:extLst>
                <a:ext uri="{FF2B5EF4-FFF2-40B4-BE49-F238E27FC236}">
                  <a16:creationId xmlns:a16="http://schemas.microsoft.com/office/drawing/2014/main" id="{32EB878D-57C5-5EA4-C9A7-3FF843CEFE2E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275;p88">
              <a:extLst>
                <a:ext uri="{FF2B5EF4-FFF2-40B4-BE49-F238E27FC236}">
                  <a16:creationId xmlns:a16="http://schemas.microsoft.com/office/drawing/2014/main" id="{63CCF581-0F63-C617-942F-1002E544543E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4A1A18-1685-0130-924E-675E03A9D94F}"/>
              </a:ext>
            </a:extLst>
          </p:cNvPr>
          <p:cNvSpPr txBox="1"/>
          <p:nvPr/>
        </p:nvSpPr>
        <p:spPr>
          <a:xfrm>
            <a:off x="3104964" y="1177576"/>
            <a:ext cx="2339102" cy="2320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/>
              <a:t>GAM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(2 </a:t>
            </a:r>
            <a:r>
              <a:rPr lang="en-US" sz="2800" dirty="0" err="1"/>
              <a:t>tiết</a:t>
            </a:r>
            <a:r>
              <a:rPr lang="en-US" sz="2800" dirty="0"/>
              <a:t>)</a:t>
            </a:r>
          </a:p>
        </p:txBody>
      </p:sp>
      <p:grpSp>
        <p:nvGrpSpPr>
          <p:cNvPr id="116" name="Google Shape;911;p53">
            <a:extLst>
              <a:ext uri="{FF2B5EF4-FFF2-40B4-BE49-F238E27FC236}">
                <a16:creationId xmlns:a16="http://schemas.microsoft.com/office/drawing/2014/main" id="{CABF2DF6-E945-6165-8F23-11696FDB5170}"/>
              </a:ext>
            </a:extLst>
          </p:cNvPr>
          <p:cNvGrpSpPr/>
          <p:nvPr/>
        </p:nvGrpSpPr>
        <p:grpSpPr>
          <a:xfrm rot="5400000">
            <a:off x="7238875" y="1707014"/>
            <a:ext cx="393589" cy="409640"/>
            <a:chOff x="8140336" y="2158650"/>
            <a:chExt cx="1039865" cy="1082273"/>
          </a:xfrm>
        </p:grpSpPr>
        <p:sp>
          <p:nvSpPr>
            <p:cNvPr id="117" name="Google Shape;912;p53">
              <a:extLst>
                <a:ext uri="{FF2B5EF4-FFF2-40B4-BE49-F238E27FC236}">
                  <a16:creationId xmlns:a16="http://schemas.microsoft.com/office/drawing/2014/main" id="{E1B32C1D-9370-1124-6701-05D6F0520CEB}"/>
                </a:ext>
              </a:extLst>
            </p:cNvPr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" name="Google Shape;913;p53">
              <a:extLst>
                <a:ext uri="{FF2B5EF4-FFF2-40B4-BE49-F238E27FC236}">
                  <a16:creationId xmlns:a16="http://schemas.microsoft.com/office/drawing/2014/main" id="{ABAA5595-C228-B2A4-F4C0-A9611C540C95}"/>
                </a:ext>
              </a:extLst>
            </p:cNvPr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119" name="Google Shape;914;p53">
                <a:extLst>
                  <a:ext uri="{FF2B5EF4-FFF2-40B4-BE49-F238E27FC236}">
                    <a16:creationId xmlns:a16="http://schemas.microsoft.com/office/drawing/2014/main" id="{DA412220-C488-BFA8-5C4F-75DA53526E96}"/>
                  </a:ext>
                </a:extLst>
              </p:cNvPr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915;p53">
                <a:extLst>
                  <a:ext uri="{FF2B5EF4-FFF2-40B4-BE49-F238E27FC236}">
                    <a16:creationId xmlns:a16="http://schemas.microsoft.com/office/drawing/2014/main" id="{CCB3CA2D-01B1-1A76-8145-7126C2B38D64}"/>
                  </a:ext>
                </a:extLst>
              </p:cNvPr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916;p53">
                <a:extLst>
                  <a:ext uri="{FF2B5EF4-FFF2-40B4-BE49-F238E27FC236}">
                    <a16:creationId xmlns:a16="http://schemas.microsoft.com/office/drawing/2014/main" id="{13A2AE55-F294-31BB-FC44-32E494D540D0}"/>
                  </a:ext>
                </a:extLst>
              </p:cNvPr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17;p53">
                <a:extLst>
                  <a:ext uri="{FF2B5EF4-FFF2-40B4-BE49-F238E27FC236}">
                    <a16:creationId xmlns:a16="http://schemas.microsoft.com/office/drawing/2014/main" id="{96229D52-35AA-A620-4E7E-5CD891A01FED}"/>
                  </a:ext>
                </a:extLst>
              </p:cNvPr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18;p53">
                <a:extLst>
                  <a:ext uri="{FF2B5EF4-FFF2-40B4-BE49-F238E27FC236}">
                    <a16:creationId xmlns:a16="http://schemas.microsoft.com/office/drawing/2014/main" id="{A4A340F5-B219-DB02-01D2-B4C39984918E}"/>
                  </a:ext>
                </a:extLst>
              </p:cNvPr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19;p53">
                <a:extLst>
                  <a:ext uri="{FF2B5EF4-FFF2-40B4-BE49-F238E27FC236}">
                    <a16:creationId xmlns:a16="http://schemas.microsoft.com/office/drawing/2014/main" id="{AFCCA5D3-1C4C-CD85-6587-2976C94C62F2}"/>
                  </a:ext>
                </a:extLst>
              </p:cNvPr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911;p53">
            <a:extLst>
              <a:ext uri="{FF2B5EF4-FFF2-40B4-BE49-F238E27FC236}">
                <a16:creationId xmlns:a16="http://schemas.microsoft.com/office/drawing/2014/main" id="{562F1CAA-2AC3-C742-0B12-75FD617CBB39}"/>
              </a:ext>
            </a:extLst>
          </p:cNvPr>
          <p:cNvGrpSpPr/>
          <p:nvPr/>
        </p:nvGrpSpPr>
        <p:grpSpPr>
          <a:xfrm rot="1302450">
            <a:off x="860586" y="2024973"/>
            <a:ext cx="393589" cy="409640"/>
            <a:chOff x="8140336" y="2158650"/>
            <a:chExt cx="1039865" cy="1082273"/>
          </a:xfrm>
        </p:grpSpPr>
        <p:sp>
          <p:nvSpPr>
            <p:cNvPr id="126" name="Google Shape;912;p53">
              <a:extLst>
                <a:ext uri="{FF2B5EF4-FFF2-40B4-BE49-F238E27FC236}">
                  <a16:creationId xmlns:a16="http://schemas.microsoft.com/office/drawing/2014/main" id="{6A2EAB9F-B144-686E-00AB-D1EA6BB1B67A}"/>
                </a:ext>
              </a:extLst>
            </p:cNvPr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913;p53">
              <a:extLst>
                <a:ext uri="{FF2B5EF4-FFF2-40B4-BE49-F238E27FC236}">
                  <a16:creationId xmlns:a16="http://schemas.microsoft.com/office/drawing/2014/main" id="{5188188D-D548-D3F8-91ED-0B756D97EE23}"/>
                </a:ext>
              </a:extLst>
            </p:cNvPr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128" name="Google Shape;914;p53">
                <a:extLst>
                  <a:ext uri="{FF2B5EF4-FFF2-40B4-BE49-F238E27FC236}">
                    <a16:creationId xmlns:a16="http://schemas.microsoft.com/office/drawing/2014/main" id="{58891A3A-45EB-1995-9316-32537C93542B}"/>
                  </a:ext>
                </a:extLst>
              </p:cNvPr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15;p53">
                <a:extLst>
                  <a:ext uri="{FF2B5EF4-FFF2-40B4-BE49-F238E27FC236}">
                    <a16:creationId xmlns:a16="http://schemas.microsoft.com/office/drawing/2014/main" id="{9FA8BFE6-C77D-DE82-63B7-A0B0D45DD060}"/>
                  </a:ext>
                </a:extLst>
              </p:cNvPr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16;p53">
                <a:extLst>
                  <a:ext uri="{FF2B5EF4-FFF2-40B4-BE49-F238E27FC236}">
                    <a16:creationId xmlns:a16="http://schemas.microsoft.com/office/drawing/2014/main" id="{BC098390-31CE-6168-3412-A2443AF1990B}"/>
                  </a:ext>
                </a:extLst>
              </p:cNvPr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17;p53">
                <a:extLst>
                  <a:ext uri="{FF2B5EF4-FFF2-40B4-BE49-F238E27FC236}">
                    <a16:creationId xmlns:a16="http://schemas.microsoft.com/office/drawing/2014/main" id="{007F5323-4836-3B35-3623-36163B503561}"/>
                  </a:ext>
                </a:extLst>
              </p:cNvPr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918;p53">
                <a:extLst>
                  <a:ext uri="{FF2B5EF4-FFF2-40B4-BE49-F238E27FC236}">
                    <a16:creationId xmlns:a16="http://schemas.microsoft.com/office/drawing/2014/main" id="{9DDD9FFD-DF81-C4E1-05EC-C40396B69537}"/>
                  </a:ext>
                </a:extLst>
              </p:cNvPr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19;p53">
                <a:extLst>
                  <a:ext uri="{FF2B5EF4-FFF2-40B4-BE49-F238E27FC236}">
                    <a16:creationId xmlns:a16="http://schemas.microsoft.com/office/drawing/2014/main" id="{CA11CCF1-3133-085C-46C7-1517BC03214E}"/>
                  </a:ext>
                </a:extLst>
              </p:cNvPr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4" name="Picture 12">
            <a:extLst>
              <a:ext uri="{FF2B5EF4-FFF2-40B4-BE49-F238E27FC236}">
                <a16:creationId xmlns:a16="http://schemas.microsoft.com/office/drawing/2014/main" id="{08CD4F0B-4AC5-5E42-2A0E-FC70F5F0D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063710" y="553956"/>
            <a:ext cx="579464" cy="326607"/>
          </a:xfrm>
          <a:prstGeom prst="rect">
            <a:avLst/>
          </a:prstGeom>
        </p:spPr>
      </p:pic>
      <p:pic>
        <p:nvPicPr>
          <p:cNvPr id="135" name="Picture 12">
            <a:extLst>
              <a:ext uri="{FF2B5EF4-FFF2-40B4-BE49-F238E27FC236}">
                <a16:creationId xmlns:a16="http://schemas.microsoft.com/office/drawing/2014/main" id="{8CD8CF9A-4FFF-80B5-3B9D-19F379574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291276" y="1072806"/>
            <a:ext cx="579464" cy="326607"/>
          </a:xfrm>
          <a:prstGeom prst="rect">
            <a:avLst/>
          </a:prstGeom>
        </p:spPr>
      </p:pic>
      <p:pic>
        <p:nvPicPr>
          <p:cNvPr id="136" name="Picture 12">
            <a:extLst>
              <a:ext uri="{FF2B5EF4-FFF2-40B4-BE49-F238E27FC236}">
                <a16:creationId xmlns:a16="http://schemas.microsoft.com/office/drawing/2014/main" id="{58E14E87-7B2A-E249-A58F-A017F3B07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471611" y="3335101"/>
            <a:ext cx="579464" cy="326607"/>
          </a:xfrm>
          <a:prstGeom prst="rect">
            <a:avLst/>
          </a:prstGeom>
        </p:spPr>
      </p:pic>
      <p:pic>
        <p:nvPicPr>
          <p:cNvPr id="137" name="Picture 12">
            <a:extLst>
              <a:ext uri="{FF2B5EF4-FFF2-40B4-BE49-F238E27FC236}">
                <a16:creationId xmlns:a16="http://schemas.microsoft.com/office/drawing/2014/main" id="{CBEA96D1-5675-6849-3140-1BFDA57FF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200111" y="2983662"/>
            <a:ext cx="579464" cy="326607"/>
          </a:xfrm>
          <a:prstGeom prst="rect">
            <a:avLst/>
          </a:prstGeom>
        </p:spPr>
      </p:pic>
      <p:pic>
        <p:nvPicPr>
          <p:cNvPr id="138" name="Picture 12">
            <a:extLst>
              <a:ext uri="{FF2B5EF4-FFF2-40B4-BE49-F238E27FC236}">
                <a16:creationId xmlns:a16="http://schemas.microsoft.com/office/drawing/2014/main" id="{21D8EF5F-24FA-7C05-DCAE-599C527AA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8351042" y="1836074"/>
            <a:ext cx="579464" cy="326607"/>
          </a:xfrm>
          <a:prstGeom prst="rect">
            <a:avLst/>
          </a:prstGeom>
        </p:spPr>
      </p:pic>
      <p:grpSp>
        <p:nvGrpSpPr>
          <p:cNvPr id="139" name="Google Shape;2890;p73">
            <a:extLst>
              <a:ext uri="{FF2B5EF4-FFF2-40B4-BE49-F238E27FC236}">
                <a16:creationId xmlns:a16="http://schemas.microsoft.com/office/drawing/2014/main" id="{7F1A6B1B-ECC4-82B0-4C12-34EB4FA7A289}"/>
              </a:ext>
            </a:extLst>
          </p:cNvPr>
          <p:cNvGrpSpPr/>
          <p:nvPr/>
        </p:nvGrpSpPr>
        <p:grpSpPr>
          <a:xfrm>
            <a:off x="980308" y="332035"/>
            <a:ext cx="474522" cy="477622"/>
            <a:chOff x="3272489" y="4497547"/>
            <a:chExt cx="885943" cy="865594"/>
          </a:xfrm>
        </p:grpSpPr>
        <p:sp>
          <p:nvSpPr>
            <p:cNvPr id="140" name="Google Shape;2891;p73">
              <a:extLst>
                <a:ext uri="{FF2B5EF4-FFF2-40B4-BE49-F238E27FC236}">
                  <a16:creationId xmlns:a16="http://schemas.microsoft.com/office/drawing/2014/main" id="{6B08D795-B6E5-C5A1-3BE2-99769C8FDA0C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92;p73">
              <a:extLst>
                <a:ext uri="{FF2B5EF4-FFF2-40B4-BE49-F238E27FC236}">
                  <a16:creationId xmlns:a16="http://schemas.microsoft.com/office/drawing/2014/main" id="{1AC07363-89A9-3791-D8B2-FB07EB1A650B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93;p73">
              <a:extLst>
                <a:ext uri="{FF2B5EF4-FFF2-40B4-BE49-F238E27FC236}">
                  <a16:creationId xmlns:a16="http://schemas.microsoft.com/office/drawing/2014/main" id="{A3F68C62-EA5B-FB36-0D9F-31D8A74CFFB2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2894;p73">
            <a:extLst>
              <a:ext uri="{FF2B5EF4-FFF2-40B4-BE49-F238E27FC236}">
                <a16:creationId xmlns:a16="http://schemas.microsoft.com/office/drawing/2014/main" id="{73B9A411-D623-17CE-73A3-1F1F51D22FF5}"/>
              </a:ext>
            </a:extLst>
          </p:cNvPr>
          <p:cNvGrpSpPr/>
          <p:nvPr/>
        </p:nvGrpSpPr>
        <p:grpSpPr>
          <a:xfrm rot="5400000">
            <a:off x="656517" y="271433"/>
            <a:ext cx="488850" cy="463622"/>
            <a:chOff x="3272489" y="4497547"/>
            <a:chExt cx="885943" cy="865594"/>
          </a:xfrm>
        </p:grpSpPr>
        <p:sp>
          <p:nvSpPr>
            <p:cNvPr id="144" name="Google Shape;2895;p73">
              <a:extLst>
                <a:ext uri="{FF2B5EF4-FFF2-40B4-BE49-F238E27FC236}">
                  <a16:creationId xmlns:a16="http://schemas.microsoft.com/office/drawing/2014/main" id="{6B04E652-AECC-614B-C9C7-82BBF592D60B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96;p73">
              <a:extLst>
                <a:ext uri="{FF2B5EF4-FFF2-40B4-BE49-F238E27FC236}">
                  <a16:creationId xmlns:a16="http://schemas.microsoft.com/office/drawing/2014/main" id="{CA06E860-0CED-FB3F-6D28-3F4B79B819CA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97;p73">
              <a:extLst>
                <a:ext uri="{FF2B5EF4-FFF2-40B4-BE49-F238E27FC236}">
                  <a16:creationId xmlns:a16="http://schemas.microsoft.com/office/drawing/2014/main" id="{0D37FC76-7EE1-FFC0-0365-152BD73E4538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2898;p73">
            <a:extLst>
              <a:ext uri="{FF2B5EF4-FFF2-40B4-BE49-F238E27FC236}">
                <a16:creationId xmlns:a16="http://schemas.microsoft.com/office/drawing/2014/main" id="{4CCC0A25-74CC-D3B4-734F-3B92C11891A3}"/>
              </a:ext>
            </a:extLst>
          </p:cNvPr>
          <p:cNvGrpSpPr/>
          <p:nvPr/>
        </p:nvGrpSpPr>
        <p:grpSpPr>
          <a:xfrm>
            <a:off x="941586" y="28804"/>
            <a:ext cx="474545" cy="477648"/>
            <a:chOff x="3272489" y="4497547"/>
            <a:chExt cx="885943" cy="865594"/>
          </a:xfrm>
        </p:grpSpPr>
        <p:sp>
          <p:nvSpPr>
            <p:cNvPr id="148" name="Google Shape;2899;p73">
              <a:extLst>
                <a:ext uri="{FF2B5EF4-FFF2-40B4-BE49-F238E27FC236}">
                  <a16:creationId xmlns:a16="http://schemas.microsoft.com/office/drawing/2014/main" id="{6AC206C3-924D-80C6-B901-B74A9DC48C94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00;p73">
              <a:extLst>
                <a:ext uri="{FF2B5EF4-FFF2-40B4-BE49-F238E27FC236}">
                  <a16:creationId xmlns:a16="http://schemas.microsoft.com/office/drawing/2014/main" id="{580B2701-AF93-3412-853C-6F80AC022A22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01;p73">
              <a:extLst>
                <a:ext uri="{FF2B5EF4-FFF2-40B4-BE49-F238E27FC236}">
                  <a16:creationId xmlns:a16="http://schemas.microsoft.com/office/drawing/2014/main" id="{CC7D553B-D335-1612-818C-2A33CC15B21B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55"/>
          <p:cNvGrpSpPr/>
          <p:nvPr/>
        </p:nvGrpSpPr>
        <p:grpSpPr>
          <a:xfrm rot="899806">
            <a:off x="7991235" y="2854822"/>
            <a:ext cx="628387" cy="1230033"/>
            <a:chOff x="451450" y="238125"/>
            <a:chExt cx="1794750" cy="3513125"/>
          </a:xfrm>
        </p:grpSpPr>
        <p:sp>
          <p:nvSpPr>
            <p:cNvPr id="1002" name="Google Shape;1002;p55"/>
            <p:cNvSpPr/>
            <p:nvPr/>
          </p:nvSpPr>
          <p:spPr>
            <a:xfrm>
              <a:off x="451450" y="238125"/>
              <a:ext cx="1794750" cy="3513125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5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5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5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5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5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5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5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5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5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5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5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55"/>
          <p:cNvGrpSpPr/>
          <p:nvPr/>
        </p:nvGrpSpPr>
        <p:grpSpPr>
          <a:xfrm rot="-899806" flipH="1">
            <a:off x="414866" y="3097760"/>
            <a:ext cx="628387" cy="1230033"/>
            <a:chOff x="451450" y="238125"/>
            <a:chExt cx="1794750" cy="3513125"/>
          </a:xfrm>
        </p:grpSpPr>
        <p:sp>
          <p:nvSpPr>
            <p:cNvPr id="1015" name="Google Shape;1015;p55"/>
            <p:cNvSpPr/>
            <p:nvPr/>
          </p:nvSpPr>
          <p:spPr>
            <a:xfrm>
              <a:off x="451450" y="238125"/>
              <a:ext cx="1794750" cy="3513125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5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5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5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5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5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5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5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5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5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5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5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5FB4246B-81F9-151D-F168-C63103ADE67B}"/>
              </a:ext>
            </a:extLst>
          </p:cNvPr>
          <p:cNvSpPr/>
          <p:nvPr/>
        </p:nvSpPr>
        <p:spPr>
          <a:xfrm>
            <a:off x="84416" y="15548"/>
            <a:ext cx="5416272" cy="2778919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</a:rPr>
              <a:t>Chia </a:t>
            </a:r>
            <a:r>
              <a:rPr lang="en-US" sz="2400" dirty="0" err="1">
                <a:solidFill>
                  <a:schemeClr val="accent2"/>
                </a:solidFill>
              </a:rPr>
              <a:t>sẻ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về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nặng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của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số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đồ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vật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trong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gia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trong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gia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đình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em</a:t>
            </a:r>
            <a:r>
              <a:rPr lang="en-US" sz="24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1AF527E1-3F3B-46C2-DFFC-75F3001C054D}"/>
              </a:ext>
            </a:extLst>
          </p:cNvPr>
          <p:cNvSpPr txBox="1"/>
          <p:nvPr/>
        </p:nvSpPr>
        <p:spPr>
          <a:xfrm>
            <a:off x="2042864" y="3349011"/>
            <a:ext cx="561556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Tuýp kem đánh răng cân nặng 120 g</a:t>
            </a:r>
            <a:endParaRPr lang="nl-NL" sz="240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2400" dirty="0">
                <a:latin typeface="+mj-lt"/>
                <a:ea typeface="Calibri" panose="020F0502020204030204" pitchFamily="34" charset="0"/>
              </a:rPr>
              <a:t>M</a:t>
            </a: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ột cái xúc xích cân nặng 40 g</a:t>
            </a:r>
            <a:endParaRPr lang="en-US" sz="2400" dirty="0">
              <a:latin typeface="+mj-lt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B50FB3E-A14D-4F19-DD10-E421164ED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877524" y="406011"/>
            <a:ext cx="579464" cy="326607"/>
          </a:xfrm>
          <a:prstGeom prst="rect">
            <a:avLst/>
          </a:prstGeom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3B2B15D3-1BF6-4AB4-D74E-FCE67C397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210957" y="2541937"/>
            <a:ext cx="579464" cy="326607"/>
          </a:xfrm>
          <a:prstGeom prst="rect">
            <a:avLst/>
          </a:prstGeom>
        </p:spPr>
      </p:pic>
      <p:pic>
        <p:nvPicPr>
          <p:cNvPr id="34" name="Picture 12">
            <a:extLst>
              <a:ext uri="{FF2B5EF4-FFF2-40B4-BE49-F238E27FC236}">
                <a16:creationId xmlns:a16="http://schemas.microsoft.com/office/drawing/2014/main" id="{1879B723-BEBE-B026-E1C2-C719C4A1A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915476" y="4521564"/>
            <a:ext cx="579464" cy="326607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AC502CA7-E776-83F0-820F-BD2EA921C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8097952" y="2192007"/>
            <a:ext cx="579464" cy="326607"/>
          </a:xfrm>
          <a:prstGeom prst="rect">
            <a:avLst/>
          </a:prstGeom>
        </p:spPr>
      </p:pic>
      <p:grpSp>
        <p:nvGrpSpPr>
          <p:cNvPr id="36" name="Google Shape;3360;p77">
            <a:extLst>
              <a:ext uri="{FF2B5EF4-FFF2-40B4-BE49-F238E27FC236}">
                <a16:creationId xmlns:a16="http://schemas.microsoft.com/office/drawing/2014/main" id="{911551B3-05C5-81D0-17A4-1B941ADA9A46}"/>
              </a:ext>
            </a:extLst>
          </p:cNvPr>
          <p:cNvGrpSpPr/>
          <p:nvPr/>
        </p:nvGrpSpPr>
        <p:grpSpPr>
          <a:xfrm>
            <a:off x="6446853" y="1239144"/>
            <a:ext cx="681718" cy="535511"/>
            <a:chOff x="981600" y="1897000"/>
            <a:chExt cx="826225" cy="649025"/>
          </a:xfrm>
        </p:grpSpPr>
        <p:sp>
          <p:nvSpPr>
            <p:cNvPr id="37" name="Google Shape;3361;p77">
              <a:extLst>
                <a:ext uri="{FF2B5EF4-FFF2-40B4-BE49-F238E27FC236}">
                  <a16:creationId xmlns:a16="http://schemas.microsoft.com/office/drawing/2014/main" id="{03F9B985-7239-AE4B-8284-9DF6F4E65DA4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62;p77">
              <a:extLst>
                <a:ext uri="{FF2B5EF4-FFF2-40B4-BE49-F238E27FC236}">
                  <a16:creationId xmlns:a16="http://schemas.microsoft.com/office/drawing/2014/main" id="{B5E46008-F3F2-9A10-CA7A-30157782B1E0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63;p77">
              <a:extLst>
                <a:ext uri="{FF2B5EF4-FFF2-40B4-BE49-F238E27FC236}">
                  <a16:creationId xmlns:a16="http://schemas.microsoft.com/office/drawing/2014/main" id="{1026B309-0B89-FD5D-5DCE-6CFA84827A48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4;p77">
              <a:extLst>
                <a:ext uri="{FF2B5EF4-FFF2-40B4-BE49-F238E27FC236}">
                  <a16:creationId xmlns:a16="http://schemas.microsoft.com/office/drawing/2014/main" id="{C66A9ED1-D09C-496D-B4C6-9D96305042D9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65;p77">
              <a:extLst>
                <a:ext uri="{FF2B5EF4-FFF2-40B4-BE49-F238E27FC236}">
                  <a16:creationId xmlns:a16="http://schemas.microsoft.com/office/drawing/2014/main" id="{ED1180E2-750D-2A92-0038-22BE4D14F5EB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66;p77">
              <a:extLst>
                <a:ext uri="{FF2B5EF4-FFF2-40B4-BE49-F238E27FC236}">
                  <a16:creationId xmlns:a16="http://schemas.microsoft.com/office/drawing/2014/main" id="{AFB933D9-C1CF-3CCA-77A8-7030C57F1B6F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67;p77">
              <a:extLst>
                <a:ext uri="{FF2B5EF4-FFF2-40B4-BE49-F238E27FC236}">
                  <a16:creationId xmlns:a16="http://schemas.microsoft.com/office/drawing/2014/main" id="{CFE8D6E1-9118-14B9-03B5-21B751CA66AE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68;p77">
              <a:extLst>
                <a:ext uri="{FF2B5EF4-FFF2-40B4-BE49-F238E27FC236}">
                  <a16:creationId xmlns:a16="http://schemas.microsoft.com/office/drawing/2014/main" id="{7399329A-F69F-3503-9D93-B06F012B10AD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69;p77">
              <a:extLst>
                <a:ext uri="{FF2B5EF4-FFF2-40B4-BE49-F238E27FC236}">
                  <a16:creationId xmlns:a16="http://schemas.microsoft.com/office/drawing/2014/main" id="{DC1C4796-0F1B-B1A5-8F64-9D78EE9492C1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70;p77">
              <a:extLst>
                <a:ext uri="{FF2B5EF4-FFF2-40B4-BE49-F238E27FC236}">
                  <a16:creationId xmlns:a16="http://schemas.microsoft.com/office/drawing/2014/main" id="{9E38F9C1-EB80-F33F-4034-5A7DE1CE875E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71;p77">
              <a:extLst>
                <a:ext uri="{FF2B5EF4-FFF2-40B4-BE49-F238E27FC236}">
                  <a16:creationId xmlns:a16="http://schemas.microsoft.com/office/drawing/2014/main" id="{FD7272F8-B608-6CDF-8D1C-AD79067F9B35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72;p77">
              <a:extLst>
                <a:ext uri="{FF2B5EF4-FFF2-40B4-BE49-F238E27FC236}">
                  <a16:creationId xmlns:a16="http://schemas.microsoft.com/office/drawing/2014/main" id="{98843A28-5A88-82E4-2C42-D8A9E61161CF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53"/>
          <p:cNvGrpSpPr/>
          <p:nvPr/>
        </p:nvGrpSpPr>
        <p:grpSpPr>
          <a:xfrm rot="5400000">
            <a:off x="4923331" y="218440"/>
            <a:ext cx="393589" cy="409640"/>
            <a:chOff x="8140336" y="2158650"/>
            <a:chExt cx="1039865" cy="1082273"/>
          </a:xfrm>
        </p:grpSpPr>
        <p:sp>
          <p:nvSpPr>
            <p:cNvPr id="912" name="Google Shape;912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14" name="Google Shape;914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7" name="Google Shape;927;p53"/>
          <p:cNvGrpSpPr/>
          <p:nvPr/>
        </p:nvGrpSpPr>
        <p:grpSpPr>
          <a:xfrm rot="-5400000" flipH="1">
            <a:off x="266468" y="2051178"/>
            <a:ext cx="393589" cy="372194"/>
            <a:chOff x="8140336" y="2158650"/>
            <a:chExt cx="1039865" cy="1082273"/>
          </a:xfrm>
        </p:grpSpPr>
        <p:sp>
          <p:nvSpPr>
            <p:cNvPr id="928" name="Google Shape;928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30" name="Google Shape;930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53"/>
          <p:cNvGrpSpPr/>
          <p:nvPr/>
        </p:nvGrpSpPr>
        <p:grpSpPr>
          <a:xfrm rot="5400000">
            <a:off x="7524804" y="356326"/>
            <a:ext cx="432815" cy="334305"/>
            <a:chOff x="6095675" y="2191975"/>
            <a:chExt cx="1034700" cy="799200"/>
          </a:xfrm>
        </p:grpSpPr>
        <p:sp>
          <p:nvSpPr>
            <p:cNvPr id="937" name="Google Shape;937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53"/>
          <p:cNvGrpSpPr/>
          <p:nvPr/>
        </p:nvGrpSpPr>
        <p:grpSpPr>
          <a:xfrm rot="-5400000" flipH="1">
            <a:off x="8162977" y="373045"/>
            <a:ext cx="432815" cy="334305"/>
            <a:chOff x="6095675" y="2191975"/>
            <a:chExt cx="1034700" cy="799200"/>
          </a:xfrm>
        </p:grpSpPr>
        <p:sp>
          <p:nvSpPr>
            <p:cNvPr id="940" name="Google Shape;940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53"/>
          <p:cNvGrpSpPr/>
          <p:nvPr/>
        </p:nvGrpSpPr>
        <p:grpSpPr>
          <a:xfrm>
            <a:off x="90793" y="4400155"/>
            <a:ext cx="409672" cy="400209"/>
            <a:chOff x="3206275" y="4432825"/>
            <a:chExt cx="1018325" cy="995050"/>
          </a:xfrm>
        </p:grpSpPr>
        <p:sp>
          <p:nvSpPr>
            <p:cNvPr id="943" name="Google Shape;943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3"/>
          <p:cNvGrpSpPr/>
          <p:nvPr/>
        </p:nvGrpSpPr>
        <p:grpSpPr>
          <a:xfrm flipH="1">
            <a:off x="8147130" y="3707834"/>
            <a:ext cx="409672" cy="400209"/>
            <a:chOff x="3206275" y="4432825"/>
            <a:chExt cx="1018325" cy="995050"/>
          </a:xfrm>
        </p:grpSpPr>
        <p:sp>
          <p:nvSpPr>
            <p:cNvPr id="947" name="Google Shape;947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Hình mười hai cạnh 27">
            <a:extLst>
              <a:ext uri="{FF2B5EF4-FFF2-40B4-BE49-F238E27FC236}">
                <a16:creationId xmlns:a16="http://schemas.microsoft.com/office/drawing/2014/main" id="{5DDD6A30-38B2-E951-39BA-D2A385DCC762}"/>
              </a:ext>
            </a:extLst>
          </p:cNvPr>
          <p:cNvSpPr/>
          <p:nvPr/>
        </p:nvSpPr>
        <p:spPr>
          <a:xfrm>
            <a:off x="185090" y="162374"/>
            <a:ext cx="929335" cy="873470"/>
          </a:xfrm>
          <a:prstGeom prst="dodec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D9EE4949-7D08-13E6-31A9-DEFC4DDBF3F7}"/>
              </a:ext>
            </a:extLst>
          </p:cNvPr>
          <p:cNvSpPr/>
          <p:nvPr/>
        </p:nvSpPr>
        <p:spPr>
          <a:xfrm>
            <a:off x="1235636" y="162374"/>
            <a:ext cx="1979052" cy="87347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Khái</a:t>
            </a:r>
            <a:r>
              <a:rPr lang="en-US" sz="2800" b="1" dirty="0"/>
              <a:t> </a:t>
            </a:r>
            <a:r>
              <a:rPr lang="en-US" sz="2800" b="1" dirty="0" err="1"/>
              <a:t>niệm</a:t>
            </a:r>
            <a:endParaRPr lang="en-US" sz="2800" b="1" dirty="0"/>
          </a:p>
        </p:txBody>
      </p:sp>
      <p:sp>
        <p:nvSpPr>
          <p:cNvPr id="30" name="Bong bóng Ý nghĩ: Hình đám mây 29">
            <a:extLst>
              <a:ext uri="{FF2B5EF4-FFF2-40B4-BE49-F238E27FC236}">
                <a16:creationId xmlns:a16="http://schemas.microsoft.com/office/drawing/2014/main" id="{A2743CD1-A712-E9CE-3C22-0152613D508B}"/>
              </a:ext>
            </a:extLst>
          </p:cNvPr>
          <p:cNvSpPr/>
          <p:nvPr/>
        </p:nvSpPr>
        <p:spPr>
          <a:xfrm>
            <a:off x="146391" y="2654071"/>
            <a:ext cx="3671888" cy="1685925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Gam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BC7B4CE-DD3D-6AB5-8AB6-4DA47D238BF7}"/>
              </a:ext>
            </a:extLst>
          </p:cNvPr>
          <p:cNvSpPr txBox="1"/>
          <p:nvPr/>
        </p:nvSpPr>
        <p:spPr>
          <a:xfrm>
            <a:off x="3860421" y="1720550"/>
            <a:ext cx="5315879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Gam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Gam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g.</a:t>
            </a: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F0B46D9-1F33-5375-8D91-2DCF98116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791748" y="1557246"/>
            <a:ext cx="579464" cy="326607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B8371E42-6232-3539-FA72-3C6C78897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063710" y="553956"/>
            <a:ext cx="579464" cy="326607"/>
          </a:xfrm>
          <a:prstGeom prst="rect">
            <a:avLst/>
          </a:prstGeom>
        </p:spPr>
      </p:pic>
      <p:pic>
        <p:nvPicPr>
          <p:cNvPr id="40" name="Picture 12">
            <a:extLst>
              <a:ext uri="{FF2B5EF4-FFF2-40B4-BE49-F238E27FC236}">
                <a16:creationId xmlns:a16="http://schemas.microsoft.com/office/drawing/2014/main" id="{C7E8FEFC-92C2-28B7-294B-EAC4060D4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971729" y="4576901"/>
            <a:ext cx="579464" cy="326607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1088EB5F-9F4A-101B-DD3F-2AF246874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973787" y="3340523"/>
            <a:ext cx="579464" cy="326607"/>
          </a:xfrm>
          <a:prstGeom prst="rect">
            <a:avLst/>
          </a:prstGeom>
        </p:spPr>
      </p:pic>
      <p:grpSp>
        <p:nvGrpSpPr>
          <p:cNvPr id="42" name="Google Shape;3099;p75">
            <a:extLst>
              <a:ext uri="{FF2B5EF4-FFF2-40B4-BE49-F238E27FC236}">
                <a16:creationId xmlns:a16="http://schemas.microsoft.com/office/drawing/2014/main" id="{1646C11F-F1E1-0F8B-3C7E-D2C624A926F8}"/>
              </a:ext>
            </a:extLst>
          </p:cNvPr>
          <p:cNvGrpSpPr/>
          <p:nvPr/>
        </p:nvGrpSpPr>
        <p:grpSpPr>
          <a:xfrm>
            <a:off x="5412561" y="3981938"/>
            <a:ext cx="1850958" cy="770416"/>
            <a:chOff x="234275" y="1008425"/>
            <a:chExt cx="4060900" cy="1690250"/>
          </a:xfrm>
        </p:grpSpPr>
        <p:sp>
          <p:nvSpPr>
            <p:cNvPr id="43" name="Google Shape;3100;p75">
              <a:extLst>
                <a:ext uri="{FF2B5EF4-FFF2-40B4-BE49-F238E27FC236}">
                  <a16:creationId xmlns:a16="http://schemas.microsoft.com/office/drawing/2014/main" id="{24914024-FF28-6A7C-B8EE-179BF5B7D163}"/>
                </a:ext>
              </a:extLst>
            </p:cNvPr>
            <p:cNvSpPr/>
            <p:nvPr/>
          </p:nvSpPr>
          <p:spPr>
            <a:xfrm>
              <a:off x="234275" y="1008425"/>
              <a:ext cx="4060900" cy="1690250"/>
            </a:xfrm>
            <a:custGeom>
              <a:avLst/>
              <a:gdLst/>
              <a:ahLst/>
              <a:cxnLst/>
              <a:rect l="l" t="t" r="r" b="b"/>
              <a:pathLst>
                <a:path w="162436" h="67610" extrusionOk="0">
                  <a:moveTo>
                    <a:pt x="102556" y="0"/>
                  </a:moveTo>
                  <a:cubicBezTo>
                    <a:pt x="100950" y="0"/>
                    <a:pt x="99465" y="1297"/>
                    <a:pt x="99488" y="3124"/>
                  </a:cubicBezTo>
                  <a:cubicBezTo>
                    <a:pt x="99580" y="9634"/>
                    <a:pt x="98505" y="17586"/>
                    <a:pt x="96724" y="20012"/>
                  </a:cubicBezTo>
                  <a:cubicBezTo>
                    <a:pt x="89539" y="21609"/>
                    <a:pt x="83367" y="25263"/>
                    <a:pt x="77380" y="28794"/>
                  </a:cubicBezTo>
                  <a:cubicBezTo>
                    <a:pt x="72129" y="31926"/>
                    <a:pt x="67185" y="34843"/>
                    <a:pt x="61965" y="36164"/>
                  </a:cubicBezTo>
                  <a:cubicBezTo>
                    <a:pt x="58761" y="36984"/>
                    <a:pt x="55985" y="37292"/>
                    <a:pt x="53583" y="37292"/>
                  </a:cubicBezTo>
                  <a:cubicBezTo>
                    <a:pt x="50414" y="37292"/>
                    <a:pt x="47897" y="36757"/>
                    <a:pt x="45906" y="36164"/>
                  </a:cubicBezTo>
                  <a:cubicBezTo>
                    <a:pt x="46274" y="35150"/>
                    <a:pt x="46489" y="34076"/>
                    <a:pt x="46520" y="33001"/>
                  </a:cubicBezTo>
                  <a:cubicBezTo>
                    <a:pt x="46674" y="29040"/>
                    <a:pt x="44616" y="25079"/>
                    <a:pt x="42498" y="22929"/>
                  </a:cubicBezTo>
                  <a:cubicBezTo>
                    <a:pt x="41546" y="21947"/>
                    <a:pt x="40962" y="20411"/>
                    <a:pt x="40440" y="19091"/>
                  </a:cubicBezTo>
                  <a:cubicBezTo>
                    <a:pt x="39673" y="17034"/>
                    <a:pt x="38690" y="14485"/>
                    <a:pt x="35896" y="14117"/>
                  </a:cubicBezTo>
                  <a:cubicBezTo>
                    <a:pt x="35706" y="14094"/>
                    <a:pt x="35510" y="14083"/>
                    <a:pt x="35309" y="14083"/>
                  </a:cubicBezTo>
                  <a:cubicBezTo>
                    <a:pt x="31995" y="14083"/>
                    <a:pt x="27262" y="17085"/>
                    <a:pt x="25149" y="19951"/>
                  </a:cubicBezTo>
                  <a:cubicBezTo>
                    <a:pt x="23798" y="21732"/>
                    <a:pt x="23214" y="24035"/>
                    <a:pt x="23061" y="26123"/>
                  </a:cubicBezTo>
                  <a:cubicBezTo>
                    <a:pt x="20735" y="25777"/>
                    <a:pt x="17787" y="25449"/>
                    <a:pt x="15059" y="25449"/>
                  </a:cubicBezTo>
                  <a:cubicBezTo>
                    <a:pt x="14150" y="25449"/>
                    <a:pt x="13265" y="25486"/>
                    <a:pt x="12436" y="25570"/>
                  </a:cubicBezTo>
                  <a:cubicBezTo>
                    <a:pt x="10011" y="25816"/>
                    <a:pt x="7616" y="26368"/>
                    <a:pt x="5313" y="27167"/>
                  </a:cubicBezTo>
                  <a:cubicBezTo>
                    <a:pt x="3010" y="28026"/>
                    <a:pt x="369" y="29285"/>
                    <a:pt x="154" y="31803"/>
                  </a:cubicBezTo>
                  <a:cubicBezTo>
                    <a:pt x="0" y="33554"/>
                    <a:pt x="1106" y="34905"/>
                    <a:pt x="3347" y="35795"/>
                  </a:cubicBezTo>
                  <a:cubicBezTo>
                    <a:pt x="4269" y="36133"/>
                    <a:pt x="5405" y="36501"/>
                    <a:pt x="6756" y="36900"/>
                  </a:cubicBezTo>
                  <a:cubicBezTo>
                    <a:pt x="8997" y="37545"/>
                    <a:pt x="11792" y="38374"/>
                    <a:pt x="13480" y="39357"/>
                  </a:cubicBezTo>
                  <a:cubicBezTo>
                    <a:pt x="17007" y="41399"/>
                    <a:pt x="24380" y="43784"/>
                    <a:pt x="31270" y="43784"/>
                  </a:cubicBezTo>
                  <a:cubicBezTo>
                    <a:pt x="32359" y="43784"/>
                    <a:pt x="33436" y="43724"/>
                    <a:pt x="34483" y="43594"/>
                  </a:cubicBezTo>
                  <a:cubicBezTo>
                    <a:pt x="40532" y="47709"/>
                    <a:pt x="52416" y="52407"/>
                    <a:pt x="56100" y="53789"/>
                  </a:cubicBezTo>
                  <a:lnTo>
                    <a:pt x="56162" y="53819"/>
                  </a:lnTo>
                  <a:lnTo>
                    <a:pt x="57881" y="54464"/>
                  </a:lnTo>
                  <a:cubicBezTo>
                    <a:pt x="61228" y="55692"/>
                    <a:pt x="64667" y="56736"/>
                    <a:pt x="68137" y="57596"/>
                  </a:cubicBezTo>
                  <a:cubicBezTo>
                    <a:pt x="66141" y="60544"/>
                    <a:pt x="64790" y="62663"/>
                    <a:pt x="64729" y="62786"/>
                  </a:cubicBezTo>
                  <a:cubicBezTo>
                    <a:pt x="63777" y="64290"/>
                    <a:pt x="64299" y="66225"/>
                    <a:pt x="65803" y="67115"/>
                  </a:cubicBezTo>
                  <a:cubicBezTo>
                    <a:pt x="66402" y="67428"/>
                    <a:pt x="67079" y="67610"/>
                    <a:pt x="67763" y="67610"/>
                  </a:cubicBezTo>
                  <a:cubicBezTo>
                    <a:pt x="67816" y="67610"/>
                    <a:pt x="67869" y="67609"/>
                    <a:pt x="67922" y="67606"/>
                  </a:cubicBezTo>
                  <a:cubicBezTo>
                    <a:pt x="69304" y="67606"/>
                    <a:pt x="71515" y="67177"/>
                    <a:pt x="75414" y="65887"/>
                  </a:cubicBezTo>
                  <a:cubicBezTo>
                    <a:pt x="79529" y="64474"/>
                    <a:pt x="83551" y="62816"/>
                    <a:pt x="87451" y="60943"/>
                  </a:cubicBezTo>
                  <a:cubicBezTo>
                    <a:pt x="94391" y="61711"/>
                    <a:pt x="101944" y="62141"/>
                    <a:pt x="109959" y="62233"/>
                  </a:cubicBezTo>
                  <a:cubicBezTo>
                    <a:pt x="110681" y="62242"/>
                    <a:pt x="111396" y="62246"/>
                    <a:pt x="112105" y="62246"/>
                  </a:cubicBezTo>
                  <a:cubicBezTo>
                    <a:pt x="138768" y="62246"/>
                    <a:pt x="156047" y="56163"/>
                    <a:pt x="159457" y="51916"/>
                  </a:cubicBezTo>
                  <a:lnTo>
                    <a:pt x="159610" y="51731"/>
                  </a:lnTo>
                  <a:cubicBezTo>
                    <a:pt x="160378" y="50810"/>
                    <a:pt x="161913" y="48968"/>
                    <a:pt x="162220" y="46665"/>
                  </a:cubicBezTo>
                  <a:cubicBezTo>
                    <a:pt x="162404" y="45867"/>
                    <a:pt x="162435" y="45068"/>
                    <a:pt x="162282" y="44270"/>
                  </a:cubicBezTo>
                  <a:cubicBezTo>
                    <a:pt x="162097" y="43103"/>
                    <a:pt x="161330" y="42120"/>
                    <a:pt x="160286" y="41660"/>
                  </a:cubicBezTo>
                  <a:cubicBezTo>
                    <a:pt x="158505" y="37115"/>
                    <a:pt x="155096" y="30974"/>
                    <a:pt x="142845" y="25324"/>
                  </a:cubicBezTo>
                  <a:cubicBezTo>
                    <a:pt x="136550" y="22407"/>
                    <a:pt x="129488" y="19122"/>
                    <a:pt x="119631" y="18231"/>
                  </a:cubicBezTo>
                  <a:cubicBezTo>
                    <a:pt x="118034" y="13871"/>
                    <a:pt x="114043" y="7177"/>
                    <a:pt x="104278" y="545"/>
                  </a:cubicBezTo>
                  <a:cubicBezTo>
                    <a:pt x="103732" y="170"/>
                    <a:pt x="103136" y="0"/>
                    <a:pt x="102556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01;p75">
              <a:extLst>
                <a:ext uri="{FF2B5EF4-FFF2-40B4-BE49-F238E27FC236}">
                  <a16:creationId xmlns:a16="http://schemas.microsoft.com/office/drawing/2014/main" id="{BB92E84B-D57D-C958-4410-1122F2921FAF}"/>
                </a:ext>
              </a:extLst>
            </p:cNvPr>
            <p:cNvSpPr/>
            <p:nvPr/>
          </p:nvSpPr>
          <p:spPr>
            <a:xfrm>
              <a:off x="1016500" y="1534850"/>
              <a:ext cx="3186550" cy="895075"/>
            </a:xfrm>
            <a:custGeom>
              <a:avLst/>
              <a:gdLst/>
              <a:ahLst/>
              <a:cxnLst/>
              <a:rect l="l" t="t" r="r" b="b"/>
              <a:pathLst>
                <a:path w="127462" h="35803" extrusionOk="0">
                  <a:moveTo>
                    <a:pt x="82983" y="1"/>
                  </a:moveTo>
                  <a:cubicBezTo>
                    <a:pt x="78216" y="1"/>
                    <a:pt x="72775" y="559"/>
                    <a:pt x="66418" y="1903"/>
                  </a:cubicBezTo>
                  <a:cubicBezTo>
                    <a:pt x="53399" y="4667"/>
                    <a:pt x="43388" y="15076"/>
                    <a:pt x="31444" y="18085"/>
                  </a:cubicBezTo>
                  <a:cubicBezTo>
                    <a:pt x="27927" y="18978"/>
                    <a:pt x="24871" y="19312"/>
                    <a:pt x="22226" y="19312"/>
                  </a:cubicBezTo>
                  <a:cubicBezTo>
                    <a:pt x="15862" y="19312"/>
                    <a:pt x="11871" y="17379"/>
                    <a:pt x="9550" y="16642"/>
                  </a:cubicBezTo>
                  <a:cubicBezTo>
                    <a:pt x="7391" y="15976"/>
                    <a:pt x="5390" y="14806"/>
                    <a:pt x="3881" y="14806"/>
                  </a:cubicBezTo>
                  <a:cubicBezTo>
                    <a:pt x="3093" y="14806"/>
                    <a:pt x="2440" y="15124"/>
                    <a:pt x="1966" y="15997"/>
                  </a:cubicBezTo>
                  <a:cubicBezTo>
                    <a:pt x="1" y="19590"/>
                    <a:pt x="20113" y="27757"/>
                    <a:pt x="27636" y="30521"/>
                  </a:cubicBezTo>
                  <a:cubicBezTo>
                    <a:pt x="35436" y="33407"/>
                    <a:pt x="52201" y="35772"/>
                    <a:pt x="80174" y="35802"/>
                  </a:cubicBezTo>
                  <a:cubicBezTo>
                    <a:pt x="107503" y="35802"/>
                    <a:pt x="121105" y="33407"/>
                    <a:pt x="125619" y="28218"/>
                  </a:cubicBezTo>
                  <a:cubicBezTo>
                    <a:pt x="126356" y="27327"/>
                    <a:pt x="126970" y="26314"/>
                    <a:pt x="127461" y="25270"/>
                  </a:cubicBezTo>
                  <a:cubicBezTo>
                    <a:pt x="125558" y="20787"/>
                    <a:pt x="124882" y="13817"/>
                    <a:pt x="110266" y="7062"/>
                  </a:cubicBezTo>
                  <a:cubicBezTo>
                    <a:pt x="102863" y="3602"/>
                    <a:pt x="95096" y="1"/>
                    <a:pt x="829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02;p75">
              <a:extLst>
                <a:ext uri="{FF2B5EF4-FFF2-40B4-BE49-F238E27FC236}">
                  <a16:creationId xmlns:a16="http://schemas.microsoft.com/office/drawing/2014/main" id="{8247C768-A171-4DBD-FE92-99E13C019834}"/>
                </a:ext>
              </a:extLst>
            </p:cNvPr>
            <p:cNvSpPr/>
            <p:nvPr/>
          </p:nvSpPr>
          <p:spPr>
            <a:xfrm>
              <a:off x="1420300" y="2078975"/>
              <a:ext cx="2802700" cy="408850"/>
            </a:xfrm>
            <a:custGeom>
              <a:avLst/>
              <a:gdLst/>
              <a:ahLst/>
              <a:cxnLst/>
              <a:rect l="l" t="t" r="r" b="b"/>
              <a:pathLst>
                <a:path w="112108" h="16354" extrusionOk="0">
                  <a:moveTo>
                    <a:pt x="91892" y="1"/>
                  </a:moveTo>
                  <a:cubicBezTo>
                    <a:pt x="68055" y="1"/>
                    <a:pt x="48634" y="10203"/>
                    <a:pt x="38782" y="11028"/>
                  </a:cubicBezTo>
                  <a:cubicBezTo>
                    <a:pt x="38138" y="11082"/>
                    <a:pt x="37441" y="11108"/>
                    <a:pt x="36699" y="11108"/>
                  </a:cubicBezTo>
                  <a:cubicBezTo>
                    <a:pt x="27348" y="11108"/>
                    <a:pt x="10696" y="7019"/>
                    <a:pt x="0" y="4089"/>
                  </a:cubicBezTo>
                  <a:lnTo>
                    <a:pt x="0" y="4089"/>
                  </a:lnTo>
                  <a:cubicBezTo>
                    <a:pt x="4391" y="6054"/>
                    <a:pt x="8751" y="7773"/>
                    <a:pt x="11515" y="8756"/>
                  </a:cubicBezTo>
                  <a:cubicBezTo>
                    <a:pt x="19314" y="11642"/>
                    <a:pt x="34575" y="16033"/>
                    <a:pt x="62548" y="16340"/>
                  </a:cubicBezTo>
                  <a:cubicBezTo>
                    <a:pt x="63261" y="16349"/>
                    <a:pt x="63966" y="16353"/>
                    <a:pt x="64664" y="16353"/>
                  </a:cubicBezTo>
                  <a:cubicBezTo>
                    <a:pt x="91101" y="16353"/>
                    <a:pt x="107137" y="10241"/>
                    <a:pt x="109590" y="7190"/>
                  </a:cubicBezTo>
                  <a:cubicBezTo>
                    <a:pt x="110143" y="6514"/>
                    <a:pt x="112108" y="4426"/>
                    <a:pt x="111709" y="2523"/>
                  </a:cubicBezTo>
                  <a:cubicBezTo>
                    <a:pt x="104856" y="719"/>
                    <a:pt x="98219" y="1"/>
                    <a:pt x="918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03;p75">
              <a:extLst>
                <a:ext uri="{FF2B5EF4-FFF2-40B4-BE49-F238E27FC236}">
                  <a16:creationId xmlns:a16="http://schemas.microsoft.com/office/drawing/2014/main" id="{C47A7607-E93E-FFE2-19CE-C5E004B4F01E}"/>
                </a:ext>
              </a:extLst>
            </p:cNvPr>
            <p:cNvSpPr/>
            <p:nvPr/>
          </p:nvSpPr>
          <p:spPr>
            <a:xfrm>
              <a:off x="1916975" y="2021675"/>
              <a:ext cx="847400" cy="599975"/>
            </a:xfrm>
            <a:custGeom>
              <a:avLst/>
              <a:gdLst/>
              <a:ahLst/>
              <a:cxnLst/>
              <a:rect l="l" t="t" r="r" b="b"/>
              <a:pathLst>
                <a:path w="33896" h="23999" extrusionOk="0">
                  <a:moveTo>
                    <a:pt x="25344" y="1"/>
                  </a:moveTo>
                  <a:cubicBezTo>
                    <a:pt x="23124" y="1"/>
                    <a:pt x="20719" y="464"/>
                    <a:pt x="18608" y="1253"/>
                  </a:cubicBezTo>
                  <a:cubicBezTo>
                    <a:pt x="12835" y="3402"/>
                    <a:pt x="0" y="23883"/>
                    <a:pt x="0" y="23883"/>
                  </a:cubicBezTo>
                  <a:cubicBezTo>
                    <a:pt x="137" y="23961"/>
                    <a:pt x="359" y="23998"/>
                    <a:pt x="657" y="23998"/>
                  </a:cubicBezTo>
                  <a:cubicBezTo>
                    <a:pt x="5519" y="23998"/>
                    <a:pt x="30543" y="14025"/>
                    <a:pt x="32395" y="7486"/>
                  </a:cubicBezTo>
                  <a:cubicBezTo>
                    <a:pt x="33895" y="2067"/>
                    <a:pt x="30034" y="1"/>
                    <a:pt x="25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04;p75">
              <a:extLst>
                <a:ext uri="{FF2B5EF4-FFF2-40B4-BE49-F238E27FC236}">
                  <a16:creationId xmlns:a16="http://schemas.microsoft.com/office/drawing/2014/main" id="{86AB896C-A630-8CAF-92E1-401CE78D611F}"/>
                </a:ext>
              </a:extLst>
            </p:cNvPr>
            <p:cNvSpPr/>
            <p:nvPr/>
          </p:nvSpPr>
          <p:spPr>
            <a:xfrm>
              <a:off x="312575" y="1437650"/>
              <a:ext cx="1080875" cy="589225"/>
            </a:xfrm>
            <a:custGeom>
              <a:avLst/>
              <a:gdLst/>
              <a:ahLst/>
              <a:cxnLst/>
              <a:rect l="l" t="t" r="r" b="b"/>
              <a:pathLst>
                <a:path w="43235" h="23569" extrusionOk="0">
                  <a:moveTo>
                    <a:pt x="32108" y="1"/>
                  </a:moveTo>
                  <a:cubicBezTo>
                    <a:pt x="30096" y="1"/>
                    <a:pt x="26197" y="2285"/>
                    <a:pt x="24442" y="4624"/>
                  </a:cubicBezTo>
                  <a:cubicBezTo>
                    <a:pt x="22324" y="7449"/>
                    <a:pt x="22999" y="12393"/>
                    <a:pt x="23122" y="12669"/>
                  </a:cubicBezTo>
                  <a:cubicBezTo>
                    <a:pt x="22779" y="12537"/>
                    <a:pt x="16843" y="11336"/>
                    <a:pt x="11887" y="11336"/>
                  </a:cubicBezTo>
                  <a:cubicBezTo>
                    <a:pt x="11083" y="11336"/>
                    <a:pt x="10305" y="11368"/>
                    <a:pt x="9581" y="11441"/>
                  </a:cubicBezTo>
                  <a:cubicBezTo>
                    <a:pt x="5128" y="11901"/>
                    <a:pt x="185" y="13713"/>
                    <a:pt x="93" y="14880"/>
                  </a:cubicBezTo>
                  <a:cubicBezTo>
                    <a:pt x="0" y="16016"/>
                    <a:pt x="7831" y="17214"/>
                    <a:pt x="11884" y="19547"/>
                  </a:cubicBezTo>
                  <a:cubicBezTo>
                    <a:pt x="14728" y="21197"/>
                    <a:pt x="21577" y="23568"/>
                    <a:pt x="28049" y="23568"/>
                  </a:cubicBezTo>
                  <a:cubicBezTo>
                    <a:pt x="30731" y="23568"/>
                    <a:pt x="33349" y="23161"/>
                    <a:pt x="35589" y="22127"/>
                  </a:cubicBezTo>
                  <a:cubicBezTo>
                    <a:pt x="43235" y="18595"/>
                    <a:pt x="40010" y="10796"/>
                    <a:pt x="37155" y="7910"/>
                  </a:cubicBezTo>
                  <a:cubicBezTo>
                    <a:pt x="34330" y="5023"/>
                    <a:pt x="34299" y="233"/>
                    <a:pt x="32395" y="18"/>
                  </a:cubicBezTo>
                  <a:cubicBezTo>
                    <a:pt x="32305" y="7"/>
                    <a:pt x="32209" y="1"/>
                    <a:pt x="32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105;p75">
              <a:extLst>
                <a:ext uri="{FF2B5EF4-FFF2-40B4-BE49-F238E27FC236}">
                  <a16:creationId xmlns:a16="http://schemas.microsoft.com/office/drawing/2014/main" id="{178E19D0-969F-170E-D1A4-A8BD84112255}"/>
                </a:ext>
              </a:extLst>
            </p:cNvPr>
            <p:cNvSpPr/>
            <p:nvPr/>
          </p:nvSpPr>
          <p:spPr>
            <a:xfrm>
              <a:off x="3327500" y="2048300"/>
              <a:ext cx="892675" cy="122675"/>
            </a:xfrm>
            <a:custGeom>
              <a:avLst/>
              <a:gdLst/>
              <a:ahLst/>
              <a:cxnLst/>
              <a:rect l="l" t="t" r="r" b="b"/>
              <a:pathLst>
                <a:path w="35707" h="4907" extrusionOk="0">
                  <a:moveTo>
                    <a:pt x="617" y="1"/>
                  </a:moveTo>
                  <a:cubicBezTo>
                    <a:pt x="211" y="1"/>
                    <a:pt x="1" y="288"/>
                    <a:pt x="293" y="556"/>
                  </a:cubicBezTo>
                  <a:cubicBezTo>
                    <a:pt x="1859" y="1938"/>
                    <a:pt x="4315" y="2030"/>
                    <a:pt x="6465" y="2091"/>
                  </a:cubicBezTo>
                  <a:cubicBezTo>
                    <a:pt x="6876" y="2108"/>
                    <a:pt x="7285" y="2115"/>
                    <a:pt x="7690" y="2115"/>
                  </a:cubicBezTo>
                  <a:cubicBezTo>
                    <a:pt x="10563" y="2115"/>
                    <a:pt x="13310" y="1751"/>
                    <a:pt x="16194" y="1751"/>
                  </a:cubicBezTo>
                  <a:cubicBezTo>
                    <a:pt x="16673" y="1751"/>
                    <a:pt x="17155" y="1761"/>
                    <a:pt x="17642" y="1784"/>
                  </a:cubicBezTo>
                  <a:cubicBezTo>
                    <a:pt x="22125" y="1999"/>
                    <a:pt x="26792" y="2429"/>
                    <a:pt x="31153" y="3719"/>
                  </a:cubicBezTo>
                  <a:cubicBezTo>
                    <a:pt x="32328" y="4075"/>
                    <a:pt x="33762" y="4907"/>
                    <a:pt x="34669" y="4907"/>
                  </a:cubicBezTo>
                  <a:cubicBezTo>
                    <a:pt x="35326" y="4907"/>
                    <a:pt x="35706" y="4471"/>
                    <a:pt x="35513" y="3105"/>
                  </a:cubicBezTo>
                  <a:cubicBezTo>
                    <a:pt x="35459" y="2944"/>
                    <a:pt x="35335" y="2853"/>
                    <a:pt x="35182" y="2853"/>
                  </a:cubicBezTo>
                  <a:cubicBezTo>
                    <a:pt x="35160" y="2853"/>
                    <a:pt x="35137" y="2855"/>
                    <a:pt x="35114" y="2859"/>
                  </a:cubicBezTo>
                  <a:cubicBezTo>
                    <a:pt x="35019" y="2862"/>
                    <a:pt x="34923" y="2863"/>
                    <a:pt x="34827" y="2863"/>
                  </a:cubicBezTo>
                  <a:cubicBezTo>
                    <a:pt x="32689" y="2863"/>
                    <a:pt x="30315" y="2228"/>
                    <a:pt x="28082" y="1846"/>
                  </a:cubicBezTo>
                  <a:cubicBezTo>
                    <a:pt x="24766" y="1293"/>
                    <a:pt x="21542" y="802"/>
                    <a:pt x="18225" y="464"/>
                  </a:cubicBezTo>
                  <a:cubicBezTo>
                    <a:pt x="17037" y="367"/>
                    <a:pt x="15848" y="320"/>
                    <a:pt x="14662" y="320"/>
                  </a:cubicBezTo>
                  <a:cubicBezTo>
                    <a:pt x="13213" y="320"/>
                    <a:pt x="11769" y="390"/>
                    <a:pt x="10334" y="525"/>
                  </a:cubicBezTo>
                  <a:cubicBezTo>
                    <a:pt x="8843" y="619"/>
                    <a:pt x="7274" y="790"/>
                    <a:pt x="5677" y="790"/>
                  </a:cubicBezTo>
                  <a:cubicBezTo>
                    <a:pt x="4117" y="790"/>
                    <a:pt x="2532" y="626"/>
                    <a:pt x="969" y="65"/>
                  </a:cubicBezTo>
                  <a:cubicBezTo>
                    <a:pt x="842" y="20"/>
                    <a:pt x="723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106;p75">
              <a:extLst>
                <a:ext uri="{FF2B5EF4-FFF2-40B4-BE49-F238E27FC236}">
                  <a16:creationId xmlns:a16="http://schemas.microsoft.com/office/drawing/2014/main" id="{A83D99BA-5E08-B331-5EA4-65D3F55AA11E}"/>
                </a:ext>
              </a:extLst>
            </p:cNvPr>
            <p:cNvSpPr/>
            <p:nvPr/>
          </p:nvSpPr>
          <p:spPr>
            <a:xfrm>
              <a:off x="2642400" y="1084975"/>
              <a:ext cx="538900" cy="514350"/>
            </a:xfrm>
            <a:custGeom>
              <a:avLst/>
              <a:gdLst/>
              <a:ahLst/>
              <a:cxnLst/>
              <a:rect l="l" t="t" r="r" b="b"/>
              <a:pathLst>
                <a:path w="21556" h="20574" extrusionOk="0">
                  <a:moveTo>
                    <a:pt x="6234" y="1"/>
                  </a:moveTo>
                  <a:cubicBezTo>
                    <a:pt x="6234" y="1"/>
                    <a:pt x="6571" y="20236"/>
                    <a:pt x="0" y="20574"/>
                  </a:cubicBezTo>
                  <a:lnTo>
                    <a:pt x="21402" y="20574"/>
                  </a:lnTo>
                  <a:cubicBezTo>
                    <a:pt x="21402" y="20574"/>
                    <a:pt x="21556" y="10471"/>
                    <a:pt x="6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107;p75">
              <a:extLst>
                <a:ext uri="{FF2B5EF4-FFF2-40B4-BE49-F238E27FC236}">
                  <a16:creationId xmlns:a16="http://schemas.microsoft.com/office/drawing/2014/main" id="{956EC449-DB06-E550-7AE6-AD2C257D418E}"/>
                </a:ext>
              </a:extLst>
            </p:cNvPr>
            <p:cNvSpPr/>
            <p:nvPr/>
          </p:nvSpPr>
          <p:spPr>
            <a:xfrm>
              <a:off x="3097600" y="1817325"/>
              <a:ext cx="162000" cy="261775"/>
            </a:xfrm>
            <a:custGeom>
              <a:avLst/>
              <a:gdLst/>
              <a:ahLst/>
              <a:cxnLst/>
              <a:rect l="l" t="t" r="r" b="b"/>
              <a:pathLst>
                <a:path w="6480" h="10471" extrusionOk="0">
                  <a:moveTo>
                    <a:pt x="6480" y="0"/>
                  </a:moveTo>
                  <a:lnTo>
                    <a:pt x="6480" y="0"/>
                  </a:lnTo>
                  <a:cubicBezTo>
                    <a:pt x="1" y="4022"/>
                    <a:pt x="5098" y="10471"/>
                    <a:pt x="5098" y="10471"/>
                  </a:cubicBezTo>
                  <a:cubicBezTo>
                    <a:pt x="2550" y="4146"/>
                    <a:pt x="6479" y="0"/>
                    <a:pt x="6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108;p75">
              <a:extLst>
                <a:ext uri="{FF2B5EF4-FFF2-40B4-BE49-F238E27FC236}">
                  <a16:creationId xmlns:a16="http://schemas.microsoft.com/office/drawing/2014/main" id="{3442366F-F5A2-29E2-A74A-F6D14007E905}"/>
                </a:ext>
              </a:extLst>
            </p:cNvPr>
            <p:cNvSpPr/>
            <p:nvPr/>
          </p:nvSpPr>
          <p:spPr>
            <a:xfrm>
              <a:off x="3016250" y="1817325"/>
              <a:ext cx="161225" cy="261775"/>
            </a:xfrm>
            <a:custGeom>
              <a:avLst/>
              <a:gdLst/>
              <a:ahLst/>
              <a:cxnLst/>
              <a:rect l="l" t="t" r="r" b="b"/>
              <a:pathLst>
                <a:path w="6449" h="10471" extrusionOk="0">
                  <a:moveTo>
                    <a:pt x="6448" y="0"/>
                  </a:moveTo>
                  <a:lnTo>
                    <a:pt x="6448" y="0"/>
                  </a:lnTo>
                  <a:cubicBezTo>
                    <a:pt x="0" y="4022"/>
                    <a:pt x="5066" y="10471"/>
                    <a:pt x="5066" y="10471"/>
                  </a:cubicBezTo>
                  <a:lnTo>
                    <a:pt x="5066" y="10471"/>
                  </a:lnTo>
                  <a:cubicBezTo>
                    <a:pt x="2549" y="4146"/>
                    <a:pt x="6448" y="0"/>
                    <a:pt x="6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09;p75">
              <a:extLst>
                <a:ext uri="{FF2B5EF4-FFF2-40B4-BE49-F238E27FC236}">
                  <a16:creationId xmlns:a16="http://schemas.microsoft.com/office/drawing/2014/main" id="{29424434-C632-721C-7230-F953691948DF}"/>
                </a:ext>
              </a:extLst>
            </p:cNvPr>
            <p:cNvSpPr/>
            <p:nvPr/>
          </p:nvSpPr>
          <p:spPr>
            <a:xfrm>
              <a:off x="2934100" y="1817325"/>
              <a:ext cx="161225" cy="261775"/>
            </a:xfrm>
            <a:custGeom>
              <a:avLst/>
              <a:gdLst/>
              <a:ahLst/>
              <a:cxnLst/>
              <a:rect l="l" t="t" r="r" b="b"/>
              <a:pathLst>
                <a:path w="6449" h="10471" extrusionOk="0">
                  <a:moveTo>
                    <a:pt x="6449" y="0"/>
                  </a:moveTo>
                  <a:lnTo>
                    <a:pt x="6449" y="0"/>
                  </a:lnTo>
                  <a:cubicBezTo>
                    <a:pt x="0" y="4022"/>
                    <a:pt x="5067" y="10471"/>
                    <a:pt x="5067" y="10471"/>
                  </a:cubicBezTo>
                  <a:cubicBezTo>
                    <a:pt x="2549" y="4146"/>
                    <a:pt x="6448" y="0"/>
                    <a:pt x="6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10;p75">
              <a:extLst>
                <a:ext uri="{FF2B5EF4-FFF2-40B4-BE49-F238E27FC236}">
                  <a16:creationId xmlns:a16="http://schemas.microsoft.com/office/drawing/2014/main" id="{35350E1B-09E9-E920-660B-F9F910E0F8F6}"/>
                </a:ext>
              </a:extLst>
            </p:cNvPr>
            <p:cNvSpPr/>
            <p:nvPr/>
          </p:nvSpPr>
          <p:spPr>
            <a:xfrm>
              <a:off x="3471450" y="1849550"/>
              <a:ext cx="115950" cy="115175"/>
            </a:xfrm>
            <a:custGeom>
              <a:avLst/>
              <a:gdLst/>
              <a:ahLst/>
              <a:cxnLst/>
              <a:rect l="l" t="t" r="r" b="b"/>
              <a:pathLst>
                <a:path w="4638" h="4607" extrusionOk="0">
                  <a:moveTo>
                    <a:pt x="2304" y="1"/>
                  </a:moveTo>
                  <a:cubicBezTo>
                    <a:pt x="1045" y="1"/>
                    <a:pt x="1" y="1014"/>
                    <a:pt x="1" y="2304"/>
                  </a:cubicBezTo>
                  <a:cubicBezTo>
                    <a:pt x="1" y="3593"/>
                    <a:pt x="1045" y="4607"/>
                    <a:pt x="2304" y="4607"/>
                  </a:cubicBezTo>
                  <a:cubicBezTo>
                    <a:pt x="3593" y="4607"/>
                    <a:pt x="4637" y="3593"/>
                    <a:pt x="4637" y="2304"/>
                  </a:cubicBezTo>
                  <a:cubicBezTo>
                    <a:pt x="4637" y="1014"/>
                    <a:pt x="3593" y="1"/>
                    <a:pt x="2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3360;p77">
            <a:extLst>
              <a:ext uri="{FF2B5EF4-FFF2-40B4-BE49-F238E27FC236}">
                <a16:creationId xmlns:a16="http://schemas.microsoft.com/office/drawing/2014/main" id="{2BD80838-15C7-8CB7-B408-689F7D4F66A1}"/>
              </a:ext>
            </a:extLst>
          </p:cNvPr>
          <p:cNvGrpSpPr/>
          <p:nvPr/>
        </p:nvGrpSpPr>
        <p:grpSpPr>
          <a:xfrm>
            <a:off x="7530514" y="1056421"/>
            <a:ext cx="681718" cy="535511"/>
            <a:chOff x="981600" y="1897000"/>
            <a:chExt cx="826225" cy="649025"/>
          </a:xfrm>
        </p:grpSpPr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B202EBC0-D0F1-7FEA-DD34-EA862F323B3E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05674DA8-5673-D3CD-BE5D-83B437C2870E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084E93C5-1C37-DE89-F516-9B29C3A55BEE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1CEED79F-7722-90C2-44B1-99D8F06E4817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C86B0A6B-E225-44FE-BC75-29EEF5BED89A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28B2E44F-7E9A-DFE1-8753-B8649F90E985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67;p77">
              <a:extLst>
                <a:ext uri="{FF2B5EF4-FFF2-40B4-BE49-F238E27FC236}">
                  <a16:creationId xmlns:a16="http://schemas.microsoft.com/office/drawing/2014/main" id="{835B804E-3833-5F87-BA12-2C2F2DC0BDFB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68;p77">
              <a:extLst>
                <a:ext uri="{FF2B5EF4-FFF2-40B4-BE49-F238E27FC236}">
                  <a16:creationId xmlns:a16="http://schemas.microsoft.com/office/drawing/2014/main" id="{7321E205-224C-85BB-F392-04FDA6275151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69;p77">
              <a:extLst>
                <a:ext uri="{FF2B5EF4-FFF2-40B4-BE49-F238E27FC236}">
                  <a16:creationId xmlns:a16="http://schemas.microsoft.com/office/drawing/2014/main" id="{622FB105-6A28-B5F7-A75A-9FD06D75A790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70;p77">
              <a:extLst>
                <a:ext uri="{FF2B5EF4-FFF2-40B4-BE49-F238E27FC236}">
                  <a16:creationId xmlns:a16="http://schemas.microsoft.com/office/drawing/2014/main" id="{D0D4348D-7B4A-0BBD-D58F-9C6A585A5641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71;p77">
              <a:extLst>
                <a:ext uri="{FF2B5EF4-FFF2-40B4-BE49-F238E27FC236}">
                  <a16:creationId xmlns:a16="http://schemas.microsoft.com/office/drawing/2014/main" id="{8DFE0118-56AE-E64E-96A2-9BB0C0BC6DE7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72;p77">
              <a:extLst>
                <a:ext uri="{FF2B5EF4-FFF2-40B4-BE49-F238E27FC236}">
                  <a16:creationId xmlns:a16="http://schemas.microsoft.com/office/drawing/2014/main" id="{D2BD293E-6AE7-2571-3754-086FC973A999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54"/>
          <p:cNvGrpSpPr/>
          <p:nvPr/>
        </p:nvGrpSpPr>
        <p:grpSpPr>
          <a:xfrm rot="2700000">
            <a:off x="5691270" y="41506"/>
            <a:ext cx="562108" cy="855126"/>
            <a:chOff x="1407847" y="1004648"/>
            <a:chExt cx="696096" cy="1058958"/>
          </a:xfrm>
        </p:grpSpPr>
        <p:sp>
          <p:nvSpPr>
            <p:cNvPr id="974" name="Google Shape;974;p54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5" name="Google Shape;975;p54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976" name="Google Shape;976;p54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54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54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54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54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54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54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3" name="Google Shape;983;p54"/>
          <p:cNvGrpSpPr/>
          <p:nvPr/>
        </p:nvGrpSpPr>
        <p:grpSpPr>
          <a:xfrm rot="1352279" flipH="1">
            <a:off x="8304264" y="1763209"/>
            <a:ext cx="562076" cy="855077"/>
            <a:chOff x="1407847" y="1004648"/>
            <a:chExt cx="696096" cy="1058958"/>
          </a:xfrm>
        </p:grpSpPr>
        <p:sp>
          <p:nvSpPr>
            <p:cNvPr id="984" name="Google Shape;984;p54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5" name="Google Shape;985;p54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986" name="Google Shape;986;p54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54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54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54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4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4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4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8A4ED6F-582A-70B9-01DD-BB7EDF82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0224" cy="2293144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5EA9D3A1-F287-67B3-EA67-94A1FE4579A4}"/>
              </a:ext>
            </a:extLst>
          </p:cNvPr>
          <p:cNvSpPr/>
          <p:nvPr/>
        </p:nvSpPr>
        <p:spPr>
          <a:xfrm>
            <a:off x="5150644" y="935831"/>
            <a:ext cx="664369" cy="5000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0CFD2D5-69D0-6E62-8FA9-399F16223878}"/>
              </a:ext>
            </a:extLst>
          </p:cNvPr>
          <p:cNvSpPr/>
          <p:nvPr/>
        </p:nvSpPr>
        <p:spPr>
          <a:xfrm>
            <a:off x="6121775" y="642937"/>
            <a:ext cx="2235119" cy="10858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2"/>
                </a:solidFill>
              </a:rPr>
              <a:t>Cái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cân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47DEEE6-BA56-4674-4CE7-719C422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9431"/>
            <a:ext cx="9144000" cy="2424617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414C999-CB54-AC2B-A314-0C4FCCB69866}"/>
              </a:ext>
            </a:extLst>
          </p:cNvPr>
          <p:cNvSpPr/>
          <p:nvPr/>
        </p:nvSpPr>
        <p:spPr>
          <a:xfrm>
            <a:off x="5709737" y="2466221"/>
            <a:ext cx="2548179" cy="11777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Google Shape;1088;p56">
            <a:extLst>
              <a:ext uri="{FF2B5EF4-FFF2-40B4-BE49-F238E27FC236}">
                <a16:creationId xmlns:a16="http://schemas.microsoft.com/office/drawing/2014/main" id="{434796B1-F907-A45C-B993-F69510A3621E}"/>
              </a:ext>
            </a:extLst>
          </p:cNvPr>
          <p:cNvSpPr/>
          <p:nvPr/>
        </p:nvSpPr>
        <p:spPr>
          <a:xfrm rot="1309130">
            <a:off x="5650248" y="1891410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AA8E1617-B273-F3EF-36C3-6DB307DB2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2700919" y="2507607"/>
            <a:ext cx="579464" cy="326607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7E9303B5-53B6-4568-88E7-6310B3FA84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8466267" y="211416"/>
            <a:ext cx="579464" cy="326607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AB2099CA-CAF8-538D-34E0-8F183F848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8214596" y="3661694"/>
            <a:ext cx="579464" cy="326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0" name="Google Shape;1150;p57"/>
          <p:cNvGrpSpPr/>
          <p:nvPr/>
        </p:nvGrpSpPr>
        <p:grpSpPr>
          <a:xfrm>
            <a:off x="7807401" y="203394"/>
            <a:ext cx="692799" cy="759008"/>
            <a:chOff x="5206500" y="3402925"/>
            <a:chExt cx="1332050" cy="1459350"/>
          </a:xfrm>
        </p:grpSpPr>
        <p:grpSp>
          <p:nvGrpSpPr>
            <p:cNvPr id="1151" name="Google Shape;1151;p57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1152" name="Google Shape;1152;p57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7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7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7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7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7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7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7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7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7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2" name="Google Shape;1162;p57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57"/>
          <p:cNvGrpSpPr/>
          <p:nvPr/>
        </p:nvGrpSpPr>
        <p:grpSpPr>
          <a:xfrm rot="-1800044">
            <a:off x="7669253" y="3911185"/>
            <a:ext cx="600862" cy="1081326"/>
            <a:chOff x="1600925" y="867675"/>
            <a:chExt cx="600875" cy="1081350"/>
          </a:xfrm>
        </p:grpSpPr>
        <p:sp>
          <p:nvSpPr>
            <p:cNvPr id="1164" name="Google Shape;1164;p57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7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7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7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7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673E6457-ECB9-F540-BB35-799069626FB7}"/>
              </a:ext>
            </a:extLst>
          </p:cNvPr>
          <p:cNvSpPr/>
          <p:nvPr/>
        </p:nvSpPr>
        <p:spPr>
          <a:xfrm>
            <a:off x="321468" y="374013"/>
            <a:ext cx="6669595" cy="2047821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gói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1 kg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0EB07AF-6BCF-ECB8-3DC2-D2A22FBA930F}"/>
              </a:ext>
            </a:extLst>
          </p:cNvPr>
          <p:cNvSpPr txBox="1"/>
          <p:nvPr/>
        </p:nvSpPr>
        <p:spPr>
          <a:xfrm>
            <a:off x="4084014" y="2838967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1000 g</a:t>
            </a:r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20831424-B904-E32E-BF6C-2ECC5917940D}"/>
              </a:ext>
            </a:extLst>
          </p:cNvPr>
          <p:cNvSpPr/>
          <p:nvPr/>
        </p:nvSpPr>
        <p:spPr>
          <a:xfrm>
            <a:off x="873043" y="4213202"/>
            <a:ext cx="857250" cy="47729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ABFEE75D-3D24-C07B-925A-AF8C3D309121}"/>
                  </a:ext>
                </a:extLst>
              </p:cNvPr>
              <p:cNvSpPr txBox="1"/>
              <p:nvPr/>
            </p:nvSpPr>
            <p:spPr>
              <a:xfrm>
                <a:off x="2071197" y="4271984"/>
                <a:ext cx="19358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ABFEE75D-3D24-C07B-925A-AF8C3D30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197" y="4271984"/>
                <a:ext cx="1935850" cy="369332"/>
              </a:xfrm>
              <a:prstGeom prst="rect">
                <a:avLst/>
              </a:prstGeom>
              <a:blipFill>
                <a:blip r:embed="rId3"/>
                <a:stretch>
                  <a:fillRect l="-3155" r="-3470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Google Shape;1088;p56">
            <a:extLst>
              <a:ext uri="{FF2B5EF4-FFF2-40B4-BE49-F238E27FC236}">
                <a16:creationId xmlns:a16="http://schemas.microsoft.com/office/drawing/2014/main" id="{675122DA-8BC0-B5D6-4A78-7EC1F14ADD82}"/>
              </a:ext>
            </a:extLst>
          </p:cNvPr>
          <p:cNvSpPr/>
          <p:nvPr/>
        </p:nvSpPr>
        <p:spPr>
          <a:xfrm rot="1309130">
            <a:off x="1419641" y="335334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554D749F-1B5C-6006-6BDC-703B59601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427291" y="2408446"/>
            <a:ext cx="579464" cy="326607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518B467B-5F6D-8658-7AA4-26A62B744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7369413" y="2007402"/>
            <a:ext cx="579464" cy="326607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714F6DD1-2C7F-8393-84B2-C67C23D8E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5563648" y="4288545"/>
            <a:ext cx="579464" cy="326607"/>
          </a:xfrm>
          <a:prstGeom prst="rect">
            <a:avLst/>
          </a:prstGeom>
        </p:spPr>
      </p:pic>
      <p:grpSp>
        <p:nvGrpSpPr>
          <p:cNvPr id="31" name="Google Shape;3255;p77">
            <a:extLst>
              <a:ext uri="{FF2B5EF4-FFF2-40B4-BE49-F238E27FC236}">
                <a16:creationId xmlns:a16="http://schemas.microsoft.com/office/drawing/2014/main" id="{CB85615A-2F1E-2696-DCB4-EB8674B12C56}"/>
              </a:ext>
            </a:extLst>
          </p:cNvPr>
          <p:cNvGrpSpPr/>
          <p:nvPr/>
        </p:nvGrpSpPr>
        <p:grpSpPr>
          <a:xfrm rot="-1800832">
            <a:off x="2566455" y="3048965"/>
            <a:ext cx="1240499" cy="881424"/>
            <a:chOff x="158275" y="279625"/>
            <a:chExt cx="7223625" cy="5132675"/>
          </a:xfrm>
        </p:grpSpPr>
        <p:sp>
          <p:nvSpPr>
            <p:cNvPr id="32" name="Google Shape;3256;p77">
              <a:extLst>
                <a:ext uri="{FF2B5EF4-FFF2-40B4-BE49-F238E27FC236}">
                  <a16:creationId xmlns:a16="http://schemas.microsoft.com/office/drawing/2014/main" id="{B90F3B4D-3DFF-8B60-E138-4C10C726CCD6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57;p77">
              <a:extLst>
                <a:ext uri="{FF2B5EF4-FFF2-40B4-BE49-F238E27FC236}">
                  <a16:creationId xmlns:a16="http://schemas.microsoft.com/office/drawing/2014/main" id="{E7F85129-0899-8F2A-EF6A-1D90E742C83A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58;p77">
              <a:extLst>
                <a:ext uri="{FF2B5EF4-FFF2-40B4-BE49-F238E27FC236}">
                  <a16:creationId xmlns:a16="http://schemas.microsoft.com/office/drawing/2014/main" id="{26C75140-EDAB-885A-CB9B-2A5DB73AEDAE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59;p77">
              <a:extLst>
                <a:ext uri="{FF2B5EF4-FFF2-40B4-BE49-F238E27FC236}">
                  <a16:creationId xmlns:a16="http://schemas.microsoft.com/office/drawing/2014/main" id="{BEA552B5-4FCC-ABF2-1506-4B7E2B5E167A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60;p77">
              <a:extLst>
                <a:ext uri="{FF2B5EF4-FFF2-40B4-BE49-F238E27FC236}">
                  <a16:creationId xmlns:a16="http://schemas.microsoft.com/office/drawing/2014/main" id="{88171B45-C129-F80B-53EB-7D6AED81B181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61;p77">
              <a:extLst>
                <a:ext uri="{FF2B5EF4-FFF2-40B4-BE49-F238E27FC236}">
                  <a16:creationId xmlns:a16="http://schemas.microsoft.com/office/drawing/2014/main" id="{0F6175D7-6874-2418-72A1-B49E2727A6D3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62;p77">
              <a:extLst>
                <a:ext uri="{FF2B5EF4-FFF2-40B4-BE49-F238E27FC236}">
                  <a16:creationId xmlns:a16="http://schemas.microsoft.com/office/drawing/2014/main" id="{04D70C9C-052E-C7DA-A317-88AC23C20240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63;p77">
              <a:extLst>
                <a:ext uri="{FF2B5EF4-FFF2-40B4-BE49-F238E27FC236}">
                  <a16:creationId xmlns:a16="http://schemas.microsoft.com/office/drawing/2014/main" id="{8DF2DDD0-19BB-D49B-F0F7-0728E37EA564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64;p77">
              <a:extLst>
                <a:ext uri="{FF2B5EF4-FFF2-40B4-BE49-F238E27FC236}">
                  <a16:creationId xmlns:a16="http://schemas.microsoft.com/office/drawing/2014/main" id="{BBE0D47F-387B-988E-54BC-F0FB537744A7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65;p77">
              <a:extLst>
                <a:ext uri="{FF2B5EF4-FFF2-40B4-BE49-F238E27FC236}">
                  <a16:creationId xmlns:a16="http://schemas.microsoft.com/office/drawing/2014/main" id="{F8EDCAF7-3A9D-2DD1-7D5F-F772B8482D0A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66;p77">
              <a:extLst>
                <a:ext uri="{FF2B5EF4-FFF2-40B4-BE49-F238E27FC236}">
                  <a16:creationId xmlns:a16="http://schemas.microsoft.com/office/drawing/2014/main" id="{4EE31AE9-E875-D917-2355-F6517080AAE0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67;p77">
              <a:extLst>
                <a:ext uri="{FF2B5EF4-FFF2-40B4-BE49-F238E27FC236}">
                  <a16:creationId xmlns:a16="http://schemas.microsoft.com/office/drawing/2014/main" id="{A643F918-DFA4-2276-A369-7E8E0950AFC9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68;p77">
              <a:extLst>
                <a:ext uri="{FF2B5EF4-FFF2-40B4-BE49-F238E27FC236}">
                  <a16:creationId xmlns:a16="http://schemas.microsoft.com/office/drawing/2014/main" id="{454C61FE-E87F-7658-84D7-2106F3DFEDB0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69;p77">
              <a:extLst>
                <a:ext uri="{FF2B5EF4-FFF2-40B4-BE49-F238E27FC236}">
                  <a16:creationId xmlns:a16="http://schemas.microsoft.com/office/drawing/2014/main" id="{F3A050CC-714D-538D-18A1-1476ED15283D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70;p77">
              <a:extLst>
                <a:ext uri="{FF2B5EF4-FFF2-40B4-BE49-F238E27FC236}">
                  <a16:creationId xmlns:a16="http://schemas.microsoft.com/office/drawing/2014/main" id="{A80F21F3-82D9-6E7E-D2B5-A7395539DC2D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71;p77">
              <a:extLst>
                <a:ext uri="{FF2B5EF4-FFF2-40B4-BE49-F238E27FC236}">
                  <a16:creationId xmlns:a16="http://schemas.microsoft.com/office/drawing/2014/main" id="{FACD5CF2-A89E-FED7-3B4F-F5E168186992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72;p77">
              <a:extLst>
                <a:ext uri="{FF2B5EF4-FFF2-40B4-BE49-F238E27FC236}">
                  <a16:creationId xmlns:a16="http://schemas.microsoft.com/office/drawing/2014/main" id="{C79A75A7-7C6D-89C5-B429-6A1F65961D0B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3360;p77">
            <a:extLst>
              <a:ext uri="{FF2B5EF4-FFF2-40B4-BE49-F238E27FC236}">
                <a16:creationId xmlns:a16="http://schemas.microsoft.com/office/drawing/2014/main" id="{27D1B4A8-A7A3-C6AB-AACE-59713E4E9F6A}"/>
              </a:ext>
            </a:extLst>
          </p:cNvPr>
          <p:cNvGrpSpPr/>
          <p:nvPr/>
        </p:nvGrpSpPr>
        <p:grpSpPr>
          <a:xfrm>
            <a:off x="8069670" y="1323902"/>
            <a:ext cx="681718" cy="535511"/>
            <a:chOff x="981600" y="1897000"/>
            <a:chExt cx="826225" cy="649025"/>
          </a:xfrm>
        </p:grpSpPr>
        <p:sp>
          <p:nvSpPr>
            <p:cNvPr id="50" name="Google Shape;3361;p77">
              <a:extLst>
                <a:ext uri="{FF2B5EF4-FFF2-40B4-BE49-F238E27FC236}">
                  <a16:creationId xmlns:a16="http://schemas.microsoft.com/office/drawing/2014/main" id="{3906D103-F900-0849-BDAE-9C043EFF23A4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62;p77">
              <a:extLst>
                <a:ext uri="{FF2B5EF4-FFF2-40B4-BE49-F238E27FC236}">
                  <a16:creationId xmlns:a16="http://schemas.microsoft.com/office/drawing/2014/main" id="{209C5AC0-4899-3E28-50B0-9BBC288BA017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63;p77">
              <a:extLst>
                <a:ext uri="{FF2B5EF4-FFF2-40B4-BE49-F238E27FC236}">
                  <a16:creationId xmlns:a16="http://schemas.microsoft.com/office/drawing/2014/main" id="{9988D162-1E0D-0223-8173-8416E394D85C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64;p77">
              <a:extLst>
                <a:ext uri="{FF2B5EF4-FFF2-40B4-BE49-F238E27FC236}">
                  <a16:creationId xmlns:a16="http://schemas.microsoft.com/office/drawing/2014/main" id="{4E0A5689-095E-7834-DC23-FDB14DAE3C2C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65;p77">
              <a:extLst>
                <a:ext uri="{FF2B5EF4-FFF2-40B4-BE49-F238E27FC236}">
                  <a16:creationId xmlns:a16="http://schemas.microsoft.com/office/drawing/2014/main" id="{6CAFDF46-2AB9-7401-7CC4-042A5244AF30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66;p77">
              <a:extLst>
                <a:ext uri="{FF2B5EF4-FFF2-40B4-BE49-F238E27FC236}">
                  <a16:creationId xmlns:a16="http://schemas.microsoft.com/office/drawing/2014/main" id="{C6F7977E-1F70-A243-DAFA-682BD79F83E3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67;p77">
              <a:extLst>
                <a:ext uri="{FF2B5EF4-FFF2-40B4-BE49-F238E27FC236}">
                  <a16:creationId xmlns:a16="http://schemas.microsoft.com/office/drawing/2014/main" id="{E233A8AE-DADC-5883-9994-C4312F129865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68;p77">
              <a:extLst>
                <a:ext uri="{FF2B5EF4-FFF2-40B4-BE49-F238E27FC236}">
                  <a16:creationId xmlns:a16="http://schemas.microsoft.com/office/drawing/2014/main" id="{24CE6389-9EB7-24B1-04FF-1F000FCC47B6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69;p77">
              <a:extLst>
                <a:ext uri="{FF2B5EF4-FFF2-40B4-BE49-F238E27FC236}">
                  <a16:creationId xmlns:a16="http://schemas.microsoft.com/office/drawing/2014/main" id="{15E986FB-0D23-8B9C-C291-0713C23CE2A3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70;p77">
              <a:extLst>
                <a:ext uri="{FF2B5EF4-FFF2-40B4-BE49-F238E27FC236}">
                  <a16:creationId xmlns:a16="http://schemas.microsoft.com/office/drawing/2014/main" id="{767DD162-E6C8-781F-FFDA-30C43F6A46B0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71;p77">
              <a:extLst>
                <a:ext uri="{FF2B5EF4-FFF2-40B4-BE49-F238E27FC236}">
                  <a16:creationId xmlns:a16="http://schemas.microsoft.com/office/drawing/2014/main" id="{89C3132A-661C-90EC-4EA2-0006E40AA3C2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72;p77">
              <a:extLst>
                <a:ext uri="{FF2B5EF4-FFF2-40B4-BE49-F238E27FC236}">
                  <a16:creationId xmlns:a16="http://schemas.microsoft.com/office/drawing/2014/main" id="{8D21D1DC-96B3-7A78-F3C0-D4B4A491BD11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60"/>
          <p:cNvGrpSpPr/>
          <p:nvPr/>
        </p:nvGrpSpPr>
        <p:grpSpPr>
          <a:xfrm>
            <a:off x="0" y="4265912"/>
            <a:ext cx="543942" cy="832810"/>
            <a:chOff x="4156067" y="3302612"/>
            <a:chExt cx="832097" cy="1274188"/>
          </a:xfrm>
        </p:grpSpPr>
        <p:sp>
          <p:nvSpPr>
            <p:cNvPr id="1341" name="Google Shape;1341;p60"/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0"/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0"/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60"/>
          <p:cNvGrpSpPr/>
          <p:nvPr/>
        </p:nvGrpSpPr>
        <p:grpSpPr>
          <a:xfrm>
            <a:off x="8241729" y="478980"/>
            <a:ext cx="543942" cy="832810"/>
            <a:chOff x="4156067" y="3302612"/>
            <a:chExt cx="832097" cy="1274188"/>
          </a:xfrm>
        </p:grpSpPr>
        <p:sp>
          <p:nvSpPr>
            <p:cNvPr id="1345" name="Google Shape;1345;p60"/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0"/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0"/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Hình mười hai cạnh 16">
            <a:extLst>
              <a:ext uri="{FF2B5EF4-FFF2-40B4-BE49-F238E27FC236}">
                <a16:creationId xmlns:a16="http://schemas.microsoft.com/office/drawing/2014/main" id="{0F0C960F-2D15-2632-0641-AEBF31F637CA}"/>
              </a:ext>
            </a:extLst>
          </p:cNvPr>
          <p:cNvSpPr/>
          <p:nvPr/>
        </p:nvSpPr>
        <p:spPr>
          <a:xfrm>
            <a:off x="185090" y="162374"/>
            <a:ext cx="929335" cy="873470"/>
          </a:xfrm>
          <a:prstGeom prst="dodec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534B2CE5-C5AB-B0CE-A23B-B786D31114DC}"/>
              </a:ext>
            </a:extLst>
          </p:cNvPr>
          <p:cNvSpPr/>
          <p:nvPr/>
        </p:nvSpPr>
        <p:spPr>
          <a:xfrm>
            <a:off x="1235636" y="162374"/>
            <a:ext cx="1979052" cy="87347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Luyện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endParaRPr lang="en-US" sz="28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7C354B-7EC8-E05E-C318-87126CB4B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877412"/>
            <a:ext cx="5553075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F55854DA-7AB4-A0AF-C0E0-44BBF074E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4077" y="289163"/>
            <a:ext cx="685852" cy="68585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9F84BAC-DAE5-EC25-DC6D-559887F645A8}"/>
              </a:ext>
            </a:extLst>
          </p:cNvPr>
          <p:cNvSpPr txBox="1"/>
          <p:nvPr/>
        </p:nvSpPr>
        <p:spPr>
          <a:xfrm>
            <a:off x="1714500" y="1240138"/>
            <a:ext cx="5322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gam?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54AC88-79AB-2AB0-A188-1E0C35FE06D5}"/>
              </a:ext>
            </a:extLst>
          </p:cNvPr>
          <p:cNvSpPr txBox="1"/>
          <p:nvPr/>
        </p:nvSpPr>
        <p:spPr>
          <a:xfrm>
            <a:off x="543942" y="3441698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tỏi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130 g</a:t>
            </a:r>
          </a:p>
        </p:txBody>
      </p:sp>
      <p:sp>
        <p:nvSpPr>
          <p:cNvPr id="23" name="Google Shape;1088;p56">
            <a:extLst>
              <a:ext uri="{FF2B5EF4-FFF2-40B4-BE49-F238E27FC236}">
                <a16:creationId xmlns:a16="http://schemas.microsoft.com/office/drawing/2014/main" id="{5CC2AAA1-D0D3-DA3B-F964-78E860725E28}"/>
              </a:ext>
            </a:extLst>
          </p:cNvPr>
          <p:cNvSpPr/>
          <p:nvPr/>
        </p:nvSpPr>
        <p:spPr>
          <a:xfrm rot="1309130">
            <a:off x="893476" y="207516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3123E137-B46C-7C35-34A5-1E3C43E6E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7275177" y="703252"/>
            <a:ext cx="579464" cy="326607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D317D76F-4395-06BD-CAE8-BC6768721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292779" y="1584044"/>
            <a:ext cx="579464" cy="326607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FD4A9BF4-36C6-6AFD-A839-83311F539D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2508797" y="4495385"/>
            <a:ext cx="579464" cy="326607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27CE6496-F463-2717-D356-E62AFC852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5227891" y="2104121"/>
            <a:ext cx="579464" cy="326607"/>
          </a:xfrm>
          <a:prstGeom prst="rect">
            <a:avLst/>
          </a:prstGeom>
        </p:spPr>
      </p:pic>
      <p:grpSp>
        <p:nvGrpSpPr>
          <p:cNvPr id="28" name="Google Shape;3255;p77">
            <a:extLst>
              <a:ext uri="{FF2B5EF4-FFF2-40B4-BE49-F238E27FC236}">
                <a16:creationId xmlns:a16="http://schemas.microsoft.com/office/drawing/2014/main" id="{6AE50393-4593-D8F3-0553-2476A3219C65}"/>
              </a:ext>
            </a:extLst>
          </p:cNvPr>
          <p:cNvGrpSpPr/>
          <p:nvPr/>
        </p:nvGrpSpPr>
        <p:grpSpPr>
          <a:xfrm rot="-1800832">
            <a:off x="1963780" y="2085475"/>
            <a:ext cx="1240499" cy="881424"/>
            <a:chOff x="158275" y="279625"/>
            <a:chExt cx="7223625" cy="5132675"/>
          </a:xfrm>
        </p:grpSpPr>
        <p:sp>
          <p:nvSpPr>
            <p:cNvPr id="29" name="Google Shape;3256;p77">
              <a:extLst>
                <a:ext uri="{FF2B5EF4-FFF2-40B4-BE49-F238E27FC236}">
                  <a16:creationId xmlns:a16="http://schemas.microsoft.com/office/drawing/2014/main" id="{E95990E5-EBCB-595E-D123-CAD272FD3EB8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7;p77">
              <a:extLst>
                <a:ext uri="{FF2B5EF4-FFF2-40B4-BE49-F238E27FC236}">
                  <a16:creationId xmlns:a16="http://schemas.microsoft.com/office/drawing/2014/main" id="{660B24B6-43F4-F611-0242-3C68655AF0DA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58;p77">
              <a:extLst>
                <a:ext uri="{FF2B5EF4-FFF2-40B4-BE49-F238E27FC236}">
                  <a16:creationId xmlns:a16="http://schemas.microsoft.com/office/drawing/2014/main" id="{345D626E-69E7-954F-02AA-A1D67EC86C01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59;p77">
              <a:extLst>
                <a:ext uri="{FF2B5EF4-FFF2-40B4-BE49-F238E27FC236}">
                  <a16:creationId xmlns:a16="http://schemas.microsoft.com/office/drawing/2014/main" id="{D8673FA1-9CE7-9324-21BE-89797C4DCEC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60;p77">
              <a:extLst>
                <a:ext uri="{FF2B5EF4-FFF2-40B4-BE49-F238E27FC236}">
                  <a16:creationId xmlns:a16="http://schemas.microsoft.com/office/drawing/2014/main" id="{AF0B473C-F080-1B87-809A-9BBA48C073DC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61;p77">
              <a:extLst>
                <a:ext uri="{FF2B5EF4-FFF2-40B4-BE49-F238E27FC236}">
                  <a16:creationId xmlns:a16="http://schemas.microsoft.com/office/drawing/2014/main" id="{4CA74691-CBEB-58F0-2017-A8480F493AD0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62;p77">
              <a:extLst>
                <a:ext uri="{FF2B5EF4-FFF2-40B4-BE49-F238E27FC236}">
                  <a16:creationId xmlns:a16="http://schemas.microsoft.com/office/drawing/2014/main" id="{19FEC63F-6631-E282-9A3F-6D64D931091C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63;p77">
              <a:extLst>
                <a:ext uri="{FF2B5EF4-FFF2-40B4-BE49-F238E27FC236}">
                  <a16:creationId xmlns:a16="http://schemas.microsoft.com/office/drawing/2014/main" id="{1C6EF78F-51D1-8C0E-C54A-FBA2018A59A4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64;p77">
              <a:extLst>
                <a:ext uri="{FF2B5EF4-FFF2-40B4-BE49-F238E27FC236}">
                  <a16:creationId xmlns:a16="http://schemas.microsoft.com/office/drawing/2014/main" id="{AC28C5F1-FC39-15ED-88A9-0ED705060FEB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65;p77">
              <a:extLst>
                <a:ext uri="{FF2B5EF4-FFF2-40B4-BE49-F238E27FC236}">
                  <a16:creationId xmlns:a16="http://schemas.microsoft.com/office/drawing/2014/main" id="{0DA30849-8A84-47D0-2BE6-59C7F9D1B2BE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66;p77">
              <a:extLst>
                <a:ext uri="{FF2B5EF4-FFF2-40B4-BE49-F238E27FC236}">
                  <a16:creationId xmlns:a16="http://schemas.microsoft.com/office/drawing/2014/main" id="{F3D722B0-571E-3438-BAA0-353A016B4264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67;p77">
              <a:extLst>
                <a:ext uri="{FF2B5EF4-FFF2-40B4-BE49-F238E27FC236}">
                  <a16:creationId xmlns:a16="http://schemas.microsoft.com/office/drawing/2014/main" id="{3C2DA6AD-C391-4609-4EFC-E987B2478437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68;p77">
              <a:extLst>
                <a:ext uri="{FF2B5EF4-FFF2-40B4-BE49-F238E27FC236}">
                  <a16:creationId xmlns:a16="http://schemas.microsoft.com/office/drawing/2014/main" id="{6CB3D812-8CCA-E16A-C509-800D925330C4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69;p77">
              <a:extLst>
                <a:ext uri="{FF2B5EF4-FFF2-40B4-BE49-F238E27FC236}">
                  <a16:creationId xmlns:a16="http://schemas.microsoft.com/office/drawing/2014/main" id="{DBC3AA40-95C1-A8B5-F8A3-793680DC4705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70;p77">
              <a:extLst>
                <a:ext uri="{FF2B5EF4-FFF2-40B4-BE49-F238E27FC236}">
                  <a16:creationId xmlns:a16="http://schemas.microsoft.com/office/drawing/2014/main" id="{3FC54DF4-4196-2CE5-BD58-A4BDBB57A5BF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71;p77">
              <a:extLst>
                <a:ext uri="{FF2B5EF4-FFF2-40B4-BE49-F238E27FC236}">
                  <a16:creationId xmlns:a16="http://schemas.microsoft.com/office/drawing/2014/main" id="{63396CC0-0DF2-198B-8DB0-887F923196C0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72;p77">
              <a:extLst>
                <a:ext uri="{FF2B5EF4-FFF2-40B4-BE49-F238E27FC236}">
                  <a16:creationId xmlns:a16="http://schemas.microsoft.com/office/drawing/2014/main" id="{30A509AC-DE2C-D1C5-BCF1-99A8C80416DF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58"/>
          <p:cNvSpPr/>
          <p:nvPr/>
        </p:nvSpPr>
        <p:spPr>
          <a:xfrm>
            <a:off x="5118292" y="1132606"/>
            <a:ext cx="3336300" cy="315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58"/>
          <p:cNvSpPr/>
          <p:nvPr/>
        </p:nvSpPr>
        <p:spPr>
          <a:xfrm>
            <a:off x="632876" y="1132606"/>
            <a:ext cx="3336300" cy="315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58"/>
          <p:cNvSpPr/>
          <p:nvPr/>
        </p:nvSpPr>
        <p:spPr>
          <a:xfrm>
            <a:off x="756355" y="260178"/>
            <a:ext cx="7704000" cy="605100"/>
          </a:xfrm>
          <a:prstGeom prst="roundRect">
            <a:avLst>
              <a:gd name="adj" fmla="val 314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0" name="Google Shape;1180;p58"/>
          <p:cNvSpPr txBox="1">
            <a:spLocks noGrp="1"/>
          </p:cNvSpPr>
          <p:nvPr>
            <p:ph type="title"/>
          </p:nvPr>
        </p:nvSpPr>
        <p:spPr>
          <a:xfrm>
            <a:off x="750592" y="384908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nặng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gam?</a:t>
            </a:r>
          </a:p>
        </p:txBody>
      </p:sp>
      <p:grpSp>
        <p:nvGrpSpPr>
          <p:cNvPr id="1183" name="Google Shape;1183;p58"/>
          <p:cNvGrpSpPr/>
          <p:nvPr/>
        </p:nvGrpSpPr>
        <p:grpSpPr>
          <a:xfrm>
            <a:off x="497836" y="374619"/>
            <a:ext cx="459265" cy="448267"/>
            <a:chOff x="4273853" y="4001150"/>
            <a:chExt cx="420881" cy="410802"/>
          </a:xfrm>
        </p:grpSpPr>
        <p:grpSp>
          <p:nvGrpSpPr>
            <p:cNvPr id="1184" name="Google Shape;1184;p58"/>
            <p:cNvGrpSpPr/>
            <p:nvPr/>
          </p:nvGrpSpPr>
          <p:grpSpPr>
            <a:xfrm>
              <a:off x="4457125" y="4179800"/>
              <a:ext cx="237610" cy="232152"/>
              <a:chOff x="3272489" y="4497547"/>
              <a:chExt cx="885943" cy="865594"/>
            </a:xfrm>
          </p:grpSpPr>
          <p:sp>
            <p:nvSpPr>
              <p:cNvPr id="1185" name="Google Shape;1185;p58"/>
              <p:cNvSpPr/>
              <p:nvPr/>
            </p:nvSpPr>
            <p:spPr>
              <a:xfrm>
                <a:off x="3272489" y="4497547"/>
                <a:ext cx="885943" cy="865594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8"/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8"/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8" name="Google Shape;1188;p58"/>
            <p:cNvGrpSpPr/>
            <p:nvPr/>
          </p:nvGrpSpPr>
          <p:grpSpPr>
            <a:xfrm rot="5400000">
              <a:off x="4271125" y="4140563"/>
              <a:ext cx="237610" cy="232152"/>
              <a:chOff x="3272489" y="4497547"/>
              <a:chExt cx="885943" cy="865594"/>
            </a:xfrm>
          </p:grpSpPr>
          <p:sp>
            <p:nvSpPr>
              <p:cNvPr id="1189" name="Google Shape;1189;p58"/>
              <p:cNvSpPr/>
              <p:nvPr/>
            </p:nvSpPr>
            <p:spPr>
              <a:xfrm>
                <a:off x="3272489" y="4497547"/>
                <a:ext cx="885943" cy="865594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8"/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8"/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2" name="Google Shape;1192;p58"/>
            <p:cNvGrpSpPr/>
            <p:nvPr/>
          </p:nvGrpSpPr>
          <p:grpSpPr>
            <a:xfrm>
              <a:off x="4434275" y="4001150"/>
              <a:ext cx="237610" cy="232152"/>
              <a:chOff x="3272489" y="4497547"/>
              <a:chExt cx="885943" cy="865594"/>
            </a:xfrm>
          </p:grpSpPr>
          <p:sp>
            <p:nvSpPr>
              <p:cNvPr id="1193" name="Google Shape;1193;p58"/>
              <p:cNvSpPr/>
              <p:nvPr/>
            </p:nvSpPr>
            <p:spPr>
              <a:xfrm>
                <a:off x="3272489" y="4497547"/>
                <a:ext cx="885943" cy="865594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8"/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8"/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6" name="Google Shape;1196;p58"/>
          <p:cNvGrpSpPr/>
          <p:nvPr/>
        </p:nvGrpSpPr>
        <p:grpSpPr>
          <a:xfrm rot="10800000">
            <a:off x="8186898" y="401271"/>
            <a:ext cx="459265" cy="448267"/>
            <a:chOff x="4273853" y="4001150"/>
            <a:chExt cx="420881" cy="410802"/>
          </a:xfrm>
        </p:grpSpPr>
        <p:grpSp>
          <p:nvGrpSpPr>
            <p:cNvPr id="1197" name="Google Shape;1197;p58"/>
            <p:cNvGrpSpPr/>
            <p:nvPr/>
          </p:nvGrpSpPr>
          <p:grpSpPr>
            <a:xfrm>
              <a:off x="4457125" y="4179800"/>
              <a:ext cx="237610" cy="232152"/>
              <a:chOff x="3272489" y="4497547"/>
              <a:chExt cx="885943" cy="865594"/>
            </a:xfrm>
          </p:grpSpPr>
          <p:sp>
            <p:nvSpPr>
              <p:cNvPr id="1198" name="Google Shape;1198;p58"/>
              <p:cNvSpPr/>
              <p:nvPr/>
            </p:nvSpPr>
            <p:spPr>
              <a:xfrm>
                <a:off x="3272489" y="4497547"/>
                <a:ext cx="885943" cy="865594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8"/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8"/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58"/>
            <p:cNvGrpSpPr/>
            <p:nvPr/>
          </p:nvGrpSpPr>
          <p:grpSpPr>
            <a:xfrm rot="5400000">
              <a:off x="4271125" y="4140563"/>
              <a:ext cx="237610" cy="232152"/>
              <a:chOff x="3272489" y="4497547"/>
              <a:chExt cx="885943" cy="865594"/>
            </a:xfrm>
          </p:grpSpPr>
          <p:sp>
            <p:nvSpPr>
              <p:cNvPr id="1202" name="Google Shape;1202;p58"/>
              <p:cNvSpPr/>
              <p:nvPr/>
            </p:nvSpPr>
            <p:spPr>
              <a:xfrm>
                <a:off x="3272489" y="4497547"/>
                <a:ext cx="885943" cy="865594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8"/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8"/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5" name="Google Shape;1205;p58"/>
            <p:cNvGrpSpPr/>
            <p:nvPr/>
          </p:nvGrpSpPr>
          <p:grpSpPr>
            <a:xfrm>
              <a:off x="4434275" y="4001150"/>
              <a:ext cx="237610" cy="232152"/>
              <a:chOff x="3272489" y="4497547"/>
              <a:chExt cx="885943" cy="865594"/>
            </a:xfrm>
          </p:grpSpPr>
          <p:sp>
            <p:nvSpPr>
              <p:cNvPr id="1206" name="Google Shape;1206;p58"/>
              <p:cNvSpPr/>
              <p:nvPr/>
            </p:nvSpPr>
            <p:spPr>
              <a:xfrm>
                <a:off x="3272489" y="4497547"/>
                <a:ext cx="885943" cy="865594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8"/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8"/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211" name="Google Shape;1211;p58"/>
          <p:cNvCxnSpPr>
            <a:stCxn id="1175" idx="3"/>
            <a:endCxn id="1174" idx="1"/>
          </p:cNvCxnSpPr>
          <p:nvPr/>
        </p:nvCxnSpPr>
        <p:spPr>
          <a:xfrm>
            <a:off x="3969176" y="2708056"/>
            <a:ext cx="1149116" cy="12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1" name="Google Shape;1241;p58"/>
          <p:cNvSpPr/>
          <p:nvPr/>
        </p:nvSpPr>
        <p:spPr>
          <a:xfrm>
            <a:off x="1890438" y="1132606"/>
            <a:ext cx="821175" cy="137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2" name="Google Shape;1242;p58"/>
          <p:cNvSpPr/>
          <p:nvPr/>
        </p:nvSpPr>
        <p:spPr>
          <a:xfrm>
            <a:off x="6345262" y="1132606"/>
            <a:ext cx="821175" cy="137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6C19FF3-A05C-69D3-5CD4-F2F5F902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04" y="1222223"/>
            <a:ext cx="1803641" cy="30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84C3670-384E-1EDD-45A3-E24B59989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508" y="1270072"/>
            <a:ext cx="2406648" cy="303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" name="Hộp Văn bản 85">
            <a:extLst>
              <a:ext uri="{FF2B5EF4-FFF2-40B4-BE49-F238E27FC236}">
                <a16:creationId xmlns:a16="http://schemas.microsoft.com/office/drawing/2014/main" id="{1B96D4B8-A7CB-70DE-47CD-E5CC75C7FA68}"/>
              </a:ext>
            </a:extLst>
          </p:cNvPr>
          <p:cNvSpPr txBox="1"/>
          <p:nvPr/>
        </p:nvSpPr>
        <p:spPr>
          <a:xfrm>
            <a:off x="718889" y="4527092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chanh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450 g</a:t>
            </a:r>
          </a:p>
        </p:txBody>
      </p:sp>
      <p:sp>
        <p:nvSpPr>
          <p:cNvPr id="87" name="Hộp Văn bản 86">
            <a:extLst>
              <a:ext uri="{FF2B5EF4-FFF2-40B4-BE49-F238E27FC236}">
                <a16:creationId xmlns:a16="http://schemas.microsoft.com/office/drawing/2014/main" id="{DD22202B-0F6F-11FD-0D82-D5D834A353DE}"/>
              </a:ext>
            </a:extLst>
          </p:cNvPr>
          <p:cNvSpPr txBox="1"/>
          <p:nvPr/>
        </p:nvSpPr>
        <p:spPr>
          <a:xfrm>
            <a:off x="5180215" y="4533181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</a:t>
            </a:r>
            <a:r>
              <a:rPr lang="en-US" sz="2400" dirty="0" err="1"/>
              <a:t>chua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820 g</a:t>
            </a:r>
          </a:p>
        </p:txBody>
      </p:sp>
      <p:pic>
        <p:nvPicPr>
          <p:cNvPr id="88" name="Picture 12">
            <a:extLst>
              <a:ext uri="{FF2B5EF4-FFF2-40B4-BE49-F238E27FC236}">
                <a16:creationId xmlns:a16="http://schemas.microsoft.com/office/drawing/2014/main" id="{72F79FBB-D35F-898B-D865-78D116961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3806868" y="1419354"/>
            <a:ext cx="579464" cy="326607"/>
          </a:xfrm>
          <a:prstGeom prst="rect">
            <a:avLst/>
          </a:prstGeom>
        </p:spPr>
      </p:pic>
      <p:pic>
        <p:nvPicPr>
          <p:cNvPr id="89" name="Picture 12">
            <a:extLst>
              <a:ext uri="{FF2B5EF4-FFF2-40B4-BE49-F238E27FC236}">
                <a16:creationId xmlns:a16="http://schemas.microsoft.com/office/drawing/2014/main" id="{AA91E670-3028-CBF8-93F9-F28B0FFDC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8401638" y="2830131"/>
            <a:ext cx="579464" cy="326607"/>
          </a:xfrm>
          <a:prstGeom prst="rect">
            <a:avLst/>
          </a:prstGeom>
        </p:spPr>
      </p:pic>
      <p:pic>
        <p:nvPicPr>
          <p:cNvPr id="90" name="Picture 12">
            <a:extLst>
              <a:ext uri="{FF2B5EF4-FFF2-40B4-BE49-F238E27FC236}">
                <a16:creationId xmlns:a16="http://schemas.microsoft.com/office/drawing/2014/main" id="{F66CA8E9-6F63-06C6-54CE-414CC3CE5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-12432" y="3590050"/>
            <a:ext cx="579464" cy="326607"/>
          </a:xfrm>
          <a:prstGeom prst="rect">
            <a:avLst/>
          </a:prstGeom>
        </p:spPr>
      </p:pic>
      <p:grpSp>
        <p:nvGrpSpPr>
          <p:cNvPr id="91" name="Google Shape;2890;p73">
            <a:extLst>
              <a:ext uri="{FF2B5EF4-FFF2-40B4-BE49-F238E27FC236}">
                <a16:creationId xmlns:a16="http://schemas.microsoft.com/office/drawing/2014/main" id="{5C04E4C8-5D98-C3A7-A233-72BD3E7CBBA8}"/>
              </a:ext>
            </a:extLst>
          </p:cNvPr>
          <p:cNvGrpSpPr/>
          <p:nvPr/>
        </p:nvGrpSpPr>
        <p:grpSpPr>
          <a:xfrm>
            <a:off x="4497603" y="3362116"/>
            <a:ext cx="403438" cy="394171"/>
            <a:chOff x="3272489" y="4497547"/>
            <a:chExt cx="885943" cy="865594"/>
          </a:xfrm>
        </p:grpSpPr>
        <p:sp>
          <p:nvSpPr>
            <p:cNvPr id="92" name="Google Shape;2891;p73">
              <a:extLst>
                <a:ext uri="{FF2B5EF4-FFF2-40B4-BE49-F238E27FC236}">
                  <a16:creationId xmlns:a16="http://schemas.microsoft.com/office/drawing/2014/main" id="{699F373C-60EC-E6CF-85ED-6B7CD938DA0B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892;p73">
              <a:extLst>
                <a:ext uri="{FF2B5EF4-FFF2-40B4-BE49-F238E27FC236}">
                  <a16:creationId xmlns:a16="http://schemas.microsoft.com/office/drawing/2014/main" id="{F27193EE-7D4B-1167-2E1A-C191765D252E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893;p73">
              <a:extLst>
                <a:ext uri="{FF2B5EF4-FFF2-40B4-BE49-F238E27FC236}">
                  <a16:creationId xmlns:a16="http://schemas.microsoft.com/office/drawing/2014/main" id="{08CB31BC-8E40-2480-982D-0938373C6A5C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2894;p73">
            <a:extLst>
              <a:ext uri="{FF2B5EF4-FFF2-40B4-BE49-F238E27FC236}">
                <a16:creationId xmlns:a16="http://schemas.microsoft.com/office/drawing/2014/main" id="{4D2B121F-8F2A-3295-5297-39684B303D9C}"/>
              </a:ext>
            </a:extLst>
          </p:cNvPr>
          <p:cNvGrpSpPr/>
          <p:nvPr/>
        </p:nvGrpSpPr>
        <p:grpSpPr>
          <a:xfrm rot="5400000">
            <a:off x="4181793" y="3295495"/>
            <a:ext cx="403438" cy="394171"/>
            <a:chOff x="3272489" y="4497547"/>
            <a:chExt cx="885943" cy="865594"/>
          </a:xfrm>
        </p:grpSpPr>
        <p:sp>
          <p:nvSpPr>
            <p:cNvPr id="96" name="Google Shape;2895;p73">
              <a:extLst>
                <a:ext uri="{FF2B5EF4-FFF2-40B4-BE49-F238E27FC236}">
                  <a16:creationId xmlns:a16="http://schemas.microsoft.com/office/drawing/2014/main" id="{49AD9B37-0882-0CC0-741B-0FAA063A7134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896;p73">
              <a:extLst>
                <a:ext uri="{FF2B5EF4-FFF2-40B4-BE49-F238E27FC236}">
                  <a16:creationId xmlns:a16="http://schemas.microsoft.com/office/drawing/2014/main" id="{93DBDE18-C5EB-80A4-642C-5E124DA559F2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897;p73">
              <a:extLst>
                <a:ext uri="{FF2B5EF4-FFF2-40B4-BE49-F238E27FC236}">
                  <a16:creationId xmlns:a16="http://schemas.microsoft.com/office/drawing/2014/main" id="{B3A798E2-B3BD-73E5-F313-FF610B1E7088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2898;p73">
            <a:extLst>
              <a:ext uri="{FF2B5EF4-FFF2-40B4-BE49-F238E27FC236}">
                <a16:creationId xmlns:a16="http://schemas.microsoft.com/office/drawing/2014/main" id="{7FAFDF69-DB60-2595-CD66-E5F8043F76C2}"/>
              </a:ext>
            </a:extLst>
          </p:cNvPr>
          <p:cNvGrpSpPr/>
          <p:nvPr/>
        </p:nvGrpSpPr>
        <p:grpSpPr>
          <a:xfrm>
            <a:off x="4458882" y="3058891"/>
            <a:ext cx="403458" cy="394192"/>
            <a:chOff x="3272489" y="4497547"/>
            <a:chExt cx="885943" cy="865594"/>
          </a:xfrm>
        </p:grpSpPr>
        <p:sp>
          <p:nvSpPr>
            <p:cNvPr id="100" name="Google Shape;2899;p73">
              <a:extLst>
                <a:ext uri="{FF2B5EF4-FFF2-40B4-BE49-F238E27FC236}">
                  <a16:creationId xmlns:a16="http://schemas.microsoft.com/office/drawing/2014/main" id="{69FD5571-4E63-5543-5647-CA768328941C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00;p73">
              <a:extLst>
                <a:ext uri="{FF2B5EF4-FFF2-40B4-BE49-F238E27FC236}">
                  <a16:creationId xmlns:a16="http://schemas.microsoft.com/office/drawing/2014/main" id="{8C666FC1-49B7-1BAB-74FD-3D36124F1B93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01;p73">
              <a:extLst>
                <a:ext uri="{FF2B5EF4-FFF2-40B4-BE49-F238E27FC236}">
                  <a16:creationId xmlns:a16="http://schemas.microsoft.com/office/drawing/2014/main" id="{8E290292-7E67-A8DA-C689-E9CAF48BAAA2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" grpId="0" animBg="1"/>
      <p:bldP spid="1175" grpId="0" animBg="1"/>
      <p:bldP spid="86" grpId="0"/>
      <p:bldP spid="8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612</Words>
  <Application>Microsoft Office PowerPoint</Application>
  <PresentationFormat>Trình chiếu Trên màn hình (16:9)</PresentationFormat>
  <Paragraphs>97</Paragraphs>
  <Slides>23</Slides>
  <Notes>22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3" baseType="lpstr">
      <vt:lpstr>Rubik</vt:lpstr>
      <vt:lpstr>Arial</vt:lpstr>
      <vt:lpstr>Nunito</vt:lpstr>
      <vt:lpstr>Cambria Math</vt:lpstr>
      <vt:lpstr>Wingdings</vt:lpstr>
      <vt:lpstr>Nunito ExtraBold</vt:lpstr>
      <vt:lpstr>Bebas Neue</vt:lpstr>
      <vt:lpstr>Nunito;800</vt:lpstr>
      <vt:lpstr>iCiel Cadena</vt:lpstr>
      <vt:lpstr>Biology Subject for Pre-K: Food Chain by Slidesgo</vt:lpstr>
      <vt:lpstr>CHÀO MỪNG CÁC EM ĐẾN VỚI TIẾT HỌC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Mỗi túi sau cân nặng bao nhiêu gam?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Lê Thảo</dc:creator>
  <cp:lastModifiedBy>Lê Thảo</cp:lastModifiedBy>
  <cp:revision>7</cp:revision>
  <dcterms:modified xsi:type="dcterms:W3CDTF">2022-08-03T01:37:27Z</dcterms:modified>
</cp:coreProperties>
</file>