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19"/>
  </p:notesMasterIdLst>
  <p:sldIdLst>
    <p:sldId id="257" r:id="rId2"/>
    <p:sldId id="287" r:id="rId3"/>
    <p:sldId id="288" r:id="rId4"/>
    <p:sldId id="260" r:id="rId5"/>
    <p:sldId id="264" r:id="rId6"/>
    <p:sldId id="258" r:id="rId7"/>
    <p:sldId id="261" r:id="rId8"/>
    <p:sldId id="259" r:id="rId9"/>
    <p:sldId id="266" r:id="rId10"/>
    <p:sldId id="262" r:id="rId11"/>
    <p:sldId id="263" r:id="rId12"/>
    <p:sldId id="268" r:id="rId13"/>
    <p:sldId id="265" r:id="rId14"/>
    <p:sldId id="267" r:id="rId15"/>
    <p:sldId id="274" r:id="rId16"/>
    <p:sldId id="280" r:id="rId17"/>
    <p:sldId id="284" r:id="rId18"/>
  </p:sldIdLst>
  <p:sldSz cx="9144000" cy="5143500" type="screen16x9"/>
  <p:notesSz cx="6858000" cy="9144000"/>
  <p:embeddedFontLst>
    <p:embeddedFont>
      <p:font typeface="Cambria Math" panose="02040503050406030204" pitchFamily="18" charset="0"/>
      <p:regular r:id="rId20"/>
    </p:embeddedFont>
    <p:embeddedFont>
      <p:font typeface="Lato" panose="020F0502020204030203" pitchFamily="34" charset="0"/>
      <p:regular r:id="rId21"/>
      <p:bold r:id="rId22"/>
      <p:italic r:id="rId23"/>
      <p:boldItalic r:id="rId24"/>
    </p:embeddedFont>
    <p:embeddedFont>
      <p:font typeface="Open Sans" panose="020B0606030504020204" pitchFamily="34" charset="0"/>
      <p:regular r:id="rId25"/>
      <p:bold r:id="rId26"/>
      <p:italic r:id="rId27"/>
      <p:boldItalic r:id="rId28"/>
    </p:embeddedFont>
    <p:embeddedFont>
      <p:font typeface="Patrick Hand" panose="00000500000000000000" pitchFamily="2" charset="0"/>
      <p:regular r:id="rId29"/>
    </p:embeddedFont>
    <p:embeddedFont>
      <p:font typeface="Roboto" panose="02000000000000000000" pitchFamily="2" charset="0"/>
      <p:regular r:id="rId30"/>
      <p:bold r:id="rId31"/>
      <p:italic r:id="rId32"/>
      <p:boldItalic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9B551"/>
    <a:srgbClr val="E8F1CF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CF019EA-22CE-4422-8C63-F39ABFCF48FD}">
  <a:tblStyle styleId="{1CF019EA-22CE-4422-8C63-F39ABFCF48F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 snapToGrid="0">
      <p:cViewPr varScale="1">
        <p:scale>
          <a:sx n="110" d="100"/>
          <a:sy n="110" d="100"/>
        </p:scale>
        <p:origin x="778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7.fntdata"/><Relationship Id="rId21" Type="http://schemas.openxmlformats.org/officeDocument/2006/relationships/font" Target="fonts/font2.fntdata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6.fntdata"/><Relationship Id="rId33" Type="http://schemas.openxmlformats.org/officeDocument/2006/relationships/font" Target="fonts/font1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5.fntdata"/><Relationship Id="rId32" Type="http://schemas.openxmlformats.org/officeDocument/2006/relationships/font" Target="fonts/font13.fntdata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31" Type="http://schemas.openxmlformats.org/officeDocument/2006/relationships/font" Target="fonts/font1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3" name="Google Shape;3523;g8b385fd27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24" name="Google Shape;3524;g8b385fd27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4" name="Google Shape;3944;g9a54481165_0_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5" name="Google Shape;3945;g9a54481165_0_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" name="Google Shape;3762;g9a06994194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63" name="Google Shape;3763;g9a06994194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9" name="Google Shape;3859;g97767bb796_0_14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0" name="Google Shape;3860;g97767bb796_0_14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2" name="Google Shape;4032;g8b385fd27f_2_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33" name="Google Shape;4033;g8b385fd27f_2_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2" name="Google Shape;4102;g9a54481165_0_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03" name="Google Shape;4103;g9a54481165_0_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" name="Google Shape;4147;g8b385fd27f_2_1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8" name="Google Shape;4148;g8b385fd27f_2_1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" name="Google Shape;3564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5" name="Google Shape;3565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6" name="Google Shape;3636;g9a54481165_0_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37" name="Google Shape;3637;g9a54481165_0_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9" name="Google Shape;3529;g8b385fd27f_2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30" name="Google Shape;3530;g8b385fd27f_2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" name="Google Shape;3573;g9a54481165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74" name="Google Shape;3574;g9a54481165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8" name="Google Shape;3558;g8b385fd27f_2_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59" name="Google Shape;3559;g8b385fd27f_2_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2" name="Google Shape;3832;g9a54481165_0_2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33" name="Google Shape;3833;g9a54481165_0_2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3" name="Google Shape;3583;g9a06994194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84" name="Google Shape;3584;g9a06994194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2" name="Google Shape;3602;g9a06994194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03" name="Google Shape;3603;g9a06994194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s://www.freepik.com/" TargetMode="Externa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7935995" y="-890833"/>
            <a:ext cx="2578301" cy="23758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5"/>
          <p:cNvSpPr/>
          <p:nvPr/>
        </p:nvSpPr>
        <p:spPr>
          <a:xfrm rot="-9899998">
            <a:off x="-1269230" y="-890833"/>
            <a:ext cx="2578301" cy="23758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1818900" y="2993050"/>
            <a:ext cx="2458500" cy="105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1524300" y="2766200"/>
            <a:ext cx="30477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4866612" y="2993050"/>
            <a:ext cx="2458500" cy="105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4572004" y="2766200"/>
            <a:ext cx="30477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7217662" y="3775244"/>
            <a:ext cx="3196958" cy="3284371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367420" y="4512676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" name="Google Shape;519;p5"/>
          <p:cNvSpPr/>
          <p:nvPr/>
        </p:nvSpPr>
        <p:spPr>
          <a:xfrm>
            <a:off x="854687" y="428792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0" name="Google Shape;520;p5"/>
          <p:cNvGrpSpPr/>
          <p:nvPr/>
        </p:nvGrpSpPr>
        <p:grpSpPr>
          <a:xfrm>
            <a:off x="271005" y="1381852"/>
            <a:ext cx="739041" cy="2397217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7879806" y="3352530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5"/>
          <p:cNvSpPr/>
          <p:nvPr/>
        </p:nvSpPr>
        <p:spPr>
          <a:xfrm flipH="1">
            <a:off x="7793655" y="338152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3" name="Google Shape;533;p5"/>
          <p:cNvGrpSpPr/>
          <p:nvPr/>
        </p:nvGrpSpPr>
        <p:grpSpPr>
          <a:xfrm>
            <a:off x="8223970" y="368541"/>
            <a:ext cx="736021" cy="3410527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9" y="4165195"/>
            <a:ext cx="1136990" cy="1476006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8056638" y="3775251"/>
            <a:ext cx="1365815" cy="1769007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7801063" y="452790"/>
            <a:ext cx="836903" cy="522515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" name="Google Shape;576;p5"/>
          <p:cNvSpPr/>
          <p:nvPr/>
        </p:nvSpPr>
        <p:spPr>
          <a:xfrm rot="-900021">
            <a:off x="653991" y="447069"/>
            <a:ext cx="824588" cy="759887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3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477000"/>
            <a:ext cx="6610200" cy="197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3296750"/>
            <a:ext cx="2822700" cy="39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294943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27" y="-217232"/>
            <a:ext cx="2052321" cy="1362055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77" y="3916602"/>
            <a:ext cx="1634561" cy="150620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46" y="3529986"/>
            <a:ext cx="890665" cy="960198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4005519"/>
            <a:ext cx="3227084" cy="132835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75" y="4381922"/>
            <a:ext cx="1217971" cy="575552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25" y="1714825"/>
            <a:ext cx="6983699" cy="2440690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1" name="Google Shape;2241;p16"/>
          <p:cNvSpPr/>
          <p:nvPr/>
        </p:nvSpPr>
        <p:spPr>
          <a:xfrm>
            <a:off x="1007125" y="1830175"/>
            <a:ext cx="7129847" cy="2388215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190209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42" y="-492799"/>
            <a:ext cx="1762863" cy="1624426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4" name="Google Shape;2244;p16"/>
          <p:cNvSpPr/>
          <p:nvPr/>
        </p:nvSpPr>
        <p:spPr>
          <a:xfrm>
            <a:off x="197452" y="1488575"/>
            <a:ext cx="377803" cy="348159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5" name="Google Shape;2245;p16"/>
          <p:cNvSpPr/>
          <p:nvPr/>
        </p:nvSpPr>
        <p:spPr>
          <a:xfrm>
            <a:off x="8409400" y="1533231"/>
            <a:ext cx="509948" cy="504469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6" name="Google Shape;2246;p16"/>
          <p:cNvSpPr/>
          <p:nvPr/>
        </p:nvSpPr>
        <p:spPr>
          <a:xfrm>
            <a:off x="-493793" y="4438263"/>
            <a:ext cx="1650951" cy="88401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3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50" y="649200"/>
            <a:ext cx="9740697" cy="5545451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9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75" y="118750"/>
            <a:ext cx="878525" cy="627975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8" y="66315"/>
            <a:ext cx="1006274" cy="876685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29" y="4188513"/>
            <a:ext cx="769875" cy="829975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9_1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7214291" y="4377734"/>
            <a:ext cx="3071675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4122947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2" y="4648675"/>
            <a:ext cx="38195" cy="38504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12" y="4559106"/>
            <a:ext cx="105217" cy="1010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4462845"/>
            <a:ext cx="67022" cy="6506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486" y="4427224"/>
            <a:ext cx="43755" cy="406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20" y="4488687"/>
            <a:ext cx="117469" cy="117469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4598640"/>
            <a:ext cx="71964" cy="7206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4391743"/>
            <a:ext cx="941532" cy="898272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7214291" y="-513966"/>
            <a:ext cx="3071675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567080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1_1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8142422" y="-897857"/>
            <a:ext cx="2683335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890656" y="4190515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1829069" y="4433515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361465" y="-897865"/>
            <a:ext cx="2683338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46" y="91426"/>
            <a:ext cx="973981" cy="753848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185" y="51235"/>
            <a:ext cx="1167069" cy="834182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18" y="4127845"/>
            <a:ext cx="882445" cy="951313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4042624"/>
            <a:ext cx="1006830" cy="119131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5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338503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380874"/>
            <a:ext cx="1606980" cy="2271789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380887"/>
            <a:ext cx="1499664" cy="194651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482820"/>
            <a:ext cx="1210840" cy="1568321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69918"/>
            <a:ext cx="1259736" cy="847039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4438263"/>
            <a:ext cx="1650951" cy="88401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4139952"/>
            <a:ext cx="1762872" cy="1624434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CUSTOM_8_1_1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8024787" y="3988703"/>
            <a:ext cx="268337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1347276" y="-976501"/>
            <a:ext cx="2683362" cy="213856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950725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950725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2792600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2792602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4634475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4634480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6476359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6476364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7328899" y="-72829"/>
            <a:ext cx="1531958" cy="529570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7494778" y="-73266"/>
            <a:ext cx="1361048" cy="455542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8389128" y="-17060"/>
            <a:ext cx="191139" cy="219679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8063492" y="76650"/>
            <a:ext cx="244610" cy="208526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7867542" y="167408"/>
            <a:ext cx="151665" cy="169379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7671920" y="245919"/>
            <a:ext cx="95460" cy="119079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8074536" y="249091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8036593" y="290424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7799528" y="208414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7758851" y="185233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7431357" y="380963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8290497" y="406867"/>
            <a:ext cx="941373" cy="1391556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8412528" y="451373"/>
            <a:ext cx="788942" cy="1198121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8870364" y="646564"/>
            <a:ext cx="263309" cy="228208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8694971" y="886580"/>
            <a:ext cx="296988" cy="277633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8551617" y="1112818"/>
            <a:ext cx="282554" cy="232363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8405748" y="1352616"/>
            <a:ext cx="290974" cy="194529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8773045" y="1415382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8731603" y="1458902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8720449" y="1397887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8538824" y="1234413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8498147" y="1289852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8477808" y="1228181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8860742" y="798886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8798960" y="816491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9061940" y="994616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9050021" y="1061864"/>
            <a:ext cx="38709" cy="28868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8355011" y="1573169"/>
            <a:ext cx="37944" cy="29633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8033094" y="-66601"/>
            <a:ext cx="1227535" cy="1098833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8313569" y="-91860"/>
            <a:ext cx="926829" cy="1041535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8348669" y="443506"/>
            <a:ext cx="418145" cy="391792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8641173" y="94800"/>
            <a:ext cx="441217" cy="401743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8813722" y="579427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8813722" y="690961"/>
            <a:ext cx="55549" cy="43520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8615257" y="673356"/>
            <a:ext cx="55439" cy="43630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8322754" y="550669"/>
            <a:ext cx="55549" cy="43520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8235058" y="515569"/>
            <a:ext cx="55549" cy="43630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8708530" y="240671"/>
            <a:ext cx="55439" cy="43520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8468623" y="123561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9053520" y="632023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9123721" y="211148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7779190" y="696537"/>
            <a:ext cx="52705" cy="40787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7817133" y="757553"/>
            <a:ext cx="49862" cy="38709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7843705" y="690961"/>
            <a:ext cx="52705" cy="37944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757148" y="3670835"/>
            <a:ext cx="1987074" cy="1907310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142975" y="118750"/>
            <a:ext cx="878525" cy="627975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8436625" y="4164237"/>
            <a:ext cx="627975" cy="878525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4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1597888" y="1335300"/>
            <a:ext cx="6201084" cy="3750350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2967438" y="1658600"/>
            <a:ext cx="3196500" cy="94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2543325" y="630550"/>
            <a:ext cx="4057500" cy="83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503298" y="4735299"/>
            <a:ext cx="2478984" cy="1322777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5" name="Google Shape;3265;p31"/>
          <p:cNvSpPr/>
          <p:nvPr/>
        </p:nvSpPr>
        <p:spPr>
          <a:xfrm>
            <a:off x="5466830" y="4716248"/>
            <a:ext cx="2478816" cy="1322608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6" name="Google Shape;3266;p31"/>
          <p:cNvSpPr/>
          <p:nvPr/>
        </p:nvSpPr>
        <p:spPr>
          <a:xfrm>
            <a:off x="3623439" y="-914573"/>
            <a:ext cx="1827543" cy="975645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7" name="Google Shape;3267;p31"/>
          <p:cNvSpPr/>
          <p:nvPr/>
        </p:nvSpPr>
        <p:spPr>
          <a:xfrm>
            <a:off x="8111035" y="-253353"/>
            <a:ext cx="2151746" cy="1147272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8" name="Google Shape;3268;p31"/>
          <p:cNvSpPr/>
          <p:nvPr/>
        </p:nvSpPr>
        <p:spPr>
          <a:xfrm>
            <a:off x="-1130363" y="-367659"/>
            <a:ext cx="2151746" cy="1147103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9" name="Google Shape;3269;p31"/>
          <p:cNvSpPr/>
          <p:nvPr/>
        </p:nvSpPr>
        <p:spPr>
          <a:xfrm>
            <a:off x="6163117" y="2901855"/>
            <a:ext cx="44508" cy="32201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0" name="Google Shape;3270;p31"/>
          <p:cNvSpPr/>
          <p:nvPr/>
        </p:nvSpPr>
        <p:spPr>
          <a:xfrm>
            <a:off x="6197510" y="2806601"/>
            <a:ext cx="45183" cy="35236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1" name="Google Shape;3271;p31"/>
          <p:cNvSpPr/>
          <p:nvPr/>
        </p:nvSpPr>
        <p:spPr>
          <a:xfrm>
            <a:off x="6353795" y="3048362"/>
            <a:ext cx="41474" cy="35236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2" name="Google Shape;3272;p31"/>
          <p:cNvSpPr/>
          <p:nvPr/>
        </p:nvSpPr>
        <p:spPr>
          <a:xfrm>
            <a:off x="6420220" y="3041450"/>
            <a:ext cx="44340" cy="35236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3" name="Google Shape;3273;p31"/>
          <p:cNvSpPr/>
          <p:nvPr/>
        </p:nvSpPr>
        <p:spPr>
          <a:xfrm>
            <a:off x="968201" y="4024931"/>
            <a:ext cx="108574" cy="82610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4" name="Google Shape;3274;p31"/>
          <p:cNvSpPr/>
          <p:nvPr/>
        </p:nvSpPr>
        <p:spPr>
          <a:xfrm>
            <a:off x="1374214" y="4530289"/>
            <a:ext cx="105539" cy="82442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5" name="Google Shape;3275;p31"/>
          <p:cNvSpPr/>
          <p:nvPr/>
        </p:nvSpPr>
        <p:spPr>
          <a:xfrm>
            <a:off x="7726644" y="1204972"/>
            <a:ext cx="110765" cy="86319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6" name="Google Shape;3276;p31"/>
          <p:cNvSpPr/>
          <p:nvPr/>
        </p:nvSpPr>
        <p:spPr>
          <a:xfrm>
            <a:off x="4553135" y="216090"/>
            <a:ext cx="32201" cy="321506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7" name="Google Shape;3277;p31"/>
          <p:cNvSpPr/>
          <p:nvPr/>
        </p:nvSpPr>
        <p:spPr>
          <a:xfrm>
            <a:off x="4635576" y="431383"/>
            <a:ext cx="111440" cy="100481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8" name="Google Shape;3278;p31"/>
          <p:cNvSpPr/>
          <p:nvPr/>
        </p:nvSpPr>
        <p:spPr>
          <a:xfrm>
            <a:off x="4385385" y="431383"/>
            <a:ext cx="104865" cy="92052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9" name="Google Shape;3279;p31"/>
          <p:cNvSpPr/>
          <p:nvPr/>
        </p:nvSpPr>
        <p:spPr>
          <a:xfrm>
            <a:off x="1507285" y="2273192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0" name="Google Shape;3280;p31"/>
          <p:cNvSpPr/>
          <p:nvPr/>
        </p:nvSpPr>
        <p:spPr>
          <a:xfrm>
            <a:off x="1244508" y="2611803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1" name="Google Shape;3281;p31"/>
          <p:cNvSpPr/>
          <p:nvPr/>
        </p:nvSpPr>
        <p:spPr>
          <a:xfrm>
            <a:off x="1462758" y="3136705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2" name="Google Shape;3282;p31"/>
          <p:cNvSpPr/>
          <p:nvPr/>
        </p:nvSpPr>
        <p:spPr>
          <a:xfrm>
            <a:off x="1552112" y="3165703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3" name="Google Shape;3283;p31"/>
          <p:cNvSpPr/>
          <p:nvPr/>
        </p:nvSpPr>
        <p:spPr>
          <a:xfrm>
            <a:off x="626876" y="3528008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" name="Google Shape;3284;p31"/>
          <p:cNvSpPr/>
          <p:nvPr/>
        </p:nvSpPr>
        <p:spPr>
          <a:xfrm>
            <a:off x="674925" y="3441857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5" name="Google Shape;3285;p31"/>
          <p:cNvSpPr/>
          <p:nvPr/>
        </p:nvSpPr>
        <p:spPr>
          <a:xfrm>
            <a:off x="735281" y="3528008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668181" y="3689222"/>
            <a:ext cx="7635158" cy="1325310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8368138" y="3432753"/>
            <a:ext cx="45183" cy="35236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1" name="Google Shape;3311;p31"/>
          <p:cNvSpPr/>
          <p:nvPr/>
        </p:nvSpPr>
        <p:spPr>
          <a:xfrm>
            <a:off x="8416187" y="3502888"/>
            <a:ext cx="44340" cy="31358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2" name="Google Shape;3312;p31"/>
          <p:cNvSpPr/>
          <p:nvPr/>
        </p:nvSpPr>
        <p:spPr>
          <a:xfrm>
            <a:off x="8301713" y="3515026"/>
            <a:ext cx="44340" cy="35236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3" name="Google Shape;3313;p31"/>
          <p:cNvSpPr/>
          <p:nvPr/>
        </p:nvSpPr>
        <p:spPr>
          <a:xfrm>
            <a:off x="1076783" y="1825228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4" name="Google Shape;3314;p31"/>
          <p:cNvSpPr/>
          <p:nvPr/>
        </p:nvSpPr>
        <p:spPr>
          <a:xfrm>
            <a:off x="6526770" y="1268360"/>
            <a:ext cx="85645" cy="67268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5" name="Google Shape;3315;p31"/>
          <p:cNvSpPr/>
          <p:nvPr/>
        </p:nvSpPr>
        <p:spPr>
          <a:xfrm>
            <a:off x="1374232" y="920141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6" name="Google Shape;3316;p31"/>
          <p:cNvSpPr/>
          <p:nvPr/>
        </p:nvSpPr>
        <p:spPr>
          <a:xfrm>
            <a:off x="7176863" y="1160631"/>
            <a:ext cx="174830" cy="174999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7" name="Google Shape;3317;p31"/>
          <p:cNvSpPr/>
          <p:nvPr/>
        </p:nvSpPr>
        <p:spPr>
          <a:xfrm>
            <a:off x="2676793" y="247872"/>
            <a:ext cx="870443" cy="471385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8" name="Google Shape;3318;p31"/>
          <p:cNvSpPr/>
          <p:nvPr/>
        </p:nvSpPr>
        <p:spPr>
          <a:xfrm>
            <a:off x="5172805" y="460299"/>
            <a:ext cx="733040" cy="388606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9" name="Google Shape;3319;p31"/>
          <p:cNvSpPr/>
          <p:nvPr/>
        </p:nvSpPr>
        <p:spPr>
          <a:xfrm>
            <a:off x="-216592" y="1960941"/>
            <a:ext cx="1119791" cy="597829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0" name="Google Shape;3320;p31"/>
          <p:cNvSpPr/>
          <p:nvPr/>
        </p:nvSpPr>
        <p:spPr>
          <a:xfrm>
            <a:off x="4195474" y="249221"/>
            <a:ext cx="175505" cy="176348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1" name="Google Shape;3321;p31"/>
          <p:cNvSpPr/>
          <p:nvPr/>
        </p:nvSpPr>
        <p:spPr>
          <a:xfrm>
            <a:off x="569724" y="1166027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2" name="Google Shape;3322;p31"/>
          <p:cNvSpPr/>
          <p:nvPr/>
        </p:nvSpPr>
        <p:spPr>
          <a:xfrm>
            <a:off x="7748729" y="2986995"/>
            <a:ext cx="174830" cy="175168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3" name="Google Shape;3323;p31"/>
          <p:cNvSpPr/>
          <p:nvPr/>
        </p:nvSpPr>
        <p:spPr>
          <a:xfrm>
            <a:off x="7977678" y="1744974"/>
            <a:ext cx="85476" cy="6726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4" name="Google Shape;3324;p31"/>
          <p:cNvSpPr/>
          <p:nvPr/>
        </p:nvSpPr>
        <p:spPr>
          <a:xfrm>
            <a:off x="8002798" y="1866192"/>
            <a:ext cx="89354" cy="66425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5" name="Google Shape;3325;p31"/>
          <p:cNvSpPr/>
          <p:nvPr/>
        </p:nvSpPr>
        <p:spPr>
          <a:xfrm>
            <a:off x="8111035" y="1757787"/>
            <a:ext cx="88680" cy="67437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6" name="Google Shape;3326;p31"/>
          <p:cNvSpPr/>
          <p:nvPr/>
        </p:nvSpPr>
        <p:spPr>
          <a:xfrm>
            <a:off x="3741623" y="785514"/>
            <a:ext cx="85645" cy="70303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7" name="Google Shape;3327;p31"/>
          <p:cNvSpPr/>
          <p:nvPr/>
        </p:nvSpPr>
        <p:spPr>
          <a:xfrm>
            <a:off x="3821030" y="664970"/>
            <a:ext cx="88680" cy="66425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8" name="Google Shape;3328;p31"/>
          <p:cNvSpPr/>
          <p:nvPr/>
        </p:nvSpPr>
        <p:spPr>
          <a:xfrm>
            <a:off x="3890321" y="826650"/>
            <a:ext cx="86488" cy="67268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9" name="Google Shape;3329;p31"/>
          <p:cNvSpPr/>
          <p:nvPr/>
        </p:nvSpPr>
        <p:spPr>
          <a:xfrm>
            <a:off x="369941" y="2809635"/>
            <a:ext cx="85476" cy="6726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0" name="Google Shape;3330;p31"/>
          <p:cNvSpPr/>
          <p:nvPr/>
        </p:nvSpPr>
        <p:spPr>
          <a:xfrm>
            <a:off x="515605" y="2743210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1" name="Google Shape;3331;p31"/>
          <p:cNvSpPr/>
          <p:nvPr/>
        </p:nvSpPr>
        <p:spPr>
          <a:xfrm>
            <a:off x="531622" y="2930853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2" name="Google Shape;3332;p31"/>
          <p:cNvSpPr/>
          <p:nvPr/>
        </p:nvSpPr>
        <p:spPr>
          <a:xfrm>
            <a:off x="2228505" y="477327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3" name="Google Shape;3333;p31"/>
          <p:cNvSpPr txBox="1"/>
          <p:nvPr/>
        </p:nvSpPr>
        <p:spPr>
          <a:xfrm>
            <a:off x="2454538" y="3296213"/>
            <a:ext cx="4235700" cy="7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1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1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1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1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100">
              <a:solidFill>
                <a:schemeClr val="dk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2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_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9" y="-203622"/>
            <a:ext cx="1872975" cy="1829015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7300286" y="3364428"/>
            <a:ext cx="1872975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8024787" y="-976497"/>
            <a:ext cx="268337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4152624"/>
            <a:ext cx="2683362" cy="213856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24597" y="4320087"/>
            <a:ext cx="878525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25" y="108023"/>
            <a:ext cx="627975" cy="878525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305200" y="-278677"/>
            <a:ext cx="1025206" cy="1116194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8521396" y="73831"/>
            <a:ext cx="988904" cy="682665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77646" y="4371450"/>
            <a:ext cx="1087181" cy="777029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8372942" y="4360958"/>
            <a:ext cx="1587788" cy="682694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CUSTOM_2_1_1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114867" y="-996670"/>
            <a:ext cx="2683373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6" name="Google Shape;3446;p34"/>
          <p:cNvSpPr/>
          <p:nvPr/>
        </p:nvSpPr>
        <p:spPr>
          <a:xfrm>
            <a:off x="-10742" y="-156700"/>
            <a:ext cx="1593639" cy="1275040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7" name="Google Shape;3447;p34"/>
          <p:cNvSpPr/>
          <p:nvPr/>
        </p:nvSpPr>
        <p:spPr>
          <a:xfrm>
            <a:off x="-48511" y="-92595"/>
            <a:ext cx="1322701" cy="972371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8" name="Google Shape;3448;p34"/>
          <p:cNvSpPr/>
          <p:nvPr/>
        </p:nvSpPr>
        <p:spPr>
          <a:xfrm>
            <a:off x="638533" y="384790"/>
            <a:ext cx="463125" cy="499482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9" name="Google Shape;3449;p34"/>
          <p:cNvSpPr/>
          <p:nvPr/>
        </p:nvSpPr>
        <p:spPr>
          <a:xfrm>
            <a:off x="198532" y="34845"/>
            <a:ext cx="473917" cy="543032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0" name="Google Shape;3450;p34"/>
          <p:cNvSpPr/>
          <p:nvPr/>
        </p:nvSpPr>
        <p:spPr>
          <a:xfrm>
            <a:off x="784215" y="275593"/>
            <a:ext cx="55241" cy="50359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1" name="Google Shape;3451;p34"/>
          <p:cNvSpPr/>
          <p:nvPr/>
        </p:nvSpPr>
        <p:spPr>
          <a:xfrm>
            <a:off x="914481" y="265059"/>
            <a:ext cx="53699" cy="49075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2" name="Google Shape;3452;p34"/>
          <p:cNvSpPr/>
          <p:nvPr/>
        </p:nvSpPr>
        <p:spPr>
          <a:xfrm>
            <a:off x="912940" y="498484"/>
            <a:ext cx="53699" cy="50745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3" name="Google Shape;3453;p34"/>
          <p:cNvSpPr/>
          <p:nvPr/>
        </p:nvSpPr>
        <p:spPr>
          <a:xfrm>
            <a:off x="797833" y="853440"/>
            <a:ext cx="55113" cy="50488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4" name="Google Shape;3454;p34"/>
          <p:cNvSpPr/>
          <p:nvPr/>
        </p:nvSpPr>
        <p:spPr>
          <a:xfrm>
            <a:off x="766872" y="959811"/>
            <a:ext cx="53828" cy="50488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5" name="Google Shape;3455;p34"/>
          <p:cNvSpPr/>
          <p:nvPr/>
        </p:nvSpPr>
        <p:spPr>
          <a:xfrm>
            <a:off x="396115" y="432709"/>
            <a:ext cx="55626" cy="49460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6" name="Google Shape;3456;p34"/>
          <p:cNvSpPr/>
          <p:nvPr/>
        </p:nvSpPr>
        <p:spPr>
          <a:xfrm>
            <a:off x="282806" y="725101"/>
            <a:ext cx="55113" cy="49460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7" name="Google Shape;3457;p34"/>
          <p:cNvSpPr/>
          <p:nvPr/>
        </p:nvSpPr>
        <p:spPr>
          <a:xfrm>
            <a:off x="822113" y="-9476"/>
            <a:ext cx="53057" cy="49075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8" name="Google Shape;3458;p34"/>
          <p:cNvSpPr/>
          <p:nvPr/>
        </p:nvSpPr>
        <p:spPr>
          <a:xfrm>
            <a:off x="320319" y="-50714"/>
            <a:ext cx="55626" cy="50488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9" name="Google Shape;3459;p34"/>
          <p:cNvSpPr/>
          <p:nvPr/>
        </p:nvSpPr>
        <p:spPr>
          <a:xfrm>
            <a:off x="1627347" y="646222"/>
            <a:ext cx="85816" cy="65261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0" name="Google Shape;3460;p34"/>
          <p:cNvSpPr/>
          <p:nvPr/>
        </p:nvSpPr>
        <p:spPr>
          <a:xfrm>
            <a:off x="1685800" y="543191"/>
            <a:ext cx="85816" cy="68473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1" name="Google Shape;3461;p34"/>
          <p:cNvSpPr/>
          <p:nvPr/>
        </p:nvSpPr>
        <p:spPr>
          <a:xfrm>
            <a:off x="1733590" y="656885"/>
            <a:ext cx="85816" cy="68602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3069630"/>
            <a:ext cx="1606980" cy="2271789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4021869"/>
            <a:ext cx="1210840" cy="1568321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1755381"/>
            <a:ext cx="3196958" cy="328437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519744" y="4232090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197312"/>
            <a:ext cx="6371976" cy="4650406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091400"/>
            <a:ext cx="2438400" cy="56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2493075"/>
            <a:ext cx="2438400" cy="11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2489017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5" y="1135966"/>
            <a:ext cx="8600462" cy="2643102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2592523"/>
            <a:ext cx="14589318" cy="358845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8"/>
          <p:cNvSpPr/>
          <p:nvPr/>
        </p:nvSpPr>
        <p:spPr>
          <a:xfrm>
            <a:off x="-2204475" y="3457227"/>
            <a:ext cx="14589318" cy="358845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1" name="Google Shape;931;p8"/>
          <p:cNvSpPr/>
          <p:nvPr/>
        </p:nvSpPr>
        <p:spPr>
          <a:xfrm>
            <a:off x="1426348" y="3457230"/>
            <a:ext cx="5124438" cy="3182502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316225"/>
            <a:ext cx="5908200" cy="140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3347173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65" y="3359742"/>
            <a:ext cx="494121" cy="34974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3995488"/>
            <a:ext cx="18" cy="2564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" name="Google Shape;966;p8"/>
          <p:cNvSpPr/>
          <p:nvPr/>
        </p:nvSpPr>
        <p:spPr>
          <a:xfrm>
            <a:off x="3515434" y="3724565"/>
            <a:ext cx="2564" cy="7672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7" name="Google Shape;967;p8"/>
          <p:cNvSpPr/>
          <p:nvPr/>
        </p:nvSpPr>
        <p:spPr>
          <a:xfrm>
            <a:off x="3507134" y="3697787"/>
            <a:ext cx="18" cy="5127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8" name="Google Shape;968;p8"/>
          <p:cNvSpPr/>
          <p:nvPr/>
        </p:nvSpPr>
        <p:spPr>
          <a:xfrm>
            <a:off x="3525633" y="3756434"/>
            <a:ext cx="3191" cy="7672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9" name="Google Shape;969;p8"/>
          <p:cNvSpPr/>
          <p:nvPr/>
        </p:nvSpPr>
        <p:spPr>
          <a:xfrm>
            <a:off x="3584281" y="3963620"/>
            <a:ext cx="18" cy="5109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0" name="Google Shape;970;p8"/>
          <p:cNvSpPr/>
          <p:nvPr/>
        </p:nvSpPr>
        <p:spPr>
          <a:xfrm>
            <a:off x="3496935" y="3668463"/>
            <a:ext cx="76528" cy="13408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1" name="Google Shape;971;p8"/>
          <p:cNvSpPr/>
          <p:nvPr/>
        </p:nvSpPr>
        <p:spPr>
          <a:xfrm>
            <a:off x="4816532" y="4279155"/>
            <a:ext cx="18" cy="5773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2" name="Google Shape;972;p8"/>
          <p:cNvSpPr/>
          <p:nvPr/>
        </p:nvSpPr>
        <p:spPr>
          <a:xfrm>
            <a:off x="4774463" y="4292545"/>
            <a:ext cx="26155" cy="10863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3" name="Google Shape;973;p8"/>
          <p:cNvSpPr/>
          <p:nvPr/>
        </p:nvSpPr>
        <p:spPr>
          <a:xfrm>
            <a:off x="4813986" y="4284910"/>
            <a:ext cx="2564" cy="2564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4" name="Google Shape;974;p8"/>
          <p:cNvSpPr/>
          <p:nvPr/>
        </p:nvSpPr>
        <p:spPr>
          <a:xfrm>
            <a:off x="3592562" y="3527579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5" name="Google Shape;975;p8"/>
          <p:cNvSpPr/>
          <p:nvPr/>
        </p:nvSpPr>
        <p:spPr>
          <a:xfrm>
            <a:off x="3605306" y="3533315"/>
            <a:ext cx="3209" cy="2582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6" name="Google Shape;976;p8"/>
          <p:cNvSpPr/>
          <p:nvPr/>
        </p:nvSpPr>
        <p:spPr>
          <a:xfrm>
            <a:off x="3605306" y="3551813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6" y="3296581"/>
            <a:ext cx="1376489" cy="1381587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3203317"/>
            <a:ext cx="1096430" cy="1330225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41" y="2570666"/>
            <a:ext cx="1002753" cy="1511381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0" y="4062741"/>
            <a:ext cx="637253" cy="494226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57" y="3095676"/>
            <a:ext cx="1533281" cy="1331530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2489017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8" name="Google Shape;1688;p8"/>
          <p:cNvSpPr/>
          <p:nvPr/>
        </p:nvSpPr>
        <p:spPr>
          <a:xfrm>
            <a:off x="999908" y="282762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9" name="Google Shape;1689;p8"/>
          <p:cNvSpPr/>
          <p:nvPr/>
        </p:nvSpPr>
        <p:spPr>
          <a:xfrm>
            <a:off x="1218158" y="3352530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0" name="Google Shape;1690;p8"/>
          <p:cNvSpPr/>
          <p:nvPr/>
        </p:nvSpPr>
        <p:spPr>
          <a:xfrm>
            <a:off x="1307512" y="338152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1" name="Google Shape;1691;p8"/>
          <p:cNvSpPr/>
          <p:nvPr/>
        </p:nvSpPr>
        <p:spPr>
          <a:xfrm>
            <a:off x="382276" y="3743833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2" name="Google Shape;1692;p8"/>
          <p:cNvSpPr/>
          <p:nvPr/>
        </p:nvSpPr>
        <p:spPr>
          <a:xfrm>
            <a:off x="430325" y="3657682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3" name="Google Shape;1693;p8"/>
          <p:cNvSpPr/>
          <p:nvPr/>
        </p:nvSpPr>
        <p:spPr>
          <a:xfrm>
            <a:off x="490681" y="3743833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4" name="Google Shape;1694;p8"/>
          <p:cNvSpPr/>
          <p:nvPr/>
        </p:nvSpPr>
        <p:spPr>
          <a:xfrm>
            <a:off x="832183" y="20410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5" name="Google Shape;1695;p8"/>
          <p:cNvSpPr/>
          <p:nvPr/>
        </p:nvSpPr>
        <p:spPr>
          <a:xfrm>
            <a:off x="1129632" y="113596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6" name="Google Shape;1696;p8"/>
          <p:cNvSpPr/>
          <p:nvPr/>
        </p:nvSpPr>
        <p:spPr>
          <a:xfrm>
            <a:off x="325124" y="138185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7" name="Google Shape;1697;p8"/>
          <p:cNvSpPr/>
          <p:nvPr/>
        </p:nvSpPr>
        <p:spPr>
          <a:xfrm>
            <a:off x="271005" y="2959035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8" name="Google Shape;1698;p8"/>
          <p:cNvSpPr/>
          <p:nvPr/>
        </p:nvSpPr>
        <p:spPr>
          <a:xfrm>
            <a:off x="287022" y="3146678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2489017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59" y="282762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0" y="3402016"/>
            <a:ext cx="40150" cy="31937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3428174"/>
            <a:ext cx="37260" cy="29047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3" name="Google Shape;1703;p8"/>
          <p:cNvSpPr/>
          <p:nvPr/>
        </p:nvSpPr>
        <p:spPr>
          <a:xfrm flipH="1">
            <a:off x="8718891" y="3743833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42" y="3657682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5" name="Google Shape;1705;p8"/>
          <p:cNvSpPr/>
          <p:nvPr/>
        </p:nvSpPr>
        <p:spPr>
          <a:xfrm flipH="1">
            <a:off x="8610486" y="3743833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0410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6" y="113596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19" y="138185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3" y="2959035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32" y="3146678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1" name="Google Shape;1711;p8"/>
          <p:cNvSpPr/>
          <p:nvPr/>
        </p:nvSpPr>
        <p:spPr>
          <a:xfrm>
            <a:off x="8655168" y="805725"/>
            <a:ext cx="252704" cy="244945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2" name="Google Shape;1712;p8"/>
          <p:cNvSpPr/>
          <p:nvPr/>
        </p:nvSpPr>
        <p:spPr>
          <a:xfrm>
            <a:off x="7117700" y="4206195"/>
            <a:ext cx="302716" cy="350776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67399" y="4206188"/>
            <a:ext cx="302721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26" y="320331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5" name="Google Shape;1715;p8"/>
          <p:cNvSpPr/>
          <p:nvPr/>
        </p:nvSpPr>
        <p:spPr>
          <a:xfrm flipH="1">
            <a:off x="531976" y="231756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38" y="52351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839440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8" name="Google Shape;1718;p8"/>
          <p:cNvSpPr/>
          <p:nvPr/>
        </p:nvSpPr>
        <p:spPr>
          <a:xfrm>
            <a:off x="5603130" y="412125"/>
            <a:ext cx="252703" cy="244945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76" y="352066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7" y="348484"/>
            <a:ext cx="89350" cy="6893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315498"/>
            <a:ext cx="86324" cy="66609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735601" y="-1079199"/>
            <a:ext cx="2092062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3554531"/>
            <a:ext cx="2925304" cy="2331684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475375" y="-615384"/>
            <a:ext cx="2925310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2685375"/>
            <a:ext cx="2341500" cy="56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3279050"/>
            <a:ext cx="2341500" cy="83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1533575"/>
            <a:ext cx="2341500" cy="7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3021116"/>
            <a:ext cx="2416620" cy="2242772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156700"/>
            <a:ext cx="2602000" cy="2584766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2702914"/>
            <a:ext cx="224790" cy="239255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7" name="Google Shape;1817;p9"/>
          <p:cNvSpPr/>
          <p:nvPr/>
        </p:nvSpPr>
        <p:spPr>
          <a:xfrm>
            <a:off x="2125170" y="2966497"/>
            <a:ext cx="93441" cy="82551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8" name="Google Shape;1818;p9"/>
          <p:cNvSpPr/>
          <p:nvPr/>
        </p:nvSpPr>
        <p:spPr>
          <a:xfrm>
            <a:off x="1779882" y="1415944"/>
            <a:ext cx="102419" cy="77895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9" name="Google Shape;1819;p9"/>
          <p:cNvSpPr/>
          <p:nvPr/>
        </p:nvSpPr>
        <p:spPr>
          <a:xfrm>
            <a:off x="2326465" y="4402325"/>
            <a:ext cx="340439" cy="402360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3069630"/>
            <a:ext cx="1606980" cy="2271789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4021869"/>
            <a:ext cx="1210840" cy="1568321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40" y="-340263"/>
            <a:ext cx="2034053" cy="2133265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5" y="539995"/>
            <a:ext cx="202568" cy="200585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73" y="1091720"/>
            <a:ext cx="252717" cy="244784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9" y="-203622"/>
            <a:ext cx="1872975" cy="1829015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6" y="-203622"/>
            <a:ext cx="1872975" cy="1829015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847961" y="4123469"/>
            <a:ext cx="251180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5" y="4447926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6428160" y="-489207"/>
            <a:ext cx="4064925" cy="1673257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170759" y="-570169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720000" y="1897238"/>
            <a:ext cx="7704000" cy="115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8070946" y="3069630"/>
            <a:ext cx="1606980" cy="2271789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641650" y="3731175"/>
            <a:ext cx="2178849" cy="1736729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166641" y="4176013"/>
            <a:ext cx="1259736" cy="847039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720000" y="2961816"/>
            <a:ext cx="7704000" cy="3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158051" y="3527340"/>
            <a:ext cx="1499664" cy="1946517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8106339" y="4021869"/>
            <a:ext cx="1210840" cy="1568321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509065" y="-49008"/>
            <a:ext cx="1573926" cy="1177994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7" name="Google Shape;1997;p11"/>
          <p:cNvSpPr/>
          <p:nvPr/>
        </p:nvSpPr>
        <p:spPr>
          <a:xfrm>
            <a:off x="716671" y="284354"/>
            <a:ext cx="87407" cy="84936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8" name="Google Shape;1998;p11"/>
          <p:cNvSpPr/>
          <p:nvPr/>
        </p:nvSpPr>
        <p:spPr>
          <a:xfrm>
            <a:off x="821786" y="79685"/>
            <a:ext cx="74435" cy="74538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9" name="Google Shape;1999;p11"/>
          <p:cNvSpPr/>
          <p:nvPr/>
        </p:nvSpPr>
        <p:spPr>
          <a:xfrm>
            <a:off x="1106347" y="166371"/>
            <a:ext cx="66507" cy="67125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0" name="Google Shape;2000;p11"/>
          <p:cNvSpPr/>
          <p:nvPr/>
        </p:nvSpPr>
        <p:spPr>
          <a:xfrm>
            <a:off x="1157411" y="-73921"/>
            <a:ext cx="51064" cy="53535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1" name="Google Shape;2001;p11"/>
          <p:cNvSpPr/>
          <p:nvPr/>
        </p:nvSpPr>
        <p:spPr>
          <a:xfrm>
            <a:off x="955212" y="411089"/>
            <a:ext cx="38195" cy="38504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2" name="Google Shape;2002;p11"/>
          <p:cNvSpPr/>
          <p:nvPr/>
        </p:nvSpPr>
        <p:spPr>
          <a:xfrm>
            <a:off x="1003703" y="112938"/>
            <a:ext cx="51167" cy="52197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3" name="Google Shape;2003;p11"/>
          <p:cNvSpPr/>
          <p:nvPr/>
        </p:nvSpPr>
        <p:spPr>
          <a:xfrm>
            <a:off x="660768" y="18222"/>
            <a:ext cx="56006" cy="55491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4" name="Google Shape;2004;p11"/>
          <p:cNvSpPr/>
          <p:nvPr/>
        </p:nvSpPr>
        <p:spPr>
          <a:xfrm>
            <a:off x="445700" y="240702"/>
            <a:ext cx="40666" cy="38813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5" name="Google Shape;2005;p11"/>
          <p:cNvSpPr/>
          <p:nvPr/>
        </p:nvSpPr>
        <p:spPr>
          <a:xfrm>
            <a:off x="755381" y="-117572"/>
            <a:ext cx="86789" cy="87407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6" name="Google Shape;2006;p11"/>
          <p:cNvSpPr/>
          <p:nvPr/>
        </p:nvSpPr>
        <p:spPr>
          <a:xfrm>
            <a:off x="1293205" y="192006"/>
            <a:ext cx="53535" cy="47976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7" name="Google Shape;2007;p11"/>
          <p:cNvSpPr/>
          <p:nvPr/>
        </p:nvSpPr>
        <p:spPr>
          <a:xfrm>
            <a:off x="1223712" y="438063"/>
            <a:ext cx="105217" cy="1010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8" name="Google Shape;2008;p11"/>
          <p:cNvSpPr/>
          <p:nvPr/>
        </p:nvSpPr>
        <p:spPr>
          <a:xfrm>
            <a:off x="1456694" y="133220"/>
            <a:ext cx="46226" cy="51682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9" name="Google Shape;2009;p11"/>
          <p:cNvSpPr/>
          <p:nvPr/>
        </p:nvSpPr>
        <p:spPr>
          <a:xfrm>
            <a:off x="1472034" y="332948"/>
            <a:ext cx="79994" cy="61566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0" name="Google Shape;2010;p11"/>
          <p:cNvSpPr/>
          <p:nvPr/>
        </p:nvSpPr>
        <p:spPr>
          <a:xfrm>
            <a:off x="747454" y="570357"/>
            <a:ext cx="67022" cy="6506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1" name="Google Shape;2011;p11"/>
          <p:cNvSpPr/>
          <p:nvPr/>
        </p:nvSpPr>
        <p:spPr>
          <a:xfrm>
            <a:off x="1034486" y="630378"/>
            <a:ext cx="43755" cy="406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2" name="Google Shape;2012;p11"/>
          <p:cNvSpPr/>
          <p:nvPr/>
        </p:nvSpPr>
        <p:spPr>
          <a:xfrm>
            <a:off x="1398320" y="492113"/>
            <a:ext cx="117469" cy="117469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3" name="Google Shape;2013;p11"/>
          <p:cNvSpPr/>
          <p:nvPr/>
        </p:nvSpPr>
        <p:spPr>
          <a:xfrm>
            <a:off x="499132" y="427561"/>
            <a:ext cx="71964" cy="7206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4" name="Google Shape;2014;p11"/>
          <p:cNvSpPr/>
          <p:nvPr/>
        </p:nvSpPr>
        <p:spPr>
          <a:xfrm>
            <a:off x="934313" y="-194375"/>
            <a:ext cx="69493" cy="66404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5" name="Google Shape;2015;p11"/>
          <p:cNvSpPr/>
          <p:nvPr/>
        </p:nvSpPr>
        <p:spPr>
          <a:xfrm>
            <a:off x="1382980" y="-48697"/>
            <a:ext cx="86686" cy="87304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6" name="Google Shape;2016;p11"/>
          <p:cNvSpPr/>
          <p:nvPr/>
        </p:nvSpPr>
        <p:spPr>
          <a:xfrm>
            <a:off x="1607931" y="222892"/>
            <a:ext cx="48594" cy="41284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7" name="Google Shape;2017;p11"/>
          <p:cNvSpPr/>
          <p:nvPr/>
        </p:nvSpPr>
        <p:spPr>
          <a:xfrm>
            <a:off x="896117" y="264073"/>
            <a:ext cx="51167" cy="48697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8" name="Google Shape;2018;p11"/>
          <p:cNvSpPr/>
          <p:nvPr/>
        </p:nvSpPr>
        <p:spPr>
          <a:xfrm>
            <a:off x="7973163" y="238924"/>
            <a:ext cx="901670" cy="784600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7720803" y="863391"/>
            <a:ext cx="1030181" cy="643165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6467356" y="-51005"/>
            <a:ext cx="1194828" cy="1181988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479061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478998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40571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38302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3192739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40571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38302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3192739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1515370" y="3373821"/>
            <a:ext cx="328776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7" name="Google Shape;2037;p13"/>
          <p:cNvSpPr/>
          <p:nvPr/>
        </p:nvSpPr>
        <p:spPr>
          <a:xfrm>
            <a:off x="119249" y="2752651"/>
            <a:ext cx="633919" cy="584179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51" y="-1661517"/>
            <a:ext cx="3753445" cy="4021041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50" y="4073250"/>
            <a:ext cx="1106519" cy="522875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915300"/>
            <a:ext cx="2424500" cy="2109426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7" name="Google Shape;2067;p13"/>
          <p:cNvSpPr/>
          <p:nvPr/>
        </p:nvSpPr>
        <p:spPr>
          <a:xfrm>
            <a:off x="8115301" y="3792800"/>
            <a:ext cx="2424500" cy="2109426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3939050"/>
            <a:ext cx="973848" cy="1049877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4" y="439028"/>
            <a:ext cx="701393" cy="522868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2" r:id="rId11"/>
    <p:sldLayoutId id="2147483663" r:id="rId12"/>
    <p:sldLayoutId id="2147483664" r:id="rId13"/>
    <p:sldLayoutId id="2147483665" r:id="rId14"/>
    <p:sldLayoutId id="2147483666" r:id="rId15"/>
    <p:sldLayoutId id="2147483675" r:id="rId16"/>
    <p:sldLayoutId id="2147483677" r:id="rId17"/>
    <p:sldLayoutId id="2147483678" r:id="rId18"/>
    <p:sldLayoutId id="2147483679" r:id="rId19"/>
    <p:sldLayoutId id="2147483680" r:id="rId2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6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gi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23.svg"/><Relationship Id="rId4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.sv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3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.gi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279;p32">
            <a:extLst>
              <a:ext uri="{FF2B5EF4-FFF2-40B4-BE49-F238E27FC236}">
                <a16:creationId xmlns:a16="http://schemas.microsoft.com/office/drawing/2014/main" id="{9072C79A-5E9C-3F32-6BA5-58D99FEBEB8A}"/>
              </a:ext>
            </a:extLst>
          </p:cNvPr>
          <p:cNvSpPr txBox="1">
            <a:spLocks/>
          </p:cNvSpPr>
          <p:nvPr/>
        </p:nvSpPr>
        <p:spPr>
          <a:xfrm>
            <a:off x="1189771" y="1145073"/>
            <a:ext cx="6381000" cy="180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Patrick Hand"/>
              <a:buNone/>
              <a:defRPr sz="72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44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CHÀO MỪNG CÁC EM</a:t>
            </a:r>
            <a:br>
              <a:rPr lang="en-US" sz="44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</a:br>
            <a:r>
              <a:rPr lang="en-US" sz="44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ĐẾN VỚI TIẾT HỌC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7" name="Google Shape;3587;p4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117103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>
                <a:solidFill>
                  <a:srgbClr val="000000"/>
                </a:solidFill>
                <a:latin typeface="+mj-lt"/>
              </a:rPr>
              <a:t>TRÒ CHƠI</a:t>
            </a:r>
            <a:br>
              <a:rPr lang="en" dirty="0">
                <a:solidFill>
                  <a:srgbClr val="000000"/>
                </a:solidFill>
                <a:latin typeface="+mj-lt"/>
              </a:rPr>
            </a:br>
            <a:r>
              <a:rPr lang="en" dirty="0">
                <a:solidFill>
                  <a:srgbClr val="000000"/>
                </a:solidFill>
                <a:latin typeface="+mj-lt"/>
              </a:rPr>
              <a:t>TRUYỀN ĐIỆN</a:t>
            </a:r>
            <a:endParaRPr dirty="0">
              <a:solidFill>
                <a:srgbClr val="000000"/>
              </a:solidFill>
              <a:latin typeface="+mj-lt"/>
            </a:endParaRPr>
          </a:p>
        </p:txBody>
      </p:sp>
      <p:grpSp>
        <p:nvGrpSpPr>
          <p:cNvPr id="3593" name="Google Shape;3593;p43"/>
          <p:cNvGrpSpPr/>
          <p:nvPr/>
        </p:nvGrpSpPr>
        <p:grpSpPr>
          <a:xfrm>
            <a:off x="173121" y="2264611"/>
            <a:ext cx="350431" cy="339887"/>
            <a:chOff x="3270675" y="841800"/>
            <a:chExt cx="497700" cy="482725"/>
          </a:xfrm>
        </p:grpSpPr>
        <p:sp>
          <p:nvSpPr>
            <p:cNvPr id="3594" name="Google Shape;3594;p43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595" name="Google Shape;3595;p43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596" name="Google Shape;3596;p43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3597" name="Google Shape;3597;p43"/>
          <p:cNvSpPr/>
          <p:nvPr/>
        </p:nvSpPr>
        <p:spPr>
          <a:xfrm>
            <a:off x="6825065" y="4603500"/>
            <a:ext cx="339253" cy="318060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3598" name="Google Shape;3598;p43"/>
          <p:cNvGrpSpPr/>
          <p:nvPr/>
        </p:nvGrpSpPr>
        <p:grpSpPr>
          <a:xfrm>
            <a:off x="3288979" y="4652324"/>
            <a:ext cx="340204" cy="339271"/>
            <a:chOff x="3270450" y="3213625"/>
            <a:chExt cx="483175" cy="481850"/>
          </a:xfrm>
        </p:grpSpPr>
        <p:sp>
          <p:nvSpPr>
            <p:cNvPr id="3599" name="Google Shape;3599;p43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600" name="Google Shape;3600;p43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31" name="Hộp Văn bản 30">
            <a:extLst>
              <a:ext uri="{FF2B5EF4-FFF2-40B4-BE49-F238E27FC236}">
                <a16:creationId xmlns:a16="http://schemas.microsoft.com/office/drawing/2014/main" id="{5C1B3DD4-7AA6-66C8-1636-41511B1CE6D2}"/>
              </a:ext>
            </a:extLst>
          </p:cNvPr>
          <p:cNvSpPr txBox="1"/>
          <p:nvPr/>
        </p:nvSpPr>
        <p:spPr>
          <a:xfrm>
            <a:off x="1625311" y="2411099"/>
            <a:ext cx="5893377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fr-FR" sz="2400" b="1" dirty="0" err="1">
                <a:effectLst/>
                <a:latin typeface="+mj-lt"/>
                <a:ea typeface="Calibri" panose="020F0502020204030204" pitchFamily="34" charset="0"/>
              </a:rPr>
              <a:t>Luât</a:t>
            </a:r>
            <a:r>
              <a:rPr lang="fr-FR" sz="2400" b="1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effectLst/>
                <a:latin typeface="+mj-lt"/>
                <a:ea typeface="Calibri" panose="020F0502020204030204" pitchFamily="34" charset="0"/>
              </a:rPr>
              <a:t>chơi</a:t>
            </a:r>
            <a:r>
              <a:rPr lang="fr-FR" sz="2400" b="1" dirty="0">
                <a:effectLst/>
                <a:latin typeface="+mj-lt"/>
                <a:ea typeface="Calibri" panose="020F0502020204030204" pitchFamily="34" charset="0"/>
              </a:rPr>
              <a:t>: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Các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bạn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nối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tiếp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nhau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và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lấy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ví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dụ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về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gấp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một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số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lên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một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số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lần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.</a:t>
            </a:r>
            <a:endParaRPr lang="en-US" sz="2400" dirty="0">
              <a:latin typeface="+mj-lt"/>
            </a:endParaRPr>
          </a:p>
        </p:txBody>
      </p:sp>
      <p:sp>
        <p:nvSpPr>
          <p:cNvPr id="33" name="Google Shape;4205;p66">
            <a:extLst>
              <a:ext uri="{FF2B5EF4-FFF2-40B4-BE49-F238E27FC236}">
                <a16:creationId xmlns:a16="http://schemas.microsoft.com/office/drawing/2014/main" id="{CE9E79E2-008B-CECD-B679-3BD82DDD64EA}"/>
              </a:ext>
            </a:extLst>
          </p:cNvPr>
          <p:cNvSpPr/>
          <p:nvPr/>
        </p:nvSpPr>
        <p:spPr>
          <a:xfrm rot="18564363">
            <a:off x="2154197" y="655417"/>
            <a:ext cx="544875" cy="370292"/>
          </a:xfrm>
          <a:custGeom>
            <a:avLst/>
            <a:gdLst/>
            <a:ahLst/>
            <a:cxnLst/>
            <a:rect l="l" t="t" r="r" b="b"/>
            <a:pathLst>
              <a:path w="11904" h="8090" extrusionOk="0">
                <a:moveTo>
                  <a:pt x="4269" y="354"/>
                </a:moveTo>
                <a:cubicBezTo>
                  <a:pt x="4282" y="354"/>
                  <a:pt x="4295" y="354"/>
                  <a:pt x="4308" y="355"/>
                </a:cubicBezTo>
                <a:cubicBezTo>
                  <a:pt x="4498" y="355"/>
                  <a:pt x="4647" y="527"/>
                  <a:pt x="4665" y="717"/>
                </a:cubicBezTo>
                <a:cubicBezTo>
                  <a:pt x="4683" y="921"/>
                  <a:pt x="4593" y="1129"/>
                  <a:pt x="4480" y="1301"/>
                </a:cubicBezTo>
                <a:cubicBezTo>
                  <a:pt x="4176" y="1735"/>
                  <a:pt x="3688" y="2015"/>
                  <a:pt x="3177" y="2147"/>
                </a:cubicBezTo>
                <a:cubicBezTo>
                  <a:pt x="3158" y="2152"/>
                  <a:pt x="3139" y="2156"/>
                  <a:pt x="3121" y="2161"/>
                </a:cubicBezTo>
                <a:lnTo>
                  <a:pt x="3121" y="2161"/>
                </a:lnTo>
                <a:cubicBezTo>
                  <a:pt x="3123" y="1854"/>
                  <a:pt x="3175" y="1548"/>
                  <a:pt x="3290" y="1260"/>
                </a:cubicBezTo>
                <a:cubicBezTo>
                  <a:pt x="3385" y="1016"/>
                  <a:pt x="3516" y="790"/>
                  <a:pt x="3706" y="622"/>
                </a:cubicBezTo>
                <a:cubicBezTo>
                  <a:pt x="3863" y="478"/>
                  <a:pt x="4072" y="354"/>
                  <a:pt x="4269" y="354"/>
                </a:cubicBezTo>
                <a:close/>
                <a:moveTo>
                  <a:pt x="7549" y="2781"/>
                </a:moveTo>
                <a:cubicBezTo>
                  <a:pt x="7693" y="2781"/>
                  <a:pt x="7822" y="2869"/>
                  <a:pt x="7872" y="3015"/>
                </a:cubicBezTo>
                <a:cubicBezTo>
                  <a:pt x="7945" y="3205"/>
                  <a:pt x="7872" y="3431"/>
                  <a:pt x="7796" y="3617"/>
                </a:cubicBezTo>
                <a:cubicBezTo>
                  <a:pt x="7571" y="4030"/>
                  <a:pt x="7141" y="4368"/>
                  <a:pt x="6710" y="4536"/>
                </a:cubicBezTo>
                <a:lnTo>
                  <a:pt x="6710" y="4536"/>
                </a:lnTo>
                <a:cubicBezTo>
                  <a:pt x="6680" y="4308"/>
                  <a:pt x="6682" y="4074"/>
                  <a:pt x="6719" y="3843"/>
                </a:cubicBezTo>
                <a:cubicBezTo>
                  <a:pt x="6778" y="3617"/>
                  <a:pt x="6832" y="3354"/>
                  <a:pt x="6986" y="3164"/>
                </a:cubicBezTo>
                <a:cubicBezTo>
                  <a:pt x="7099" y="2997"/>
                  <a:pt x="7284" y="2825"/>
                  <a:pt x="7474" y="2789"/>
                </a:cubicBezTo>
                <a:cubicBezTo>
                  <a:pt x="7500" y="2784"/>
                  <a:pt x="7525" y="2781"/>
                  <a:pt x="7549" y="2781"/>
                </a:cubicBezTo>
                <a:close/>
                <a:moveTo>
                  <a:pt x="10554" y="4924"/>
                </a:moveTo>
                <a:cubicBezTo>
                  <a:pt x="10623" y="4924"/>
                  <a:pt x="10690" y="4944"/>
                  <a:pt x="10754" y="4992"/>
                </a:cubicBezTo>
                <a:cubicBezTo>
                  <a:pt x="10962" y="5128"/>
                  <a:pt x="10998" y="5426"/>
                  <a:pt x="10926" y="5653"/>
                </a:cubicBezTo>
                <a:cubicBezTo>
                  <a:pt x="10813" y="5938"/>
                  <a:pt x="10546" y="6146"/>
                  <a:pt x="10284" y="6295"/>
                </a:cubicBezTo>
                <a:cubicBezTo>
                  <a:pt x="10167" y="6362"/>
                  <a:pt x="10046" y="6420"/>
                  <a:pt x="9923" y="6468"/>
                </a:cubicBezTo>
                <a:lnTo>
                  <a:pt x="9923" y="6468"/>
                </a:lnTo>
                <a:cubicBezTo>
                  <a:pt x="9887" y="6356"/>
                  <a:pt x="9862" y="6241"/>
                  <a:pt x="9849" y="6123"/>
                </a:cubicBezTo>
                <a:cubicBezTo>
                  <a:pt x="9795" y="5711"/>
                  <a:pt x="9926" y="5241"/>
                  <a:pt x="10284" y="5015"/>
                </a:cubicBezTo>
                <a:cubicBezTo>
                  <a:pt x="10369" y="4960"/>
                  <a:pt x="10462" y="4924"/>
                  <a:pt x="10554" y="4924"/>
                </a:cubicBezTo>
                <a:close/>
                <a:moveTo>
                  <a:pt x="165" y="1"/>
                </a:moveTo>
                <a:cubicBezTo>
                  <a:pt x="83" y="1"/>
                  <a:pt x="0" y="58"/>
                  <a:pt x="10" y="170"/>
                </a:cubicBezTo>
                <a:cubicBezTo>
                  <a:pt x="87" y="790"/>
                  <a:pt x="386" y="1373"/>
                  <a:pt x="838" y="1807"/>
                </a:cubicBezTo>
                <a:cubicBezTo>
                  <a:pt x="1290" y="2242"/>
                  <a:pt x="1896" y="2504"/>
                  <a:pt x="2516" y="2527"/>
                </a:cubicBezTo>
                <a:cubicBezTo>
                  <a:pt x="2543" y="2527"/>
                  <a:pt x="2569" y="2528"/>
                  <a:pt x="2596" y="2528"/>
                </a:cubicBezTo>
                <a:cubicBezTo>
                  <a:pt x="2675" y="2528"/>
                  <a:pt x="2754" y="2524"/>
                  <a:pt x="2833" y="2517"/>
                </a:cubicBezTo>
                <a:lnTo>
                  <a:pt x="2833" y="2517"/>
                </a:lnTo>
                <a:cubicBezTo>
                  <a:pt x="2944" y="3512"/>
                  <a:pt x="3522" y="4449"/>
                  <a:pt x="4457" y="4861"/>
                </a:cubicBezTo>
                <a:cubicBezTo>
                  <a:pt x="4814" y="5008"/>
                  <a:pt x="5198" y="5080"/>
                  <a:pt x="5583" y="5080"/>
                </a:cubicBezTo>
                <a:cubicBezTo>
                  <a:pt x="5888" y="5080"/>
                  <a:pt x="6193" y="5035"/>
                  <a:pt x="6485" y="4948"/>
                </a:cubicBezTo>
                <a:lnTo>
                  <a:pt x="6485" y="4948"/>
                </a:lnTo>
                <a:cubicBezTo>
                  <a:pt x="6623" y="5459"/>
                  <a:pt x="6906" y="5943"/>
                  <a:pt x="7307" y="6295"/>
                </a:cubicBezTo>
                <a:cubicBezTo>
                  <a:pt x="7787" y="6715"/>
                  <a:pt x="8427" y="6928"/>
                  <a:pt x="9067" y="6928"/>
                </a:cubicBezTo>
                <a:cubicBezTo>
                  <a:pt x="9296" y="6928"/>
                  <a:pt x="9525" y="6900"/>
                  <a:pt x="9747" y="6846"/>
                </a:cubicBezTo>
                <a:lnTo>
                  <a:pt x="9747" y="6846"/>
                </a:lnTo>
                <a:cubicBezTo>
                  <a:pt x="9755" y="6863"/>
                  <a:pt x="9764" y="6880"/>
                  <a:pt x="9772" y="6897"/>
                </a:cubicBezTo>
                <a:cubicBezTo>
                  <a:pt x="10021" y="7367"/>
                  <a:pt x="10433" y="7765"/>
                  <a:pt x="10944" y="7955"/>
                </a:cubicBezTo>
                <a:cubicBezTo>
                  <a:pt x="11159" y="8035"/>
                  <a:pt x="11373" y="8090"/>
                  <a:pt x="11600" y="8090"/>
                </a:cubicBezTo>
                <a:cubicBezTo>
                  <a:pt x="11631" y="8090"/>
                  <a:pt x="11663" y="8089"/>
                  <a:pt x="11695" y="8086"/>
                </a:cubicBezTo>
                <a:cubicBezTo>
                  <a:pt x="11903" y="8086"/>
                  <a:pt x="11885" y="7783"/>
                  <a:pt x="11677" y="7783"/>
                </a:cubicBezTo>
                <a:cubicBezTo>
                  <a:pt x="11667" y="7783"/>
                  <a:pt x="11657" y="7784"/>
                  <a:pt x="11646" y="7784"/>
                </a:cubicBezTo>
                <a:cubicBezTo>
                  <a:pt x="10988" y="7784"/>
                  <a:pt x="10357" y="7350"/>
                  <a:pt x="10044" y="6755"/>
                </a:cubicBezTo>
                <a:lnTo>
                  <a:pt x="10044" y="6755"/>
                </a:lnTo>
                <a:cubicBezTo>
                  <a:pt x="10262" y="6674"/>
                  <a:pt x="10470" y="6564"/>
                  <a:pt x="10659" y="6426"/>
                </a:cubicBezTo>
                <a:cubicBezTo>
                  <a:pt x="10944" y="6200"/>
                  <a:pt x="11225" y="5897"/>
                  <a:pt x="11265" y="5503"/>
                </a:cubicBezTo>
                <a:cubicBezTo>
                  <a:pt x="11283" y="5182"/>
                  <a:pt x="11170" y="4861"/>
                  <a:pt x="10867" y="4694"/>
                </a:cubicBezTo>
                <a:cubicBezTo>
                  <a:pt x="10760" y="4633"/>
                  <a:pt x="10652" y="4607"/>
                  <a:pt x="10546" y="4607"/>
                </a:cubicBezTo>
                <a:cubicBezTo>
                  <a:pt x="10152" y="4607"/>
                  <a:pt x="9791" y="4975"/>
                  <a:pt x="9641" y="5331"/>
                </a:cubicBezTo>
                <a:cubicBezTo>
                  <a:pt x="9480" y="5726"/>
                  <a:pt x="9501" y="6165"/>
                  <a:pt x="9631" y="6561"/>
                </a:cubicBezTo>
                <a:lnTo>
                  <a:pt x="9631" y="6561"/>
                </a:lnTo>
                <a:cubicBezTo>
                  <a:pt x="9610" y="6566"/>
                  <a:pt x="9590" y="6571"/>
                  <a:pt x="9569" y="6575"/>
                </a:cubicBezTo>
                <a:cubicBezTo>
                  <a:pt x="9397" y="6607"/>
                  <a:pt x="9221" y="6625"/>
                  <a:pt x="9045" y="6625"/>
                </a:cubicBezTo>
                <a:cubicBezTo>
                  <a:pt x="8698" y="6625"/>
                  <a:pt x="8352" y="6558"/>
                  <a:pt x="8040" y="6408"/>
                </a:cubicBezTo>
                <a:cubicBezTo>
                  <a:pt x="7404" y="6115"/>
                  <a:pt x="6949" y="5520"/>
                  <a:pt x="6771" y="4846"/>
                </a:cubicBezTo>
                <a:lnTo>
                  <a:pt x="6771" y="4846"/>
                </a:lnTo>
                <a:cubicBezTo>
                  <a:pt x="7132" y="4698"/>
                  <a:pt x="7463" y="4482"/>
                  <a:pt x="7737" y="4200"/>
                </a:cubicBezTo>
                <a:cubicBezTo>
                  <a:pt x="7927" y="3997"/>
                  <a:pt x="8076" y="3771"/>
                  <a:pt x="8171" y="3486"/>
                </a:cubicBezTo>
                <a:cubicBezTo>
                  <a:pt x="8230" y="3241"/>
                  <a:pt x="8230" y="2938"/>
                  <a:pt x="8076" y="2730"/>
                </a:cubicBezTo>
                <a:cubicBezTo>
                  <a:pt x="7937" y="2560"/>
                  <a:pt x="7751" y="2477"/>
                  <a:pt x="7548" y="2477"/>
                </a:cubicBezTo>
                <a:cubicBezTo>
                  <a:pt x="7481" y="2477"/>
                  <a:pt x="7413" y="2486"/>
                  <a:pt x="7343" y="2504"/>
                </a:cubicBezTo>
                <a:cubicBezTo>
                  <a:pt x="7081" y="2581"/>
                  <a:pt x="6855" y="2807"/>
                  <a:pt x="6701" y="3033"/>
                </a:cubicBezTo>
                <a:cubicBezTo>
                  <a:pt x="6551" y="3259"/>
                  <a:pt x="6456" y="3563"/>
                  <a:pt x="6420" y="3825"/>
                </a:cubicBezTo>
                <a:cubicBezTo>
                  <a:pt x="6384" y="4094"/>
                  <a:pt x="6380" y="4377"/>
                  <a:pt x="6421" y="4647"/>
                </a:cubicBezTo>
                <a:lnTo>
                  <a:pt x="6421" y="4647"/>
                </a:lnTo>
                <a:cubicBezTo>
                  <a:pt x="6155" y="4732"/>
                  <a:pt x="5880" y="4777"/>
                  <a:pt x="5602" y="4777"/>
                </a:cubicBezTo>
                <a:cubicBezTo>
                  <a:pt x="5473" y="4777"/>
                  <a:pt x="5343" y="4767"/>
                  <a:pt x="5212" y="4748"/>
                </a:cubicBezTo>
                <a:cubicBezTo>
                  <a:pt x="4706" y="4675"/>
                  <a:pt x="4231" y="4449"/>
                  <a:pt x="3873" y="4087"/>
                </a:cubicBezTo>
                <a:cubicBezTo>
                  <a:pt x="3516" y="3730"/>
                  <a:pt x="3272" y="3259"/>
                  <a:pt x="3177" y="2753"/>
                </a:cubicBezTo>
                <a:cubicBezTo>
                  <a:pt x="3159" y="2661"/>
                  <a:pt x="3145" y="2567"/>
                  <a:pt x="3136" y="2473"/>
                </a:cubicBezTo>
                <a:lnTo>
                  <a:pt x="3136" y="2473"/>
                </a:lnTo>
                <a:cubicBezTo>
                  <a:pt x="3530" y="2394"/>
                  <a:pt x="3909" y="2227"/>
                  <a:pt x="4231" y="1979"/>
                </a:cubicBezTo>
                <a:cubicBezTo>
                  <a:pt x="4457" y="1807"/>
                  <a:pt x="4683" y="1599"/>
                  <a:pt x="4819" y="1337"/>
                </a:cubicBezTo>
                <a:cubicBezTo>
                  <a:pt x="4950" y="1093"/>
                  <a:pt x="5022" y="790"/>
                  <a:pt x="4950" y="527"/>
                </a:cubicBezTo>
                <a:cubicBezTo>
                  <a:pt x="4855" y="242"/>
                  <a:pt x="4593" y="57"/>
                  <a:pt x="4308" y="57"/>
                </a:cubicBezTo>
                <a:cubicBezTo>
                  <a:pt x="4291" y="56"/>
                  <a:pt x="4274" y="55"/>
                  <a:pt x="4258" y="55"/>
                </a:cubicBezTo>
                <a:cubicBezTo>
                  <a:pt x="3974" y="55"/>
                  <a:pt x="3713" y="199"/>
                  <a:pt x="3516" y="396"/>
                </a:cubicBezTo>
                <a:cubicBezTo>
                  <a:pt x="3082" y="771"/>
                  <a:pt x="2874" y="1396"/>
                  <a:pt x="2819" y="1961"/>
                </a:cubicBezTo>
                <a:cubicBezTo>
                  <a:pt x="2814" y="2044"/>
                  <a:pt x="2812" y="2127"/>
                  <a:pt x="2813" y="2209"/>
                </a:cubicBezTo>
                <a:lnTo>
                  <a:pt x="2813" y="2209"/>
                </a:lnTo>
                <a:cubicBezTo>
                  <a:pt x="2752" y="2214"/>
                  <a:pt x="2691" y="2217"/>
                  <a:pt x="2630" y="2217"/>
                </a:cubicBezTo>
                <a:cubicBezTo>
                  <a:pt x="2295" y="2217"/>
                  <a:pt x="1954" y="2142"/>
                  <a:pt x="1652" y="1997"/>
                </a:cubicBezTo>
                <a:cubicBezTo>
                  <a:pt x="1159" y="1771"/>
                  <a:pt x="766" y="1373"/>
                  <a:pt x="539" y="885"/>
                </a:cubicBezTo>
                <a:cubicBezTo>
                  <a:pt x="426" y="658"/>
                  <a:pt x="349" y="396"/>
                  <a:pt x="313" y="129"/>
                </a:cubicBezTo>
                <a:cubicBezTo>
                  <a:pt x="305" y="43"/>
                  <a:pt x="235" y="1"/>
                  <a:pt x="16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4205;p66">
            <a:extLst>
              <a:ext uri="{FF2B5EF4-FFF2-40B4-BE49-F238E27FC236}">
                <a16:creationId xmlns:a16="http://schemas.microsoft.com/office/drawing/2014/main" id="{CEC442F5-EE39-7C02-39C2-BD08BA86DE4B}"/>
              </a:ext>
            </a:extLst>
          </p:cNvPr>
          <p:cNvSpPr/>
          <p:nvPr/>
        </p:nvSpPr>
        <p:spPr>
          <a:xfrm rot="20614117">
            <a:off x="6257104" y="804516"/>
            <a:ext cx="544875" cy="370292"/>
          </a:xfrm>
          <a:custGeom>
            <a:avLst/>
            <a:gdLst/>
            <a:ahLst/>
            <a:cxnLst/>
            <a:rect l="l" t="t" r="r" b="b"/>
            <a:pathLst>
              <a:path w="11904" h="8090" extrusionOk="0">
                <a:moveTo>
                  <a:pt x="4269" y="354"/>
                </a:moveTo>
                <a:cubicBezTo>
                  <a:pt x="4282" y="354"/>
                  <a:pt x="4295" y="354"/>
                  <a:pt x="4308" y="355"/>
                </a:cubicBezTo>
                <a:cubicBezTo>
                  <a:pt x="4498" y="355"/>
                  <a:pt x="4647" y="527"/>
                  <a:pt x="4665" y="717"/>
                </a:cubicBezTo>
                <a:cubicBezTo>
                  <a:pt x="4683" y="921"/>
                  <a:pt x="4593" y="1129"/>
                  <a:pt x="4480" y="1301"/>
                </a:cubicBezTo>
                <a:cubicBezTo>
                  <a:pt x="4176" y="1735"/>
                  <a:pt x="3688" y="2015"/>
                  <a:pt x="3177" y="2147"/>
                </a:cubicBezTo>
                <a:cubicBezTo>
                  <a:pt x="3158" y="2152"/>
                  <a:pt x="3139" y="2156"/>
                  <a:pt x="3121" y="2161"/>
                </a:cubicBezTo>
                <a:lnTo>
                  <a:pt x="3121" y="2161"/>
                </a:lnTo>
                <a:cubicBezTo>
                  <a:pt x="3123" y="1854"/>
                  <a:pt x="3175" y="1548"/>
                  <a:pt x="3290" y="1260"/>
                </a:cubicBezTo>
                <a:cubicBezTo>
                  <a:pt x="3385" y="1016"/>
                  <a:pt x="3516" y="790"/>
                  <a:pt x="3706" y="622"/>
                </a:cubicBezTo>
                <a:cubicBezTo>
                  <a:pt x="3863" y="478"/>
                  <a:pt x="4072" y="354"/>
                  <a:pt x="4269" y="354"/>
                </a:cubicBezTo>
                <a:close/>
                <a:moveTo>
                  <a:pt x="7549" y="2781"/>
                </a:moveTo>
                <a:cubicBezTo>
                  <a:pt x="7693" y="2781"/>
                  <a:pt x="7822" y="2869"/>
                  <a:pt x="7872" y="3015"/>
                </a:cubicBezTo>
                <a:cubicBezTo>
                  <a:pt x="7945" y="3205"/>
                  <a:pt x="7872" y="3431"/>
                  <a:pt x="7796" y="3617"/>
                </a:cubicBezTo>
                <a:cubicBezTo>
                  <a:pt x="7571" y="4030"/>
                  <a:pt x="7141" y="4368"/>
                  <a:pt x="6710" y="4536"/>
                </a:cubicBezTo>
                <a:lnTo>
                  <a:pt x="6710" y="4536"/>
                </a:lnTo>
                <a:cubicBezTo>
                  <a:pt x="6680" y="4308"/>
                  <a:pt x="6682" y="4074"/>
                  <a:pt x="6719" y="3843"/>
                </a:cubicBezTo>
                <a:cubicBezTo>
                  <a:pt x="6778" y="3617"/>
                  <a:pt x="6832" y="3354"/>
                  <a:pt x="6986" y="3164"/>
                </a:cubicBezTo>
                <a:cubicBezTo>
                  <a:pt x="7099" y="2997"/>
                  <a:pt x="7284" y="2825"/>
                  <a:pt x="7474" y="2789"/>
                </a:cubicBezTo>
                <a:cubicBezTo>
                  <a:pt x="7500" y="2784"/>
                  <a:pt x="7525" y="2781"/>
                  <a:pt x="7549" y="2781"/>
                </a:cubicBezTo>
                <a:close/>
                <a:moveTo>
                  <a:pt x="10554" y="4924"/>
                </a:moveTo>
                <a:cubicBezTo>
                  <a:pt x="10623" y="4924"/>
                  <a:pt x="10690" y="4944"/>
                  <a:pt x="10754" y="4992"/>
                </a:cubicBezTo>
                <a:cubicBezTo>
                  <a:pt x="10962" y="5128"/>
                  <a:pt x="10998" y="5426"/>
                  <a:pt x="10926" y="5653"/>
                </a:cubicBezTo>
                <a:cubicBezTo>
                  <a:pt x="10813" y="5938"/>
                  <a:pt x="10546" y="6146"/>
                  <a:pt x="10284" y="6295"/>
                </a:cubicBezTo>
                <a:cubicBezTo>
                  <a:pt x="10167" y="6362"/>
                  <a:pt x="10046" y="6420"/>
                  <a:pt x="9923" y="6468"/>
                </a:cubicBezTo>
                <a:lnTo>
                  <a:pt x="9923" y="6468"/>
                </a:lnTo>
                <a:cubicBezTo>
                  <a:pt x="9887" y="6356"/>
                  <a:pt x="9862" y="6241"/>
                  <a:pt x="9849" y="6123"/>
                </a:cubicBezTo>
                <a:cubicBezTo>
                  <a:pt x="9795" y="5711"/>
                  <a:pt x="9926" y="5241"/>
                  <a:pt x="10284" y="5015"/>
                </a:cubicBezTo>
                <a:cubicBezTo>
                  <a:pt x="10369" y="4960"/>
                  <a:pt x="10462" y="4924"/>
                  <a:pt x="10554" y="4924"/>
                </a:cubicBezTo>
                <a:close/>
                <a:moveTo>
                  <a:pt x="165" y="1"/>
                </a:moveTo>
                <a:cubicBezTo>
                  <a:pt x="83" y="1"/>
                  <a:pt x="0" y="58"/>
                  <a:pt x="10" y="170"/>
                </a:cubicBezTo>
                <a:cubicBezTo>
                  <a:pt x="87" y="790"/>
                  <a:pt x="386" y="1373"/>
                  <a:pt x="838" y="1807"/>
                </a:cubicBezTo>
                <a:cubicBezTo>
                  <a:pt x="1290" y="2242"/>
                  <a:pt x="1896" y="2504"/>
                  <a:pt x="2516" y="2527"/>
                </a:cubicBezTo>
                <a:cubicBezTo>
                  <a:pt x="2543" y="2527"/>
                  <a:pt x="2569" y="2528"/>
                  <a:pt x="2596" y="2528"/>
                </a:cubicBezTo>
                <a:cubicBezTo>
                  <a:pt x="2675" y="2528"/>
                  <a:pt x="2754" y="2524"/>
                  <a:pt x="2833" y="2517"/>
                </a:cubicBezTo>
                <a:lnTo>
                  <a:pt x="2833" y="2517"/>
                </a:lnTo>
                <a:cubicBezTo>
                  <a:pt x="2944" y="3512"/>
                  <a:pt x="3522" y="4449"/>
                  <a:pt x="4457" y="4861"/>
                </a:cubicBezTo>
                <a:cubicBezTo>
                  <a:pt x="4814" y="5008"/>
                  <a:pt x="5198" y="5080"/>
                  <a:pt x="5583" y="5080"/>
                </a:cubicBezTo>
                <a:cubicBezTo>
                  <a:pt x="5888" y="5080"/>
                  <a:pt x="6193" y="5035"/>
                  <a:pt x="6485" y="4948"/>
                </a:cubicBezTo>
                <a:lnTo>
                  <a:pt x="6485" y="4948"/>
                </a:lnTo>
                <a:cubicBezTo>
                  <a:pt x="6623" y="5459"/>
                  <a:pt x="6906" y="5943"/>
                  <a:pt x="7307" y="6295"/>
                </a:cubicBezTo>
                <a:cubicBezTo>
                  <a:pt x="7787" y="6715"/>
                  <a:pt x="8427" y="6928"/>
                  <a:pt x="9067" y="6928"/>
                </a:cubicBezTo>
                <a:cubicBezTo>
                  <a:pt x="9296" y="6928"/>
                  <a:pt x="9525" y="6900"/>
                  <a:pt x="9747" y="6846"/>
                </a:cubicBezTo>
                <a:lnTo>
                  <a:pt x="9747" y="6846"/>
                </a:lnTo>
                <a:cubicBezTo>
                  <a:pt x="9755" y="6863"/>
                  <a:pt x="9764" y="6880"/>
                  <a:pt x="9772" y="6897"/>
                </a:cubicBezTo>
                <a:cubicBezTo>
                  <a:pt x="10021" y="7367"/>
                  <a:pt x="10433" y="7765"/>
                  <a:pt x="10944" y="7955"/>
                </a:cubicBezTo>
                <a:cubicBezTo>
                  <a:pt x="11159" y="8035"/>
                  <a:pt x="11373" y="8090"/>
                  <a:pt x="11600" y="8090"/>
                </a:cubicBezTo>
                <a:cubicBezTo>
                  <a:pt x="11631" y="8090"/>
                  <a:pt x="11663" y="8089"/>
                  <a:pt x="11695" y="8086"/>
                </a:cubicBezTo>
                <a:cubicBezTo>
                  <a:pt x="11903" y="8086"/>
                  <a:pt x="11885" y="7783"/>
                  <a:pt x="11677" y="7783"/>
                </a:cubicBezTo>
                <a:cubicBezTo>
                  <a:pt x="11667" y="7783"/>
                  <a:pt x="11657" y="7784"/>
                  <a:pt x="11646" y="7784"/>
                </a:cubicBezTo>
                <a:cubicBezTo>
                  <a:pt x="10988" y="7784"/>
                  <a:pt x="10357" y="7350"/>
                  <a:pt x="10044" y="6755"/>
                </a:cubicBezTo>
                <a:lnTo>
                  <a:pt x="10044" y="6755"/>
                </a:lnTo>
                <a:cubicBezTo>
                  <a:pt x="10262" y="6674"/>
                  <a:pt x="10470" y="6564"/>
                  <a:pt x="10659" y="6426"/>
                </a:cubicBezTo>
                <a:cubicBezTo>
                  <a:pt x="10944" y="6200"/>
                  <a:pt x="11225" y="5897"/>
                  <a:pt x="11265" y="5503"/>
                </a:cubicBezTo>
                <a:cubicBezTo>
                  <a:pt x="11283" y="5182"/>
                  <a:pt x="11170" y="4861"/>
                  <a:pt x="10867" y="4694"/>
                </a:cubicBezTo>
                <a:cubicBezTo>
                  <a:pt x="10760" y="4633"/>
                  <a:pt x="10652" y="4607"/>
                  <a:pt x="10546" y="4607"/>
                </a:cubicBezTo>
                <a:cubicBezTo>
                  <a:pt x="10152" y="4607"/>
                  <a:pt x="9791" y="4975"/>
                  <a:pt x="9641" y="5331"/>
                </a:cubicBezTo>
                <a:cubicBezTo>
                  <a:pt x="9480" y="5726"/>
                  <a:pt x="9501" y="6165"/>
                  <a:pt x="9631" y="6561"/>
                </a:cubicBezTo>
                <a:lnTo>
                  <a:pt x="9631" y="6561"/>
                </a:lnTo>
                <a:cubicBezTo>
                  <a:pt x="9610" y="6566"/>
                  <a:pt x="9590" y="6571"/>
                  <a:pt x="9569" y="6575"/>
                </a:cubicBezTo>
                <a:cubicBezTo>
                  <a:pt x="9397" y="6607"/>
                  <a:pt x="9221" y="6625"/>
                  <a:pt x="9045" y="6625"/>
                </a:cubicBezTo>
                <a:cubicBezTo>
                  <a:pt x="8698" y="6625"/>
                  <a:pt x="8352" y="6558"/>
                  <a:pt x="8040" y="6408"/>
                </a:cubicBezTo>
                <a:cubicBezTo>
                  <a:pt x="7404" y="6115"/>
                  <a:pt x="6949" y="5520"/>
                  <a:pt x="6771" y="4846"/>
                </a:cubicBezTo>
                <a:lnTo>
                  <a:pt x="6771" y="4846"/>
                </a:lnTo>
                <a:cubicBezTo>
                  <a:pt x="7132" y="4698"/>
                  <a:pt x="7463" y="4482"/>
                  <a:pt x="7737" y="4200"/>
                </a:cubicBezTo>
                <a:cubicBezTo>
                  <a:pt x="7927" y="3997"/>
                  <a:pt x="8076" y="3771"/>
                  <a:pt x="8171" y="3486"/>
                </a:cubicBezTo>
                <a:cubicBezTo>
                  <a:pt x="8230" y="3241"/>
                  <a:pt x="8230" y="2938"/>
                  <a:pt x="8076" y="2730"/>
                </a:cubicBezTo>
                <a:cubicBezTo>
                  <a:pt x="7937" y="2560"/>
                  <a:pt x="7751" y="2477"/>
                  <a:pt x="7548" y="2477"/>
                </a:cubicBezTo>
                <a:cubicBezTo>
                  <a:pt x="7481" y="2477"/>
                  <a:pt x="7413" y="2486"/>
                  <a:pt x="7343" y="2504"/>
                </a:cubicBezTo>
                <a:cubicBezTo>
                  <a:pt x="7081" y="2581"/>
                  <a:pt x="6855" y="2807"/>
                  <a:pt x="6701" y="3033"/>
                </a:cubicBezTo>
                <a:cubicBezTo>
                  <a:pt x="6551" y="3259"/>
                  <a:pt x="6456" y="3563"/>
                  <a:pt x="6420" y="3825"/>
                </a:cubicBezTo>
                <a:cubicBezTo>
                  <a:pt x="6384" y="4094"/>
                  <a:pt x="6380" y="4377"/>
                  <a:pt x="6421" y="4647"/>
                </a:cubicBezTo>
                <a:lnTo>
                  <a:pt x="6421" y="4647"/>
                </a:lnTo>
                <a:cubicBezTo>
                  <a:pt x="6155" y="4732"/>
                  <a:pt x="5880" y="4777"/>
                  <a:pt x="5602" y="4777"/>
                </a:cubicBezTo>
                <a:cubicBezTo>
                  <a:pt x="5473" y="4777"/>
                  <a:pt x="5343" y="4767"/>
                  <a:pt x="5212" y="4748"/>
                </a:cubicBezTo>
                <a:cubicBezTo>
                  <a:pt x="4706" y="4675"/>
                  <a:pt x="4231" y="4449"/>
                  <a:pt x="3873" y="4087"/>
                </a:cubicBezTo>
                <a:cubicBezTo>
                  <a:pt x="3516" y="3730"/>
                  <a:pt x="3272" y="3259"/>
                  <a:pt x="3177" y="2753"/>
                </a:cubicBezTo>
                <a:cubicBezTo>
                  <a:pt x="3159" y="2661"/>
                  <a:pt x="3145" y="2567"/>
                  <a:pt x="3136" y="2473"/>
                </a:cubicBezTo>
                <a:lnTo>
                  <a:pt x="3136" y="2473"/>
                </a:lnTo>
                <a:cubicBezTo>
                  <a:pt x="3530" y="2394"/>
                  <a:pt x="3909" y="2227"/>
                  <a:pt x="4231" y="1979"/>
                </a:cubicBezTo>
                <a:cubicBezTo>
                  <a:pt x="4457" y="1807"/>
                  <a:pt x="4683" y="1599"/>
                  <a:pt x="4819" y="1337"/>
                </a:cubicBezTo>
                <a:cubicBezTo>
                  <a:pt x="4950" y="1093"/>
                  <a:pt x="5022" y="790"/>
                  <a:pt x="4950" y="527"/>
                </a:cubicBezTo>
                <a:cubicBezTo>
                  <a:pt x="4855" y="242"/>
                  <a:pt x="4593" y="57"/>
                  <a:pt x="4308" y="57"/>
                </a:cubicBezTo>
                <a:cubicBezTo>
                  <a:pt x="4291" y="56"/>
                  <a:pt x="4274" y="55"/>
                  <a:pt x="4258" y="55"/>
                </a:cubicBezTo>
                <a:cubicBezTo>
                  <a:pt x="3974" y="55"/>
                  <a:pt x="3713" y="199"/>
                  <a:pt x="3516" y="396"/>
                </a:cubicBezTo>
                <a:cubicBezTo>
                  <a:pt x="3082" y="771"/>
                  <a:pt x="2874" y="1396"/>
                  <a:pt x="2819" y="1961"/>
                </a:cubicBezTo>
                <a:cubicBezTo>
                  <a:pt x="2814" y="2044"/>
                  <a:pt x="2812" y="2127"/>
                  <a:pt x="2813" y="2209"/>
                </a:cubicBezTo>
                <a:lnTo>
                  <a:pt x="2813" y="2209"/>
                </a:lnTo>
                <a:cubicBezTo>
                  <a:pt x="2752" y="2214"/>
                  <a:pt x="2691" y="2217"/>
                  <a:pt x="2630" y="2217"/>
                </a:cubicBezTo>
                <a:cubicBezTo>
                  <a:pt x="2295" y="2217"/>
                  <a:pt x="1954" y="2142"/>
                  <a:pt x="1652" y="1997"/>
                </a:cubicBezTo>
                <a:cubicBezTo>
                  <a:pt x="1159" y="1771"/>
                  <a:pt x="766" y="1373"/>
                  <a:pt x="539" y="885"/>
                </a:cubicBezTo>
                <a:cubicBezTo>
                  <a:pt x="426" y="658"/>
                  <a:pt x="349" y="396"/>
                  <a:pt x="313" y="129"/>
                </a:cubicBezTo>
                <a:cubicBezTo>
                  <a:pt x="305" y="43"/>
                  <a:pt x="235" y="1"/>
                  <a:pt x="16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oogle Shape;4718;p55">
            <a:extLst>
              <a:ext uri="{FF2B5EF4-FFF2-40B4-BE49-F238E27FC236}">
                <a16:creationId xmlns:a16="http://schemas.microsoft.com/office/drawing/2014/main" id="{257FCF75-F984-8DF5-8D39-7977CF5C9945}"/>
              </a:ext>
            </a:extLst>
          </p:cNvPr>
          <p:cNvGrpSpPr/>
          <p:nvPr/>
        </p:nvGrpSpPr>
        <p:grpSpPr>
          <a:xfrm>
            <a:off x="318906" y="3400902"/>
            <a:ext cx="338072" cy="417985"/>
            <a:chOff x="4996825" y="327400"/>
            <a:chExt cx="1034125" cy="949875"/>
          </a:xfrm>
        </p:grpSpPr>
        <p:sp>
          <p:nvSpPr>
            <p:cNvPr id="15" name="Google Shape;4719;p55">
              <a:extLst>
                <a:ext uri="{FF2B5EF4-FFF2-40B4-BE49-F238E27FC236}">
                  <a16:creationId xmlns:a16="http://schemas.microsoft.com/office/drawing/2014/main" id="{C78B3563-C901-D35E-65EA-D20A03F69C2B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Google Shape;4720;p55">
              <a:extLst>
                <a:ext uri="{FF2B5EF4-FFF2-40B4-BE49-F238E27FC236}">
                  <a16:creationId xmlns:a16="http://schemas.microsoft.com/office/drawing/2014/main" id="{4795FBD5-BCE0-D193-81C7-980B52C6AA1B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Google Shape;4721;p55">
              <a:extLst>
                <a:ext uri="{FF2B5EF4-FFF2-40B4-BE49-F238E27FC236}">
                  <a16:creationId xmlns:a16="http://schemas.microsoft.com/office/drawing/2014/main" id="{DBF19705-D28D-C339-9248-CF6A442FA21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4722;p55">
              <a:extLst>
                <a:ext uri="{FF2B5EF4-FFF2-40B4-BE49-F238E27FC236}">
                  <a16:creationId xmlns:a16="http://schemas.microsoft.com/office/drawing/2014/main" id="{47CAE11B-568D-35E9-F711-17B7D80B8AF6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4723;p55">
              <a:extLst>
                <a:ext uri="{FF2B5EF4-FFF2-40B4-BE49-F238E27FC236}">
                  <a16:creationId xmlns:a16="http://schemas.microsoft.com/office/drawing/2014/main" id="{49E84165-1680-8418-D411-47DD51376901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4724;p55">
              <a:extLst>
                <a:ext uri="{FF2B5EF4-FFF2-40B4-BE49-F238E27FC236}">
                  <a16:creationId xmlns:a16="http://schemas.microsoft.com/office/drawing/2014/main" id="{A5592582-1999-903D-6635-84BDF6554CA7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4725;p55">
              <a:extLst>
                <a:ext uri="{FF2B5EF4-FFF2-40B4-BE49-F238E27FC236}">
                  <a16:creationId xmlns:a16="http://schemas.microsoft.com/office/drawing/2014/main" id="{B240E6D5-5D9F-C860-99E9-EDA05444AF64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4726;p55">
              <a:extLst>
                <a:ext uri="{FF2B5EF4-FFF2-40B4-BE49-F238E27FC236}">
                  <a16:creationId xmlns:a16="http://schemas.microsoft.com/office/drawing/2014/main" id="{61CCCABD-0B82-AA40-E3BF-A16207784DAF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Google Shape;4727;p55">
              <a:extLst>
                <a:ext uri="{FF2B5EF4-FFF2-40B4-BE49-F238E27FC236}">
                  <a16:creationId xmlns:a16="http://schemas.microsoft.com/office/drawing/2014/main" id="{3E491166-EE66-C384-A1F9-4FD8FD35ED93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4728;p55">
              <a:extLst>
                <a:ext uri="{FF2B5EF4-FFF2-40B4-BE49-F238E27FC236}">
                  <a16:creationId xmlns:a16="http://schemas.microsoft.com/office/drawing/2014/main" id="{FC05A8A7-7188-7F46-0A07-B527175AFF38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Google Shape;4729;p55">
              <a:extLst>
                <a:ext uri="{FF2B5EF4-FFF2-40B4-BE49-F238E27FC236}">
                  <a16:creationId xmlns:a16="http://schemas.microsoft.com/office/drawing/2014/main" id="{9867CCE1-29E1-83F3-419D-D898F6013E0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4730;p55">
              <a:extLst>
                <a:ext uri="{FF2B5EF4-FFF2-40B4-BE49-F238E27FC236}">
                  <a16:creationId xmlns:a16="http://schemas.microsoft.com/office/drawing/2014/main" id="{F27EA2D6-3F9F-71B8-4951-C0CADD048F6A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4731;p55">
              <a:extLst>
                <a:ext uri="{FF2B5EF4-FFF2-40B4-BE49-F238E27FC236}">
                  <a16:creationId xmlns:a16="http://schemas.microsoft.com/office/drawing/2014/main" id="{390AFE0D-28B0-5789-B668-5DEE30F06232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Google Shape;4732;p55">
              <a:extLst>
                <a:ext uri="{FF2B5EF4-FFF2-40B4-BE49-F238E27FC236}">
                  <a16:creationId xmlns:a16="http://schemas.microsoft.com/office/drawing/2014/main" id="{05DA55A7-3484-9AA6-D1A5-A99E890BCE2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4733;p55">
              <a:extLst>
                <a:ext uri="{FF2B5EF4-FFF2-40B4-BE49-F238E27FC236}">
                  <a16:creationId xmlns:a16="http://schemas.microsoft.com/office/drawing/2014/main" id="{9CC36FDC-0F0D-D772-9244-5191D41E4D94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Google Shape;4734;p55">
              <a:extLst>
                <a:ext uri="{FF2B5EF4-FFF2-40B4-BE49-F238E27FC236}">
                  <a16:creationId xmlns:a16="http://schemas.microsoft.com/office/drawing/2014/main" id="{B7FA194C-08F2-5536-78A2-2478FC56DE7C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Google Shape;4735;p55">
              <a:extLst>
                <a:ext uri="{FF2B5EF4-FFF2-40B4-BE49-F238E27FC236}">
                  <a16:creationId xmlns:a16="http://schemas.microsoft.com/office/drawing/2014/main" id="{685D9F4C-90BE-193B-BE87-14AF65208586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Google Shape;4736;p55">
              <a:extLst>
                <a:ext uri="{FF2B5EF4-FFF2-40B4-BE49-F238E27FC236}">
                  <a16:creationId xmlns:a16="http://schemas.microsoft.com/office/drawing/2014/main" id="{33E4A740-2D5D-8889-1B9E-13A318B46DDA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Google Shape;4737;p55">
              <a:extLst>
                <a:ext uri="{FF2B5EF4-FFF2-40B4-BE49-F238E27FC236}">
                  <a16:creationId xmlns:a16="http://schemas.microsoft.com/office/drawing/2014/main" id="{ACB348B5-0FD0-A29F-9A8D-FA3B71F5F83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Google Shape;4738;p55">
              <a:extLst>
                <a:ext uri="{FF2B5EF4-FFF2-40B4-BE49-F238E27FC236}">
                  <a16:creationId xmlns:a16="http://schemas.microsoft.com/office/drawing/2014/main" id="{14C38036-F963-C032-7D17-6E8654A9E3C0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Google Shape;4739;p55">
              <a:extLst>
                <a:ext uri="{FF2B5EF4-FFF2-40B4-BE49-F238E27FC236}">
                  <a16:creationId xmlns:a16="http://schemas.microsoft.com/office/drawing/2014/main" id="{9F31AF5D-CE87-36CE-774C-6CE445F5738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Google Shape;4740;p55">
              <a:extLst>
                <a:ext uri="{FF2B5EF4-FFF2-40B4-BE49-F238E27FC236}">
                  <a16:creationId xmlns:a16="http://schemas.microsoft.com/office/drawing/2014/main" id="{F63D6B22-9FB6-54A4-8306-C3AC9338FBA3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Google Shape;4741;p55">
              <a:extLst>
                <a:ext uri="{FF2B5EF4-FFF2-40B4-BE49-F238E27FC236}">
                  <a16:creationId xmlns:a16="http://schemas.microsoft.com/office/drawing/2014/main" id="{47913133-6B25-0B51-D229-DC8C7333845B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4742;p55">
              <a:extLst>
                <a:ext uri="{FF2B5EF4-FFF2-40B4-BE49-F238E27FC236}">
                  <a16:creationId xmlns:a16="http://schemas.microsoft.com/office/drawing/2014/main" id="{CA035340-5C91-C64A-1F4A-F6B8C47C9A5A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4743;p55">
              <a:extLst>
                <a:ext uri="{FF2B5EF4-FFF2-40B4-BE49-F238E27FC236}">
                  <a16:creationId xmlns:a16="http://schemas.microsoft.com/office/drawing/2014/main" id="{6510244C-DA60-AA75-DDB9-603D853B88EE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4744;p55">
              <a:extLst>
                <a:ext uri="{FF2B5EF4-FFF2-40B4-BE49-F238E27FC236}">
                  <a16:creationId xmlns:a16="http://schemas.microsoft.com/office/drawing/2014/main" id="{D152A2FE-AAA6-ABB0-48D7-44F05645186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Google Shape;4745;p55">
              <a:extLst>
                <a:ext uri="{FF2B5EF4-FFF2-40B4-BE49-F238E27FC236}">
                  <a16:creationId xmlns:a16="http://schemas.microsoft.com/office/drawing/2014/main" id="{304BE487-911F-27B8-E92A-275204075C52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Google Shape;4746;p55">
              <a:extLst>
                <a:ext uri="{FF2B5EF4-FFF2-40B4-BE49-F238E27FC236}">
                  <a16:creationId xmlns:a16="http://schemas.microsoft.com/office/drawing/2014/main" id="{7D436879-2BB4-179A-F5B8-1FAD56462E65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Google Shape;4747;p55">
              <a:extLst>
                <a:ext uri="{FF2B5EF4-FFF2-40B4-BE49-F238E27FC236}">
                  <a16:creationId xmlns:a16="http://schemas.microsoft.com/office/drawing/2014/main" id="{427C730E-0000-B50E-048D-0898A715793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Google Shape;4748;p55">
              <a:extLst>
                <a:ext uri="{FF2B5EF4-FFF2-40B4-BE49-F238E27FC236}">
                  <a16:creationId xmlns:a16="http://schemas.microsoft.com/office/drawing/2014/main" id="{FFB34A14-DCD6-6901-58E5-0181C4E86046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Google Shape;4749;p55">
              <a:extLst>
                <a:ext uri="{FF2B5EF4-FFF2-40B4-BE49-F238E27FC236}">
                  <a16:creationId xmlns:a16="http://schemas.microsoft.com/office/drawing/2014/main" id="{310CB3A2-30B5-F739-AAD9-B1917BF78381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Google Shape;4750;p55">
              <a:extLst>
                <a:ext uri="{FF2B5EF4-FFF2-40B4-BE49-F238E27FC236}">
                  <a16:creationId xmlns:a16="http://schemas.microsoft.com/office/drawing/2014/main" id="{9AFA6B8D-FD35-1EF9-55F6-6EF73645F78D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Google Shape;4751;p55">
              <a:extLst>
                <a:ext uri="{FF2B5EF4-FFF2-40B4-BE49-F238E27FC236}">
                  <a16:creationId xmlns:a16="http://schemas.microsoft.com/office/drawing/2014/main" id="{84F19200-984A-0D16-C09A-D4FC5518EE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Google Shape;4752;p55">
              <a:extLst>
                <a:ext uri="{FF2B5EF4-FFF2-40B4-BE49-F238E27FC236}">
                  <a16:creationId xmlns:a16="http://schemas.microsoft.com/office/drawing/2014/main" id="{532EF57C-A655-72D2-14F4-A9FB077491A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4753;p55">
              <a:extLst>
                <a:ext uri="{FF2B5EF4-FFF2-40B4-BE49-F238E27FC236}">
                  <a16:creationId xmlns:a16="http://schemas.microsoft.com/office/drawing/2014/main" id="{BAEAC407-06FD-A1B7-22B8-0D6D5C58E9DE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4754;p55">
              <a:extLst>
                <a:ext uri="{FF2B5EF4-FFF2-40B4-BE49-F238E27FC236}">
                  <a16:creationId xmlns:a16="http://schemas.microsoft.com/office/drawing/2014/main" id="{A162B04F-38A6-6752-FB23-02259D682432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Google Shape;4755;p55">
              <a:extLst>
                <a:ext uri="{FF2B5EF4-FFF2-40B4-BE49-F238E27FC236}">
                  <a16:creationId xmlns:a16="http://schemas.microsoft.com/office/drawing/2014/main" id="{3E33202D-064C-8D8E-7CC0-D852C3A721C4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4756;p55">
              <a:extLst>
                <a:ext uri="{FF2B5EF4-FFF2-40B4-BE49-F238E27FC236}">
                  <a16:creationId xmlns:a16="http://schemas.microsoft.com/office/drawing/2014/main" id="{A33D2D2F-E1F0-EBA0-C0B9-2509C0C94838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4757;p55">
              <a:extLst>
                <a:ext uri="{FF2B5EF4-FFF2-40B4-BE49-F238E27FC236}">
                  <a16:creationId xmlns:a16="http://schemas.microsoft.com/office/drawing/2014/main" id="{4C9A5A28-4062-0390-F94D-ED7A973D6B30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4758;p55">
              <a:extLst>
                <a:ext uri="{FF2B5EF4-FFF2-40B4-BE49-F238E27FC236}">
                  <a16:creationId xmlns:a16="http://schemas.microsoft.com/office/drawing/2014/main" id="{F9E695C0-E745-2D46-730A-7A62F4C877F0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4759;p55">
              <a:extLst>
                <a:ext uri="{FF2B5EF4-FFF2-40B4-BE49-F238E27FC236}">
                  <a16:creationId xmlns:a16="http://schemas.microsoft.com/office/drawing/2014/main" id="{A16A66A9-6935-7E28-DD6F-A30D5A100891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9" name="Google Shape;4718;p55">
            <a:extLst>
              <a:ext uri="{FF2B5EF4-FFF2-40B4-BE49-F238E27FC236}">
                <a16:creationId xmlns:a16="http://schemas.microsoft.com/office/drawing/2014/main" id="{128A07F4-C07D-DB7A-B88B-65D811D17EBF}"/>
              </a:ext>
            </a:extLst>
          </p:cNvPr>
          <p:cNvGrpSpPr/>
          <p:nvPr/>
        </p:nvGrpSpPr>
        <p:grpSpPr>
          <a:xfrm>
            <a:off x="7617295" y="1245245"/>
            <a:ext cx="338072" cy="417985"/>
            <a:chOff x="4996825" y="327400"/>
            <a:chExt cx="1034125" cy="949875"/>
          </a:xfrm>
        </p:grpSpPr>
        <p:sp>
          <p:nvSpPr>
            <p:cNvPr id="60" name="Google Shape;4719;p55">
              <a:extLst>
                <a:ext uri="{FF2B5EF4-FFF2-40B4-BE49-F238E27FC236}">
                  <a16:creationId xmlns:a16="http://schemas.microsoft.com/office/drawing/2014/main" id="{233CAB72-1979-B7A9-1AFF-2D65C3A72F9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4720;p55">
              <a:extLst>
                <a:ext uri="{FF2B5EF4-FFF2-40B4-BE49-F238E27FC236}">
                  <a16:creationId xmlns:a16="http://schemas.microsoft.com/office/drawing/2014/main" id="{71B15C5A-6A64-6494-2869-37468D294786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4721;p55">
              <a:extLst>
                <a:ext uri="{FF2B5EF4-FFF2-40B4-BE49-F238E27FC236}">
                  <a16:creationId xmlns:a16="http://schemas.microsoft.com/office/drawing/2014/main" id="{B88DEF4B-9E17-1258-6F94-B59989FAB4D2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4722;p55">
              <a:extLst>
                <a:ext uri="{FF2B5EF4-FFF2-40B4-BE49-F238E27FC236}">
                  <a16:creationId xmlns:a16="http://schemas.microsoft.com/office/drawing/2014/main" id="{5C9E4B6A-8214-FEC6-1555-E2DD629C4807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Google Shape;4723;p55">
              <a:extLst>
                <a:ext uri="{FF2B5EF4-FFF2-40B4-BE49-F238E27FC236}">
                  <a16:creationId xmlns:a16="http://schemas.microsoft.com/office/drawing/2014/main" id="{6D62B382-9C57-014F-8BD4-DF184C0455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Google Shape;4724;p55">
              <a:extLst>
                <a:ext uri="{FF2B5EF4-FFF2-40B4-BE49-F238E27FC236}">
                  <a16:creationId xmlns:a16="http://schemas.microsoft.com/office/drawing/2014/main" id="{F6F1699B-4861-2291-CEF9-B6273C1510A0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Google Shape;4725;p55">
              <a:extLst>
                <a:ext uri="{FF2B5EF4-FFF2-40B4-BE49-F238E27FC236}">
                  <a16:creationId xmlns:a16="http://schemas.microsoft.com/office/drawing/2014/main" id="{B111A973-E418-7F9F-C947-E89B32FE8C08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Google Shape;4726;p55">
              <a:extLst>
                <a:ext uri="{FF2B5EF4-FFF2-40B4-BE49-F238E27FC236}">
                  <a16:creationId xmlns:a16="http://schemas.microsoft.com/office/drawing/2014/main" id="{032723B8-F794-7BF5-A327-57366378380C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Google Shape;4727;p55">
              <a:extLst>
                <a:ext uri="{FF2B5EF4-FFF2-40B4-BE49-F238E27FC236}">
                  <a16:creationId xmlns:a16="http://schemas.microsoft.com/office/drawing/2014/main" id="{DD4BF93B-EB40-AC42-13B2-744C5B2EB3BD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Google Shape;4728;p55">
              <a:extLst>
                <a:ext uri="{FF2B5EF4-FFF2-40B4-BE49-F238E27FC236}">
                  <a16:creationId xmlns:a16="http://schemas.microsoft.com/office/drawing/2014/main" id="{6373B0CE-1FAC-E62E-8F57-7EB7DA04BB74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Google Shape;4729;p55">
              <a:extLst>
                <a:ext uri="{FF2B5EF4-FFF2-40B4-BE49-F238E27FC236}">
                  <a16:creationId xmlns:a16="http://schemas.microsoft.com/office/drawing/2014/main" id="{F47A0810-DCF7-3661-F9CA-1B3879D722CC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Google Shape;4730;p55">
              <a:extLst>
                <a:ext uri="{FF2B5EF4-FFF2-40B4-BE49-F238E27FC236}">
                  <a16:creationId xmlns:a16="http://schemas.microsoft.com/office/drawing/2014/main" id="{5CDFBAAC-BBFE-20B4-D4DE-C9C789E2F17E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Google Shape;4731;p55">
              <a:extLst>
                <a:ext uri="{FF2B5EF4-FFF2-40B4-BE49-F238E27FC236}">
                  <a16:creationId xmlns:a16="http://schemas.microsoft.com/office/drawing/2014/main" id="{75EFFDA4-6380-8E45-8799-6617C3E074EB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Google Shape;4732;p55">
              <a:extLst>
                <a:ext uri="{FF2B5EF4-FFF2-40B4-BE49-F238E27FC236}">
                  <a16:creationId xmlns:a16="http://schemas.microsoft.com/office/drawing/2014/main" id="{849AA450-91E1-906C-0A84-E5FFAD3128D5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Google Shape;4733;p55">
              <a:extLst>
                <a:ext uri="{FF2B5EF4-FFF2-40B4-BE49-F238E27FC236}">
                  <a16:creationId xmlns:a16="http://schemas.microsoft.com/office/drawing/2014/main" id="{9D180A5A-1309-DA27-04EC-D7FCE1134BC2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Google Shape;4734;p55">
              <a:extLst>
                <a:ext uri="{FF2B5EF4-FFF2-40B4-BE49-F238E27FC236}">
                  <a16:creationId xmlns:a16="http://schemas.microsoft.com/office/drawing/2014/main" id="{3837010A-C90B-BB72-0DD9-FACBA793D07C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Google Shape;4735;p55">
              <a:extLst>
                <a:ext uri="{FF2B5EF4-FFF2-40B4-BE49-F238E27FC236}">
                  <a16:creationId xmlns:a16="http://schemas.microsoft.com/office/drawing/2014/main" id="{61C494BB-5167-672F-BA4D-11C2839EE0B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Google Shape;4736;p55">
              <a:extLst>
                <a:ext uri="{FF2B5EF4-FFF2-40B4-BE49-F238E27FC236}">
                  <a16:creationId xmlns:a16="http://schemas.microsoft.com/office/drawing/2014/main" id="{BB9485F2-8292-21BF-A33B-4A45AFAB5D8B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Google Shape;4737;p55">
              <a:extLst>
                <a:ext uri="{FF2B5EF4-FFF2-40B4-BE49-F238E27FC236}">
                  <a16:creationId xmlns:a16="http://schemas.microsoft.com/office/drawing/2014/main" id="{38E9A4E8-9C2C-AA72-62BA-25AF5DF426DB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Google Shape;4738;p55">
              <a:extLst>
                <a:ext uri="{FF2B5EF4-FFF2-40B4-BE49-F238E27FC236}">
                  <a16:creationId xmlns:a16="http://schemas.microsoft.com/office/drawing/2014/main" id="{3CD7E5A6-749D-C592-C45E-C94B1A0291B0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Google Shape;4739;p55">
              <a:extLst>
                <a:ext uri="{FF2B5EF4-FFF2-40B4-BE49-F238E27FC236}">
                  <a16:creationId xmlns:a16="http://schemas.microsoft.com/office/drawing/2014/main" id="{B1414121-68E0-699E-9900-8A115BC34259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Google Shape;4740;p55">
              <a:extLst>
                <a:ext uri="{FF2B5EF4-FFF2-40B4-BE49-F238E27FC236}">
                  <a16:creationId xmlns:a16="http://schemas.microsoft.com/office/drawing/2014/main" id="{EF9E5600-5552-61FA-C70E-56E84E21C1FB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Google Shape;4741;p55">
              <a:extLst>
                <a:ext uri="{FF2B5EF4-FFF2-40B4-BE49-F238E27FC236}">
                  <a16:creationId xmlns:a16="http://schemas.microsoft.com/office/drawing/2014/main" id="{E98713D6-21E8-7068-D844-3620EC445367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Google Shape;4742;p55">
              <a:extLst>
                <a:ext uri="{FF2B5EF4-FFF2-40B4-BE49-F238E27FC236}">
                  <a16:creationId xmlns:a16="http://schemas.microsoft.com/office/drawing/2014/main" id="{1DA0B77D-97F0-459B-8236-50611D46BD1D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Google Shape;4743;p55">
              <a:extLst>
                <a:ext uri="{FF2B5EF4-FFF2-40B4-BE49-F238E27FC236}">
                  <a16:creationId xmlns:a16="http://schemas.microsoft.com/office/drawing/2014/main" id="{95814F53-6033-26FC-3483-1982F580A88C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Google Shape;4744;p55">
              <a:extLst>
                <a:ext uri="{FF2B5EF4-FFF2-40B4-BE49-F238E27FC236}">
                  <a16:creationId xmlns:a16="http://schemas.microsoft.com/office/drawing/2014/main" id="{2C40D254-0A02-BE38-EE75-4186C10554C6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Google Shape;4745;p55">
              <a:extLst>
                <a:ext uri="{FF2B5EF4-FFF2-40B4-BE49-F238E27FC236}">
                  <a16:creationId xmlns:a16="http://schemas.microsoft.com/office/drawing/2014/main" id="{09B49C38-AD43-4209-EF25-92889FB6EDC8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Google Shape;4746;p55">
              <a:extLst>
                <a:ext uri="{FF2B5EF4-FFF2-40B4-BE49-F238E27FC236}">
                  <a16:creationId xmlns:a16="http://schemas.microsoft.com/office/drawing/2014/main" id="{BB605C35-B241-396A-F673-EE9EA71A31A5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Google Shape;4747;p55">
              <a:extLst>
                <a:ext uri="{FF2B5EF4-FFF2-40B4-BE49-F238E27FC236}">
                  <a16:creationId xmlns:a16="http://schemas.microsoft.com/office/drawing/2014/main" id="{F54B00E0-60CE-C402-717D-112C9E5D7638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Google Shape;4748;p55">
              <a:extLst>
                <a:ext uri="{FF2B5EF4-FFF2-40B4-BE49-F238E27FC236}">
                  <a16:creationId xmlns:a16="http://schemas.microsoft.com/office/drawing/2014/main" id="{895BB5BA-177D-8FB6-E15F-14F151CA607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Google Shape;4749;p55">
              <a:extLst>
                <a:ext uri="{FF2B5EF4-FFF2-40B4-BE49-F238E27FC236}">
                  <a16:creationId xmlns:a16="http://schemas.microsoft.com/office/drawing/2014/main" id="{AD8175E3-BF0D-A75F-D249-7B443CE9B8A5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Google Shape;4750;p55">
              <a:extLst>
                <a:ext uri="{FF2B5EF4-FFF2-40B4-BE49-F238E27FC236}">
                  <a16:creationId xmlns:a16="http://schemas.microsoft.com/office/drawing/2014/main" id="{3C0B90B5-8BCF-43E6-C430-DEBC43DA71CF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Google Shape;4751;p55">
              <a:extLst>
                <a:ext uri="{FF2B5EF4-FFF2-40B4-BE49-F238E27FC236}">
                  <a16:creationId xmlns:a16="http://schemas.microsoft.com/office/drawing/2014/main" id="{6401FAEC-F050-963B-B746-8CFB1704A2F2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Google Shape;4752;p55">
              <a:extLst>
                <a:ext uri="{FF2B5EF4-FFF2-40B4-BE49-F238E27FC236}">
                  <a16:creationId xmlns:a16="http://schemas.microsoft.com/office/drawing/2014/main" id="{835F6194-E9DD-75EA-0579-568B7B6C0A5C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Google Shape;4753;p55">
              <a:extLst>
                <a:ext uri="{FF2B5EF4-FFF2-40B4-BE49-F238E27FC236}">
                  <a16:creationId xmlns:a16="http://schemas.microsoft.com/office/drawing/2014/main" id="{958A5B9B-49C5-9D97-AA6B-1D5660342E29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Google Shape;4754;p55">
              <a:extLst>
                <a:ext uri="{FF2B5EF4-FFF2-40B4-BE49-F238E27FC236}">
                  <a16:creationId xmlns:a16="http://schemas.microsoft.com/office/drawing/2014/main" id="{8733A731-0448-72D0-AEEF-2AAC34CC218E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Google Shape;4755;p55">
              <a:extLst>
                <a:ext uri="{FF2B5EF4-FFF2-40B4-BE49-F238E27FC236}">
                  <a16:creationId xmlns:a16="http://schemas.microsoft.com/office/drawing/2014/main" id="{00D1BF36-8268-6419-CAB0-D91743A0B77B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Google Shape;4756;p55">
              <a:extLst>
                <a:ext uri="{FF2B5EF4-FFF2-40B4-BE49-F238E27FC236}">
                  <a16:creationId xmlns:a16="http://schemas.microsoft.com/office/drawing/2014/main" id="{73B6EC5E-D0D8-04FE-4BE2-350CB4D7C768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Google Shape;4757;p55">
              <a:extLst>
                <a:ext uri="{FF2B5EF4-FFF2-40B4-BE49-F238E27FC236}">
                  <a16:creationId xmlns:a16="http://schemas.microsoft.com/office/drawing/2014/main" id="{1AC2243D-A9D5-68DD-80DA-0DF920EDAE69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Google Shape;4758;p55">
              <a:extLst>
                <a:ext uri="{FF2B5EF4-FFF2-40B4-BE49-F238E27FC236}">
                  <a16:creationId xmlns:a16="http://schemas.microsoft.com/office/drawing/2014/main" id="{B58D66F8-8842-C51E-9F9A-A15433D128FB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Google Shape;4759;p55">
              <a:extLst>
                <a:ext uri="{FF2B5EF4-FFF2-40B4-BE49-F238E27FC236}">
                  <a16:creationId xmlns:a16="http://schemas.microsoft.com/office/drawing/2014/main" id="{4C1A80A2-835A-481E-D4E0-81DC8B0CF67F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" name="Google Shape;4718;p55">
            <a:extLst>
              <a:ext uri="{FF2B5EF4-FFF2-40B4-BE49-F238E27FC236}">
                <a16:creationId xmlns:a16="http://schemas.microsoft.com/office/drawing/2014/main" id="{4709A9FE-8E46-0595-4F6B-E0CDCAD34FDC}"/>
              </a:ext>
            </a:extLst>
          </p:cNvPr>
          <p:cNvGrpSpPr/>
          <p:nvPr/>
        </p:nvGrpSpPr>
        <p:grpSpPr>
          <a:xfrm>
            <a:off x="2686762" y="1167567"/>
            <a:ext cx="338072" cy="417985"/>
            <a:chOff x="4996825" y="327400"/>
            <a:chExt cx="1034125" cy="949875"/>
          </a:xfrm>
        </p:grpSpPr>
        <p:sp>
          <p:nvSpPr>
            <p:cNvPr id="102" name="Google Shape;4719;p55">
              <a:extLst>
                <a:ext uri="{FF2B5EF4-FFF2-40B4-BE49-F238E27FC236}">
                  <a16:creationId xmlns:a16="http://schemas.microsoft.com/office/drawing/2014/main" id="{D04755F5-DAB4-DFC5-D320-1EECEC165C96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Google Shape;4720;p55">
              <a:extLst>
                <a:ext uri="{FF2B5EF4-FFF2-40B4-BE49-F238E27FC236}">
                  <a16:creationId xmlns:a16="http://schemas.microsoft.com/office/drawing/2014/main" id="{5BDD8DBD-8DEE-9896-418F-C440135EB381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Google Shape;4721;p55">
              <a:extLst>
                <a:ext uri="{FF2B5EF4-FFF2-40B4-BE49-F238E27FC236}">
                  <a16:creationId xmlns:a16="http://schemas.microsoft.com/office/drawing/2014/main" id="{8AC90055-221C-0D2F-8775-59E390B3DD7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Google Shape;4722;p55">
              <a:extLst>
                <a:ext uri="{FF2B5EF4-FFF2-40B4-BE49-F238E27FC236}">
                  <a16:creationId xmlns:a16="http://schemas.microsoft.com/office/drawing/2014/main" id="{FCB1E105-26F8-81CF-A737-2072252D237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Google Shape;4723;p55">
              <a:extLst>
                <a:ext uri="{FF2B5EF4-FFF2-40B4-BE49-F238E27FC236}">
                  <a16:creationId xmlns:a16="http://schemas.microsoft.com/office/drawing/2014/main" id="{47C2DDB7-3AB2-F7DF-8CB1-F9B077742562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Google Shape;4724;p55">
              <a:extLst>
                <a:ext uri="{FF2B5EF4-FFF2-40B4-BE49-F238E27FC236}">
                  <a16:creationId xmlns:a16="http://schemas.microsoft.com/office/drawing/2014/main" id="{CCF5B6C6-AC79-BFD8-8454-C84FDDB165B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Google Shape;4725;p55">
              <a:extLst>
                <a:ext uri="{FF2B5EF4-FFF2-40B4-BE49-F238E27FC236}">
                  <a16:creationId xmlns:a16="http://schemas.microsoft.com/office/drawing/2014/main" id="{2AA6E75C-4BB3-BC2B-CC0A-BC195471CC4F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Google Shape;4726;p55">
              <a:extLst>
                <a:ext uri="{FF2B5EF4-FFF2-40B4-BE49-F238E27FC236}">
                  <a16:creationId xmlns:a16="http://schemas.microsoft.com/office/drawing/2014/main" id="{39C120F4-A657-6C7F-0222-3FE7C319AF68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Google Shape;4727;p55">
              <a:extLst>
                <a:ext uri="{FF2B5EF4-FFF2-40B4-BE49-F238E27FC236}">
                  <a16:creationId xmlns:a16="http://schemas.microsoft.com/office/drawing/2014/main" id="{178FB455-1BAB-5EB3-32E9-9FB774EC76C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Google Shape;4728;p55">
              <a:extLst>
                <a:ext uri="{FF2B5EF4-FFF2-40B4-BE49-F238E27FC236}">
                  <a16:creationId xmlns:a16="http://schemas.microsoft.com/office/drawing/2014/main" id="{8E06366A-254F-2645-501E-8DC93C71D0C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Google Shape;4729;p55">
              <a:extLst>
                <a:ext uri="{FF2B5EF4-FFF2-40B4-BE49-F238E27FC236}">
                  <a16:creationId xmlns:a16="http://schemas.microsoft.com/office/drawing/2014/main" id="{0A57CFB5-0309-1702-C8B9-6DF2CCF0F6E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Google Shape;4730;p55">
              <a:extLst>
                <a:ext uri="{FF2B5EF4-FFF2-40B4-BE49-F238E27FC236}">
                  <a16:creationId xmlns:a16="http://schemas.microsoft.com/office/drawing/2014/main" id="{4749DEEC-8EBF-1022-CA20-694583FD50A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Google Shape;4731;p55">
              <a:extLst>
                <a:ext uri="{FF2B5EF4-FFF2-40B4-BE49-F238E27FC236}">
                  <a16:creationId xmlns:a16="http://schemas.microsoft.com/office/drawing/2014/main" id="{E1B4CF5D-A653-38DB-37AD-1F57CDE14FEF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Google Shape;4732;p55">
              <a:extLst>
                <a:ext uri="{FF2B5EF4-FFF2-40B4-BE49-F238E27FC236}">
                  <a16:creationId xmlns:a16="http://schemas.microsoft.com/office/drawing/2014/main" id="{FC587742-1D8C-78FB-704E-B794750F72A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Google Shape;4733;p55">
              <a:extLst>
                <a:ext uri="{FF2B5EF4-FFF2-40B4-BE49-F238E27FC236}">
                  <a16:creationId xmlns:a16="http://schemas.microsoft.com/office/drawing/2014/main" id="{CD92C660-4295-EE43-8552-46F083D16B42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Google Shape;4734;p55">
              <a:extLst>
                <a:ext uri="{FF2B5EF4-FFF2-40B4-BE49-F238E27FC236}">
                  <a16:creationId xmlns:a16="http://schemas.microsoft.com/office/drawing/2014/main" id="{DE3B4D73-11E4-E73F-E47E-F1A4F68F6EC9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Google Shape;4735;p55">
              <a:extLst>
                <a:ext uri="{FF2B5EF4-FFF2-40B4-BE49-F238E27FC236}">
                  <a16:creationId xmlns:a16="http://schemas.microsoft.com/office/drawing/2014/main" id="{8B5E8201-A197-1A23-80FD-58C18A10E151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Google Shape;4736;p55">
              <a:extLst>
                <a:ext uri="{FF2B5EF4-FFF2-40B4-BE49-F238E27FC236}">
                  <a16:creationId xmlns:a16="http://schemas.microsoft.com/office/drawing/2014/main" id="{3C665C2E-E2D0-753A-170F-82802C5F2CA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Google Shape;4737;p55">
              <a:extLst>
                <a:ext uri="{FF2B5EF4-FFF2-40B4-BE49-F238E27FC236}">
                  <a16:creationId xmlns:a16="http://schemas.microsoft.com/office/drawing/2014/main" id="{2F68E0E2-32BC-A3C5-77D8-2046FA1F7E7B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Google Shape;4738;p55">
              <a:extLst>
                <a:ext uri="{FF2B5EF4-FFF2-40B4-BE49-F238E27FC236}">
                  <a16:creationId xmlns:a16="http://schemas.microsoft.com/office/drawing/2014/main" id="{4263C171-A2D1-A616-BF52-1746180D139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Google Shape;4739;p55">
              <a:extLst>
                <a:ext uri="{FF2B5EF4-FFF2-40B4-BE49-F238E27FC236}">
                  <a16:creationId xmlns:a16="http://schemas.microsoft.com/office/drawing/2014/main" id="{BFA39366-AC71-8584-8C1B-2E0F2A9F5E5F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Google Shape;4740;p55">
              <a:extLst>
                <a:ext uri="{FF2B5EF4-FFF2-40B4-BE49-F238E27FC236}">
                  <a16:creationId xmlns:a16="http://schemas.microsoft.com/office/drawing/2014/main" id="{BC9F05FC-64DE-97B2-4255-759DF2272826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Google Shape;4741;p55">
              <a:extLst>
                <a:ext uri="{FF2B5EF4-FFF2-40B4-BE49-F238E27FC236}">
                  <a16:creationId xmlns:a16="http://schemas.microsoft.com/office/drawing/2014/main" id="{FE1593D4-8959-DC73-BC67-8890C4D59414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Google Shape;4742;p55">
              <a:extLst>
                <a:ext uri="{FF2B5EF4-FFF2-40B4-BE49-F238E27FC236}">
                  <a16:creationId xmlns:a16="http://schemas.microsoft.com/office/drawing/2014/main" id="{307FCBEE-DF5D-A386-07E7-61366D7F4CD4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Google Shape;4743;p55">
              <a:extLst>
                <a:ext uri="{FF2B5EF4-FFF2-40B4-BE49-F238E27FC236}">
                  <a16:creationId xmlns:a16="http://schemas.microsoft.com/office/drawing/2014/main" id="{FF5F08F0-ECFD-A51A-DEA3-F229F2061A32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Google Shape;4744;p55">
              <a:extLst>
                <a:ext uri="{FF2B5EF4-FFF2-40B4-BE49-F238E27FC236}">
                  <a16:creationId xmlns:a16="http://schemas.microsoft.com/office/drawing/2014/main" id="{7BE3F197-3691-BF34-9784-E0EF5BCB5C0A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Google Shape;4745;p55">
              <a:extLst>
                <a:ext uri="{FF2B5EF4-FFF2-40B4-BE49-F238E27FC236}">
                  <a16:creationId xmlns:a16="http://schemas.microsoft.com/office/drawing/2014/main" id="{C4F70C01-55C0-3134-B051-61D42362CACE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Google Shape;4746;p55">
              <a:extLst>
                <a:ext uri="{FF2B5EF4-FFF2-40B4-BE49-F238E27FC236}">
                  <a16:creationId xmlns:a16="http://schemas.microsoft.com/office/drawing/2014/main" id="{DFF41C61-06F9-9528-5D3C-47DAA11960B6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Google Shape;4747;p55">
              <a:extLst>
                <a:ext uri="{FF2B5EF4-FFF2-40B4-BE49-F238E27FC236}">
                  <a16:creationId xmlns:a16="http://schemas.microsoft.com/office/drawing/2014/main" id="{F161AD15-FDB7-F732-546C-323E810C8AF9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Google Shape;4748;p55">
              <a:extLst>
                <a:ext uri="{FF2B5EF4-FFF2-40B4-BE49-F238E27FC236}">
                  <a16:creationId xmlns:a16="http://schemas.microsoft.com/office/drawing/2014/main" id="{C55E6BA1-01F6-0208-75B4-E688B810AE5D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Google Shape;4749;p55">
              <a:extLst>
                <a:ext uri="{FF2B5EF4-FFF2-40B4-BE49-F238E27FC236}">
                  <a16:creationId xmlns:a16="http://schemas.microsoft.com/office/drawing/2014/main" id="{9E6F33F8-7430-218F-A503-D7535205383A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Google Shape;4750;p55">
              <a:extLst>
                <a:ext uri="{FF2B5EF4-FFF2-40B4-BE49-F238E27FC236}">
                  <a16:creationId xmlns:a16="http://schemas.microsoft.com/office/drawing/2014/main" id="{66232803-9531-2968-79CF-B333C0294289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Google Shape;4751;p55">
              <a:extLst>
                <a:ext uri="{FF2B5EF4-FFF2-40B4-BE49-F238E27FC236}">
                  <a16:creationId xmlns:a16="http://schemas.microsoft.com/office/drawing/2014/main" id="{0AE526A1-F45F-7158-7BBF-B4865EE32DEE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Google Shape;4752;p55">
              <a:extLst>
                <a:ext uri="{FF2B5EF4-FFF2-40B4-BE49-F238E27FC236}">
                  <a16:creationId xmlns:a16="http://schemas.microsoft.com/office/drawing/2014/main" id="{BBEF5389-CD8D-1E59-EB75-EAE67C625502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Google Shape;4753;p55">
              <a:extLst>
                <a:ext uri="{FF2B5EF4-FFF2-40B4-BE49-F238E27FC236}">
                  <a16:creationId xmlns:a16="http://schemas.microsoft.com/office/drawing/2014/main" id="{966E8379-C5F3-C7EB-7FA9-71A9AF3D6AAF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Google Shape;4754;p55">
              <a:extLst>
                <a:ext uri="{FF2B5EF4-FFF2-40B4-BE49-F238E27FC236}">
                  <a16:creationId xmlns:a16="http://schemas.microsoft.com/office/drawing/2014/main" id="{E53F333D-B6A7-7CBE-5AD2-010457A00533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Google Shape;4755;p55">
              <a:extLst>
                <a:ext uri="{FF2B5EF4-FFF2-40B4-BE49-F238E27FC236}">
                  <a16:creationId xmlns:a16="http://schemas.microsoft.com/office/drawing/2014/main" id="{DAAC2A5E-3A02-3CB5-0669-37C1B5DBD723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Google Shape;4756;p55">
              <a:extLst>
                <a:ext uri="{FF2B5EF4-FFF2-40B4-BE49-F238E27FC236}">
                  <a16:creationId xmlns:a16="http://schemas.microsoft.com/office/drawing/2014/main" id="{3A8053D2-4B62-6203-996E-1A608871444C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Google Shape;4757;p55">
              <a:extLst>
                <a:ext uri="{FF2B5EF4-FFF2-40B4-BE49-F238E27FC236}">
                  <a16:creationId xmlns:a16="http://schemas.microsoft.com/office/drawing/2014/main" id="{1C2271F9-0E85-A196-5FC7-81D84537DCA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Google Shape;4758;p55">
              <a:extLst>
                <a:ext uri="{FF2B5EF4-FFF2-40B4-BE49-F238E27FC236}">
                  <a16:creationId xmlns:a16="http://schemas.microsoft.com/office/drawing/2014/main" id="{9CF822A4-3EC6-BCBA-3DDA-183FCD114CB1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Google Shape;4759;p55">
              <a:extLst>
                <a:ext uri="{FF2B5EF4-FFF2-40B4-BE49-F238E27FC236}">
                  <a16:creationId xmlns:a16="http://schemas.microsoft.com/office/drawing/2014/main" id="{6AEB826E-8D23-3D47-1E5E-680BA3257324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3" name="Google Shape;4718;p55">
            <a:extLst>
              <a:ext uri="{FF2B5EF4-FFF2-40B4-BE49-F238E27FC236}">
                <a16:creationId xmlns:a16="http://schemas.microsoft.com/office/drawing/2014/main" id="{96EC74B5-7280-BFE5-DEB7-6F2862E4DB63}"/>
              </a:ext>
            </a:extLst>
          </p:cNvPr>
          <p:cNvGrpSpPr/>
          <p:nvPr/>
        </p:nvGrpSpPr>
        <p:grpSpPr>
          <a:xfrm>
            <a:off x="5535698" y="4443331"/>
            <a:ext cx="338072" cy="417985"/>
            <a:chOff x="4996825" y="327400"/>
            <a:chExt cx="1034125" cy="949875"/>
          </a:xfrm>
        </p:grpSpPr>
        <p:sp>
          <p:nvSpPr>
            <p:cNvPr id="144" name="Google Shape;4719;p55">
              <a:extLst>
                <a:ext uri="{FF2B5EF4-FFF2-40B4-BE49-F238E27FC236}">
                  <a16:creationId xmlns:a16="http://schemas.microsoft.com/office/drawing/2014/main" id="{C54647F3-D46D-C511-79A6-C9DDA3A6C1F7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Google Shape;4720;p55">
              <a:extLst>
                <a:ext uri="{FF2B5EF4-FFF2-40B4-BE49-F238E27FC236}">
                  <a16:creationId xmlns:a16="http://schemas.microsoft.com/office/drawing/2014/main" id="{B7E27917-4226-C35A-CD85-7FD209712E7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Google Shape;4721;p55">
              <a:extLst>
                <a:ext uri="{FF2B5EF4-FFF2-40B4-BE49-F238E27FC236}">
                  <a16:creationId xmlns:a16="http://schemas.microsoft.com/office/drawing/2014/main" id="{6708A662-A7F4-B0B3-A52C-4F21196BB1B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Google Shape;4722;p55">
              <a:extLst>
                <a:ext uri="{FF2B5EF4-FFF2-40B4-BE49-F238E27FC236}">
                  <a16:creationId xmlns:a16="http://schemas.microsoft.com/office/drawing/2014/main" id="{2C82577E-93B5-4035-B859-E1A25A81D51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Google Shape;4723;p55">
              <a:extLst>
                <a:ext uri="{FF2B5EF4-FFF2-40B4-BE49-F238E27FC236}">
                  <a16:creationId xmlns:a16="http://schemas.microsoft.com/office/drawing/2014/main" id="{8CE723A1-1982-F7E9-D713-BDD83E07864F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Google Shape;4724;p55">
              <a:extLst>
                <a:ext uri="{FF2B5EF4-FFF2-40B4-BE49-F238E27FC236}">
                  <a16:creationId xmlns:a16="http://schemas.microsoft.com/office/drawing/2014/main" id="{E2E541B3-0B53-113E-7328-BD3BDD582E97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Google Shape;4725;p55">
              <a:extLst>
                <a:ext uri="{FF2B5EF4-FFF2-40B4-BE49-F238E27FC236}">
                  <a16:creationId xmlns:a16="http://schemas.microsoft.com/office/drawing/2014/main" id="{6FF66834-74A2-589A-FE1C-BB596B7A0EBE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Google Shape;4726;p55">
              <a:extLst>
                <a:ext uri="{FF2B5EF4-FFF2-40B4-BE49-F238E27FC236}">
                  <a16:creationId xmlns:a16="http://schemas.microsoft.com/office/drawing/2014/main" id="{76C26F09-1A8B-3A8E-5897-7B7018784EF2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Google Shape;4727;p55">
              <a:extLst>
                <a:ext uri="{FF2B5EF4-FFF2-40B4-BE49-F238E27FC236}">
                  <a16:creationId xmlns:a16="http://schemas.microsoft.com/office/drawing/2014/main" id="{22BBE7D4-CB3E-44C9-F170-4AB09365F828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Google Shape;4728;p55">
              <a:extLst>
                <a:ext uri="{FF2B5EF4-FFF2-40B4-BE49-F238E27FC236}">
                  <a16:creationId xmlns:a16="http://schemas.microsoft.com/office/drawing/2014/main" id="{66D71F44-99FB-454D-01B0-041E20191A80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Google Shape;4729;p55">
              <a:extLst>
                <a:ext uri="{FF2B5EF4-FFF2-40B4-BE49-F238E27FC236}">
                  <a16:creationId xmlns:a16="http://schemas.microsoft.com/office/drawing/2014/main" id="{66EC1423-EFAD-B03E-2479-3EE772956A58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Google Shape;4730;p55">
              <a:extLst>
                <a:ext uri="{FF2B5EF4-FFF2-40B4-BE49-F238E27FC236}">
                  <a16:creationId xmlns:a16="http://schemas.microsoft.com/office/drawing/2014/main" id="{E9B8170D-F9D6-C580-B68C-AB6701C589A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Google Shape;4731;p55">
              <a:extLst>
                <a:ext uri="{FF2B5EF4-FFF2-40B4-BE49-F238E27FC236}">
                  <a16:creationId xmlns:a16="http://schemas.microsoft.com/office/drawing/2014/main" id="{1E0D750C-43F3-4DA2-0E93-5FCA91864F12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Google Shape;4732;p55">
              <a:extLst>
                <a:ext uri="{FF2B5EF4-FFF2-40B4-BE49-F238E27FC236}">
                  <a16:creationId xmlns:a16="http://schemas.microsoft.com/office/drawing/2014/main" id="{5B9B89D7-A906-06C6-6FD6-888C00B52B2C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Google Shape;4733;p55">
              <a:extLst>
                <a:ext uri="{FF2B5EF4-FFF2-40B4-BE49-F238E27FC236}">
                  <a16:creationId xmlns:a16="http://schemas.microsoft.com/office/drawing/2014/main" id="{2CB8BF13-E645-6B2E-3326-65C8850D74CD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Google Shape;4734;p55">
              <a:extLst>
                <a:ext uri="{FF2B5EF4-FFF2-40B4-BE49-F238E27FC236}">
                  <a16:creationId xmlns:a16="http://schemas.microsoft.com/office/drawing/2014/main" id="{3E35FC01-5B6A-937F-FBC8-971B942CBC8F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Google Shape;4735;p55">
              <a:extLst>
                <a:ext uri="{FF2B5EF4-FFF2-40B4-BE49-F238E27FC236}">
                  <a16:creationId xmlns:a16="http://schemas.microsoft.com/office/drawing/2014/main" id="{D870CEB8-51E3-FA4C-0B89-F8AF42329AEC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Google Shape;4736;p55">
              <a:extLst>
                <a:ext uri="{FF2B5EF4-FFF2-40B4-BE49-F238E27FC236}">
                  <a16:creationId xmlns:a16="http://schemas.microsoft.com/office/drawing/2014/main" id="{D9B008AE-8EBC-7B82-32F0-ABF9DC840626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Google Shape;4737;p55">
              <a:extLst>
                <a:ext uri="{FF2B5EF4-FFF2-40B4-BE49-F238E27FC236}">
                  <a16:creationId xmlns:a16="http://schemas.microsoft.com/office/drawing/2014/main" id="{1636B2AC-5610-5F41-BFD6-5C74E1A5773E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Google Shape;4738;p55">
              <a:extLst>
                <a:ext uri="{FF2B5EF4-FFF2-40B4-BE49-F238E27FC236}">
                  <a16:creationId xmlns:a16="http://schemas.microsoft.com/office/drawing/2014/main" id="{195CEF99-1927-337E-EBFD-C535E2160D9D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Google Shape;4739;p55">
              <a:extLst>
                <a:ext uri="{FF2B5EF4-FFF2-40B4-BE49-F238E27FC236}">
                  <a16:creationId xmlns:a16="http://schemas.microsoft.com/office/drawing/2014/main" id="{F3DB63A2-4A10-5F9B-52E7-D5475B7EA93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Google Shape;4740;p55">
              <a:extLst>
                <a:ext uri="{FF2B5EF4-FFF2-40B4-BE49-F238E27FC236}">
                  <a16:creationId xmlns:a16="http://schemas.microsoft.com/office/drawing/2014/main" id="{6F4B76CA-0E3A-260A-AB51-6933D126D57B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Google Shape;4741;p55">
              <a:extLst>
                <a:ext uri="{FF2B5EF4-FFF2-40B4-BE49-F238E27FC236}">
                  <a16:creationId xmlns:a16="http://schemas.microsoft.com/office/drawing/2014/main" id="{C5119C93-6C23-DED5-18FA-3E5C69FBA09B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Google Shape;4742;p55">
              <a:extLst>
                <a:ext uri="{FF2B5EF4-FFF2-40B4-BE49-F238E27FC236}">
                  <a16:creationId xmlns:a16="http://schemas.microsoft.com/office/drawing/2014/main" id="{B519BA76-39D8-81D1-131E-DBFA762B6AD5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Google Shape;4743;p55">
              <a:extLst>
                <a:ext uri="{FF2B5EF4-FFF2-40B4-BE49-F238E27FC236}">
                  <a16:creationId xmlns:a16="http://schemas.microsoft.com/office/drawing/2014/main" id="{57BAACE9-6513-1BD7-79AB-0B4CC3FD3A39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Google Shape;4744;p55">
              <a:extLst>
                <a:ext uri="{FF2B5EF4-FFF2-40B4-BE49-F238E27FC236}">
                  <a16:creationId xmlns:a16="http://schemas.microsoft.com/office/drawing/2014/main" id="{8158FA8A-0CB8-F9DA-FB1D-22BFECDDCBD3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Google Shape;4745;p55">
              <a:extLst>
                <a:ext uri="{FF2B5EF4-FFF2-40B4-BE49-F238E27FC236}">
                  <a16:creationId xmlns:a16="http://schemas.microsoft.com/office/drawing/2014/main" id="{4B349234-DAB3-5348-EB5F-526A77888E06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Google Shape;4746;p55">
              <a:extLst>
                <a:ext uri="{FF2B5EF4-FFF2-40B4-BE49-F238E27FC236}">
                  <a16:creationId xmlns:a16="http://schemas.microsoft.com/office/drawing/2014/main" id="{CDBEEA97-C1EF-F507-198D-6F0ACA0BB158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Google Shape;4747;p55">
              <a:extLst>
                <a:ext uri="{FF2B5EF4-FFF2-40B4-BE49-F238E27FC236}">
                  <a16:creationId xmlns:a16="http://schemas.microsoft.com/office/drawing/2014/main" id="{1409328A-39CD-4F1E-82FB-7DB0D2E4E8E9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Google Shape;4748;p55">
              <a:extLst>
                <a:ext uri="{FF2B5EF4-FFF2-40B4-BE49-F238E27FC236}">
                  <a16:creationId xmlns:a16="http://schemas.microsoft.com/office/drawing/2014/main" id="{EFB24544-907D-F1BB-02FC-BF766F7A55DD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Google Shape;4749;p55">
              <a:extLst>
                <a:ext uri="{FF2B5EF4-FFF2-40B4-BE49-F238E27FC236}">
                  <a16:creationId xmlns:a16="http://schemas.microsoft.com/office/drawing/2014/main" id="{CED139C6-F36B-E78D-9848-FB4A50A11438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Google Shape;4750;p55">
              <a:extLst>
                <a:ext uri="{FF2B5EF4-FFF2-40B4-BE49-F238E27FC236}">
                  <a16:creationId xmlns:a16="http://schemas.microsoft.com/office/drawing/2014/main" id="{3DBEA2AA-6455-F02C-BE2E-9DC512E102DC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Google Shape;4751;p55">
              <a:extLst>
                <a:ext uri="{FF2B5EF4-FFF2-40B4-BE49-F238E27FC236}">
                  <a16:creationId xmlns:a16="http://schemas.microsoft.com/office/drawing/2014/main" id="{C0AAB27A-7A6D-75D3-4E26-C2EACE1814ED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Google Shape;4752;p55">
              <a:extLst>
                <a:ext uri="{FF2B5EF4-FFF2-40B4-BE49-F238E27FC236}">
                  <a16:creationId xmlns:a16="http://schemas.microsoft.com/office/drawing/2014/main" id="{6A7F142B-A2CD-2512-0778-112CD40B14D4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Google Shape;4753;p55">
              <a:extLst>
                <a:ext uri="{FF2B5EF4-FFF2-40B4-BE49-F238E27FC236}">
                  <a16:creationId xmlns:a16="http://schemas.microsoft.com/office/drawing/2014/main" id="{752DE176-66B3-D2C1-AD86-12BFB2408CC9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Google Shape;4754;p55">
              <a:extLst>
                <a:ext uri="{FF2B5EF4-FFF2-40B4-BE49-F238E27FC236}">
                  <a16:creationId xmlns:a16="http://schemas.microsoft.com/office/drawing/2014/main" id="{69F94DBC-124C-6BC3-8498-3F0239FD7E61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Google Shape;4755;p55">
              <a:extLst>
                <a:ext uri="{FF2B5EF4-FFF2-40B4-BE49-F238E27FC236}">
                  <a16:creationId xmlns:a16="http://schemas.microsoft.com/office/drawing/2014/main" id="{04665D44-13D2-4542-118C-392480F736CC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Google Shape;4756;p55">
              <a:extLst>
                <a:ext uri="{FF2B5EF4-FFF2-40B4-BE49-F238E27FC236}">
                  <a16:creationId xmlns:a16="http://schemas.microsoft.com/office/drawing/2014/main" id="{D20CCCC4-2FBF-41B6-2E09-AE04856FB523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Google Shape;4757;p55">
              <a:extLst>
                <a:ext uri="{FF2B5EF4-FFF2-40B4-BE49-F238E27FC236}">
                  <a16:creationId xmlns:a16="http://schemas.microsoft.com/office/drawing/2014/main" id="{D9BF1463-A3AD-5A40-1DE8-A762C9AAE309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Google Shape;4758;p55">
              <a:extLst>
                <a:ext uri="{FF2B5EF4-FFF2-40B4-BE49-F238E27FC236}">
                  <a16:creationId xmlns:a16="http://schemas.microsoft.com/office/drawing/2014/main" id="{E1E64356-2ECE-DB64-8FD1-C593519F6FDC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Google Shape;4759;p55">
              <a:extLst>
                <a:ext uri="{FF2B5EF4-FFF2-40B4-BE49-F238E27FC236}">
                  <a16:creationId xmlns:a16="http://schemas.microsoft.com/office/drawing/2014/main" id="{289A29D1-1E3B-C3CF-27CE-D023AF2F9EF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7" grpId="0"/>
      <p:bldP spid="3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0" name="Google Shape;3610;p44"/>
          <p:cNvGrpSpPr/>
          <p:nvPr/>
        </p:nvGrpSpPr>
        <p:grpSpPr>
          <a:xfrm>
            <a:off x="2667326" y="4339076"/>
            <a:ext cx="412731" cy="412731"/>
            <a:chOff x="5066448" y="1540422"/>
            <a:chExt cx="481825" cy="481825"/>
          </a:xfrm>
        </p:grpSpPr>
        <p:sp>
          <p:nvSpPr>
            <p:cNvPr id="3611" name="Google Shape;3611;p44"/>
            <p:cNvSpPr/>
            <p:nvPr/>
          </p:nvSpPr>
          <p:spPr>
            <a:xfrm>
              <a:off x="5234548" y="1570622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2" name="Google Shape;3612;p44"/>
            <p:cNvSpPr/>
            <p:nvPr/>
          </p:nvSpPr>
          <p:spPr>
            <a:xfrm>
              <a:off x="5224848" y="1902772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3" name="Google Shape;3613;p44"/>
            <p:cNvSpPr/>
            <p:nvPr/>
          </p:nvSpPr>
          <p:spPr>
            <a:xfrm>
              <a:off x="5192698" y="1652597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4" name="Google Shape;3614;p44"/>
            <p:cNvSpPr/>
            <p:nvPr/>
          </p:nvSpPr>
          <p:spPr>
            <a:xfrm>
              <a:off x="5207523" y="1681422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5" name="Google Shape;3615;p44"/>
            <p:cNvSpPr/>
            <p:nvPr/>
          </p:nvSpPr>
          <p:spPr>
            <a:xfrm>
              <a:off x="5207223" y="1797522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6" name="Google Shape;3616;p44"/>
            <p:cNvSpPr/>
            <p:nvPr/>
          </p:nvSpPr>
          <p:spPr>
            <a:xfrm>
              <a:off x="5407623" y="1768922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7" name="Google Shape;3617;p44"/>
            <p:cNvSpPr/>
            <p:nvPr/>
          </p:nvSpPr>
          <p:spPr>
            <a:xfrm>
              <a:off x="5319773" y="1540422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8" name="Google Shape;3618;p44"/>
            <p:cNvSpPr/>
            <p:nvPr/>
          </p:nvSpPr>
          <p:spPr>
            <a:xfrm>
              <a:off x="5428773" y="1698822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9" name="Google Shape;3619;p44"/>
            <p:cNvSpPr/>
            <p:nvPr/>
          </p:nvSpPr>
          <p:spPr>
            <a:xfrm>
              <a:off x="5428773" y="1797522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0" name="Google Shape;3620;p44"/>
            <p:cNvSpPr/>
            <p:nvPr/>
          </p:nvSpPr>
          <p:spPr>
            <a:xfrm>
              <a:off x="5066448" y="1797147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1" name="Google Shape;3621;p44"/>
            <p:cNvSpPr/>
            <p:nvPr/>
          </p:nvSpPr>
          <p:spPr>
            <a:xfrm>
              <a:off x="5096573" y="1700472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2" name="Google Shape;3622;p44"/>
            <p:cNvSpPr/>
            <p:nvPr/>
          </p:nvSpPr>
          <p:spPr>
            <a:xfrm>
              <a:off x="5096498" y="1797522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3" name="Google Shape;3623;p44"/>
            <p:cNvSpPr/>
            <p:nvPr/>
          </p:nvSpPr>
          <p:spPr>
            <a:xfrm>
              <a:off x="5066448" y="1540422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4" name="Google Shape;3624;p44"/>
            <p:cNvSpPr/>
            <p:nvPr/>
          </p:nvSpPr>
          <p:spPr>
            <a:xfrm>
              <a:off x="5319773" y="1797147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5" name="Google Shape;3625;p44"/>
            <p:cNvSpPr/>
            <p:nvPr/>
          </p:nvSpPr>
          <p:spPr>
            <a:xfrm>
              <a:off x="5319773" y="1570547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6" name="Google Shape;3626;p44"/>
            <p:cNvSpPr/>
            <p:nvPr/>
          </p:nvSpPr>
          <p:spPr>
            <a:xfrm>
              <a:off x="5319773" y="1681197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7" name="Google Shape;3627;p44"/>
            <p:cNvSpPr/>
            <p:nvPr/>
          </p:nvSpPr>
          <p:spPr>
            <a:xfrm>
              <a:off x="5319773" y="1902847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8" name="Google Shape;3628;p44"/>
            <p:cNvSpPr/>
            <p:nvPr/>
          </p:nvSpPr>
          <p:spPr>
            <a:xfrm>
              <a:off x="5291548" y="1881747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9" name="Google Shape;3629;p44"/>
            <p:cNvSpPr/>
            <p:nvPr/>
          </p:nvSpPr>
          <p:spPr>
            <a:xfrm>
              <a:off x="5319773" y="1797522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3630" name="Google Shape;3630;p44"/>
          <p:cNvGrpSpPr/>
          <p:nvPr/>
        </p:nvGrpSpPr>
        <p:grpSpPr>
          <a:xfrm>
            <a:off x="6638670" y="299905"/>
            <a:ext cx="416779" cy="412753"/>
            <a:chOff x="4378229" y="1540380"/>
            <a:chExt cx="486550" cy="481850"/>
          </a:xfrm>
        </p:grpSpPr>
        <p:sp>
          <p:nvSpPr>
            <p:cNvPr id="3631" name="Google Shape;3631;p44"/>
            <p:cNvSpPr/>
            <p:nvPr/>
          </p:nvSpPr>
          <p:spPr>
            <a:xfrm>
              <a:off x="4464804" y="1625104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2" name="Google Shape;3632;p44"/>
            <p:cNvSpPr/>
            <p:nvPr/>
          </p:nvSpPr>
          <p:spPr>
            <a:xfrm>
              <a:off x="4513429" y="1681579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3" name="Google Shape;3633;p44"/>
            <p:cNvSpPr/>
            <p:nvPr/>
          </p:nvSpPr>
          <p:spPr>
            <a:xfrm>
              <a:off x="4378229" y="1540404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4" name="Google Shape;3634;p44"/>
            <p:cNvSpPr/>
            <p:nvPr/>
          </p:nvSpPr>
          <p:spPr>
            <a:xfrm>
              <a:off x="4574329" y="1540379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pic>
        <p:nvPicPr>
          <p:cNvPr id="10" name="Hình ảnh 9">
            <a:extLst>
              <a:ext uri="{FF2B5EF4-FFF2-40B4-BE49-F238E27FC236}">
                <a16:creationId xmlns:a16="http://schemas.microsoft.com/office/drawing/2014/main" id="{905D7BA7-F8D1-0ACE-F750-FC656696FF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012" y="2139549"/>
            <a:ext cx="8943975" cy="1552575"/>
          </a:xfrm>
          <a:prstGeom prst="rect">
            <a:avLst/>
          </a:prstGeom>
        </p:spPr>
      </p:pic>
      <p:pic>
        <p:nvPicPr>
          <p:cNvPr id="43" name="Picture 6">
            <a:extLst>
              <a:ext uri="{FF2B5EF4-FFF2-40B4-BE49-F238E27FC236}">
                <a16:creationId xmlns:a16="http://schemas.microsoft.com/office/drawing/2014/main" id="{6DB9310F-DC2A-8F5C-768D-ECBA79DD135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630369" y="506282"/>
            <a:ext cx="779949" cy="779949"/>
          </a:xfrm>
          <a:prstGeom prst="rect">
            <a:avLst/>
          </a:prstGeom>
        </p:spPr>
      </p:pic>
      <p:sp>
        <p:nvSpPr>
          <p:cNvPr id="44" name="Hộp Văn bản 43">
            <a:extLst>
              <a:ext uri="{FF2B5EF4-FFF2-40B4-BE49-F238E27FC236}">
                <a16:creationId xmlns:a16="http://schemas.microsoft.com/office/drawing/2014/main" id="{B0993799-2AA1-092B-D481-8E6A8F786059}"/>
              </a:ext>
            </a:extLst>
          </p:cNvPr>
          <p:cNvSpPr txBox="1"/>
          <p:nvPr/>
        </p:nvSpPr>
        <p:spPr>
          <a:xfrm>
            <a:off x="2504822" y="639900"/>
            <a:ext cx="11336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SỐ?</a:t>
            </a:r>
          </a:p>
        </p:txBody>
      </p:sp>
      <p:sp>
        <p:nvSpPr>
          <p:cNvPr id="13" name="Hình chữ nhật: Góc Tròn 12">
            <a:extLst>
              <a:ext uri="{FF2B5EF4-FFF2-40B4-BE49-F238E27FC236}">
                <a16:creationId xmlns:a16="http://schemas.microsoft.com/office/drawing/2014/main" id="{32297036-6FBF-E4E4-D058-E9F26264150F}"/>
              </a:ext>
            </a:extLst>
          </p:cNvPr>
          <p:cNvSpPr/>
          <p:nvPr/>
        </p:nvSpPr>
        <p:spPr>
          <a:xfrm>
            <a:off x="5327073" y="3006436"/>
            <a:ext cx="727363" cy="609600"/>
          </a:xfrm>
          <a:prstGeom prst="roundRect">
            <a:avLst/>
          </a:prstGeom>
          <a:solidFill>
            <a:srgbClr val="E8F1CF"/>
          </a:solidFill>
          <a:ln>
            <a:solidFill>
              <a:srgbClr val="29B55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12</a:t>
            </a:r>
          </a:p>
        </p:txBody>
      </p:sp>
      <p:sp>
        <p:nvSpPr>
          <p:cNvPr id="46" name="Hình chữ nhật: Góc Tròn 45">
            <a:extLst>
              <a:ext uri="{FF2B5EF4-FFF2-40B4-BE49-F238E27FC236}">
                <a16:creationId xmlns:a16="http://schemas.microsoft.com/office/drawing/2014/main" id="{9B7FA94D-5504-C9AA-E08A-9F53ECEC88FB}"/>
              </a:ext>
            </a:extLst>
          </p:cNvPr>
          <p:cNvSpPr/>
          <p:nvPr/>
        </p:nvSpPr>
        <p:spPr>
          <a:xfrm>
            <a:off x="6274988" y="3006436"/>
            <a:ext cx="727363" cy="609600"/>
          </a:xfrm>
          <a:prstGeom prst="roundRect">
            <a:avLst/>
          </a:prstGeom>
          <a:solidFill>
            <a:srgbClr val="E8F1CF"/>
          </a:solidFill>
          <a:ln>
            <a:solidFill>
              <a:srgbClr val="29B55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15</a:t>
            </a:r>
          </a:p>
        </p:txBody>
      </p:sp>
      <p:sp>
        <p:nvSpPr>
          <p:cNvPr id="47" name="Hình chữ nhật: Góc Tròn 46">
            <a:extLst>
              <a:ext uri="{FF2B5EF4-FFF2-40B4-BE49-F238E27FC236}">
                <a16:creationId xmlns:a16="http://schemas.microsoft.com/office/drawing/2014/main" id="{C4276E8C-DF57-944E-ECB8-2973B5F9A574}"/>
              </a:ext>
            </a:extLst>
          </p:cNvPr>
          <p:cNvSpPr/>
          <p:nvPr/>
        </p:nvSpPr>
        <p:spPr>
          <a:xfrm>
            <a:off x="7233293" y="3006436"/>
            <a:ext cx="727363" cy="609600"/>
          </a:xfrm>
          <a:prstGeom prst="roundRect">
            <a:avLst/>
          </a:prstGeom>
          <a:solidFill>
            <a:srgbClr val="E8F1CF"/>
          </a:solidFill>
          <a:ln>
            <a:solidFill>
              <a:srgbClr val="29B55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9</a:t>
            </a:r>
          </a:p>
        </p:txBody>
      </p:sp>
      <p:sp>
        <p:nvSpPr>
          <p:cNvPr id="48" name="Hình chữ nhật: Góc Tròn 47">
            <a:extLst>
              <a:ext uri="{FF2B5EF4-FFF2-40B4-BE49-F238E27FC236}">
                <a16:creationId xmlns:a16="http://schemas.microsoft.com/office/drawing/2014/main" id="{0523DD4D-5C32-05F3-7277-AC4E513ED719}"/>
              </a:ext>
            </a:extLst>
          </p:cNvPr>
          <p:cNvSpPr/>
          <p:nvPr/>
        </p:nvSpPr>
        <p:spPr>
          <a:xfrm>
            <a:off x="8191598" y="3006436"/>
            <a:ext cx="727363" cy="609600"/>
          </a:xfrm>
          <a:prstGeom prst="roundRect">
            <a:avLst/>
          </a:prstGeom>
          <a:solidFill>
            <a:srgbClr val="E8F1CF"/>
          </a:solidFill>
          <a:ln>
            <a:solidFill>
              <a:srgbClr val="29B55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18</a:t>
            </a:r>
          </a:p>
        </p:txBody>
      </p:sp>
      <p:grpSp>
        <p:nvGrpSpPr>
          <p:cNvPr id="34" name="Google Shape;4242;p66">
            <a:extLst>
              <a:ext uri="{FF2B5EF4-FFF2-40B4-BE49-F238E27FC236}">
                <a16:creationId xmlns:a16="http://schemas.microsoft.com/office/drawing/2014/main" id="{EE5CA3FF-366C-3148-53E9-258DE9FF2903}"/>
              </a:ext>
            </a:extLst>
          </p:cNvPr>
          <p:cNvGrpSpPr/>
          <p:nvPr/>
        </p:nvGrpSpPr>
        <p:grpSpPr>
          <a:xfrm>
            <a:off x="4763028" y="299904"/>
            <a:ext cx="779949" cy="1249757"/>
            <a:chOff x="5251500" y="2774450"/>
            <a:chExt cx="261600" cy="420350"/>
          </a:xfrm>
        </p:grpSpPr>
        <p:sp>
          <p:nvSpPr>
            <p:cNvPr id="35" name="Google Shape;4243;p66">
              <a:extLst>
                <a:ext uri="{FF2B5EF4-FFF2-40B4-BE49-F238E27FC236}">
                  <a16:creationId xmlns:a16="http://schemas.microsoft.com/office/drawing/2014/main" id="{366FF0D1-DA73-3EFF-7FDC-8C13D259AA27}"/>
                </a:ext>
              </a:extLst>
            </p:cNvPr>
            <p:cNvSpPr/>
            <p:nvPr/>
          </p:nvSpPr>
          <p:spPr>
            <a:xfrm>
              <a:off x="5256700" y="2776900"/>
              <a:ext cx="61325" cy="147050"/>
            </a:xfrm>
            <a:custGeom>
              <a:avLst/>
              <a:gdLst/>
              <a:ahLst/>
              <a:cxnLst/>
              <a:rect l="l" t="t" r="r" b="b"/>
              <a:pathLst>
                <a:path w="2453" h="5882" extrusionOk="0">
                  <a:moveTo>
                    <a:pt x="1026" y="0"/>
                  </a:moveTo>
                  <a:cubicBezTo>
                    <a:pt x="984" y="0"/>
                    <a:pt x="938" y="5"/>
                    <a:pt x="887" y="18"/>
                  </a:cubicBezTo>
                  <a:cubicBezTo>
                    <a:pt x="566" y="113"/>
                    <a:pt x="489" y="376"/>
                    <a:pt x="512" y="566"/>
                  </a:cubicBezTo>
                  <a:cubicBezTo>
                    <a:pt x="530" y="769"/>
                    <a:pt x="625" y="1149"/>
                    <a:pt x="625" y="1149"/>
                  </a:cubicBezTo>
                  <a:lnTo>
                    <a:pt x="738" y="1430"/>
                  </a:lnTo>
                  <a:lnTo>
                    <a:pt x="0" y="1507"/>
                  </a:lnTo>
                  <a:lnTo>
                    <a:pt x="566" y="3823"/>
                  </a:lnTo>
                  <a:lnTo>
                    <a:pt x="738" y="3656"/>
                  </a:lnTo>
                  <a:lnTo>
                    <a:pt x="417" y="1864"/>
                  </a:lnTo>
                  <a:lnTo>
                    <a:pt x="792" y="1787"/>
                  </a:lnTo>
                  <a:lnTo>
                    <a:pt x="1394" y="5881"/>
                  </a:lnTo>
                  <a:cubicBezTo>
                    <a:pt x="1584" y="5859"/>
                    <a:pt x="1774" y="5859"/>
                    <a:pt x="1941" y="5859"/>
                  </a:cubicBezTo>
                  <a:cubicBezTo>
                    <a:pt x="2113" y="5841"/>
                    <a:pt x="2280" y="5804"/>
                    <a:pt x="2452" y="5804"/>
                  </a:cubicBezTo>
                  <a:lnTo>
                    <a:pt x="1715" y="1335"/>
                  </a:lnTo>
                  <a:lnTo>
                    <a:pt x="1620" y="769"/>
                  </a:lnTo>
                  <a:lnTo>
                    <a:pt x="1321" y="132"/>
                  </a:lnTo>
                  <a:cubicBezTo>
                    <a:pt x="1321" y="132"/>
                    <a:pt x="1231" y="0"/>
                    <a:pt x="10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244;p66">
              <a:extLst>
                <a:ext uri="{FF2B5EF4-FFF2-40B4-BE49-F238E27FC236}">
                  <a16:creationId xmlns:a16="http://schemas.microsoft.com/office/drawing/2014/main" id="{341FC382-8AA7-306F-FE6A-950C58FA0199}"/>
                </a:ext>
              </a:extLst>
            </p:cNvPr>
            <p:cNvSpPr/>
            <p:nvPr/>
          </p:nvSpPr>
          <p:spPr>
            <a:xfrm>
              <a:off x="5330650" y="2777350"/>
              <a:ext cx="28300" cy="144225"/>
            </a:xfrm>
            <a:custGeom>
              <a:avLst/>
              <a:gdLst/>
              <a:ahLst/>
              <a:cxnLst/>
              <a:rect l="l" t="t" r="r" b="b"/>
              <a:pathLst>
                <a:path w="1132" h="5769" extrusionOk="0">
                  <a:moveTo>
                    <a:pt x="417" y="0"/>
                  </a:moveTo>
                  <a:lnTo>
                    <a:pt x="1" y="1204"/>
                  </a:lnTo>
                  <a:lnTo>
                    <a:pt x="155" y="5768"/>
                  </a:lnTo>
                  <a:cubicBezTo>
                    <a:pt x="471" y="5768"/>
                    <a:pt x="811" y="5768"/>
                    <a:pt x="1132" y="5709"/>
                  </a:cubicBezTo>
                  <a:lnTo>
                    <a:pt x="870" y="1073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245;p66">
              <a:extLst>
                <a:ext uri="{FF2B5EF4-FFF2-40B4-BE49-F238E27FC236}">
                  <a16:creationId xmlns:a16="http://schemas.microsoft.com/office/drawing/2014/main" id="{ED8BADA3-DD41-84F3-9846-EB874CF0CDA1}"/>
                </a:ext>
              </a:extLst>
            </p:cNvPr>
            <p:cNvSpPr/>
            <p:nvPr/>
          </p:nvSpPr>
          <p:spPr>
            <a:xfrm>
              <a:off x="5382000" y="2821575"/>
              <a:ext cx="39150" cy="97875"/>
            </a:xfrm>
            <a:custGeom>
              <a:avLst/>
              <a:gdLst/>
              <a:ahLst/>
              <a:cxnLst/>
              <a:rect l="l" t="t" r="r" b="b"/>
              <a:pathLst>
                <a:path w="1566" h="3915" extrusionOk="0">
                  <a:moveTo>
                    <a:pt x="1154" y="0"/>
                  </a:moveTo>
                  <a:lnTo>
                    <a:pt x="1" y="3886"/>
                  </a:lnTo>
                  <a:cubicBezTo>
                    <a:pt x="114" y="3904"/>
                    <a:pt x="209" y="3904"/>
                    <a:pt x="322" y="3904"/>
                  </a:cubicBezTo>
                  <a:cubicBezTo>
                    <a:pt x="359" y="3910"/>
                    <a:pt x="398" y="3914"/>
                    <a:pt x="437" y="3914"/>
                  </a:cubicBezTo>
                  <a:cubicBezTo>
                    <a:pt x="517" y="3914"/>
                    <a:pt x="597" y="3897"/>
                    <a:pt x="661" y="3845"/>
                  </a:cubicBezTo>
                  <a:lnTo>
                    <a:pt x="661" y="3845"/>
                  </a:lnTo>
                  <a:lnTo>
                    <a:pt x="607" y="3868"/>
                  </a:lnTo>
                  <a:lnTo>
                    <a:pt x="1566" y="95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246;p66">
              <a:extLst>
                <a:ext uri="{FF2B5EF4-FFF2-40B4-BE49-F238E27FC236}">
                  <a16:creationId xmlns:a16="http://schemas.microsoft.com/office/drawing/2014/main" id="{55E6DDE2-99DB-7B9C-F973-B4F56792AE75}"/>
                </a:ext>
              </a:extLst>
            </p:cNvPr>
            <p:cNvSpPr/>
            <p:nvPr/>
          </p:nvSpPr>
          <p:spPr>
            <a:xfrm>
              <a:off x="5251500" y="2916800"/>
              <a:ext cx="247025" cy="278000"/>
            </a:xfrm>
            <a:custGeom>
              <a:avLst/>
              <a:gdLst/>
              <a:ahLst/>
              <a:cxnLst/>
              <a:rect l="l" t="t" r="r" b="b"/>
              <a:pathLst>
                <a:path w="9881" h="11120" extrusionOk="0">
                  <a:moveTo>
                    <a:pt x="9880" y="0"/>
                  </a:moveTo>
                  <a:lnTo>
                    <a:pt x="5827" y="245"/>
                  </a:lnTo>
                  <a:cubicBezTo>
                    <a:pt x="5732" y="321"/>
                    <a:pt x="5601" y="321"/>
                    <a:pt x="5488" y="321"/>
                  </a:cubicBezTo>
                  <a:cubicBezTo>
                    <a:pt x="5356" y="321"/>
                    <a:pt x="5243" y="303"/>
                    <a:pt x="5108" y="303"/>
                  </a:cubicBezTo>
                  <a:cubicBezTo>
                    <a:pt x="5090" y="303"/>
                    <a:pt x="5090" y="303"/>
                    <a:pt x="5090" y="285"/>
                  </a:cubicBezTo>
                  <a:lnTo>
                    <a:pt x="4262" y="340"/>
                  </a:lnTo>
                  <a:lnTo>
                    <a:pt x="4244" y="340"/>
                  </a:lnTo>
                  <a:cubicBezTo>
                    <a:pt x="3922" y="398"/>
                    <a:pt x="3565" y="398"/>
                    <a:pt x="3226" y="398"/>
                  </a:cubicBezTo>
                  <a:lnTo>
                    <a:pt x="2583" y="435"/>
                  </a:lnTo>
                  <a:lnTo>
                    <a:pt x="2565" y="435"/>
                  </a:lnTo>
                  <a:cubicBezTo>
                    <a:pt x="2416" y="435"/>
                    <a:pt x="2244" y="453"/>
                    <a:pt x="2077" y="471"/>
                  </a:cubicBezTo>
                  <a:cubicBezTo>
                    <a:pt x="1887" y="489"/>
                    <a:pt x="1715" y="489"/>
                    <a:pt x="1529" y="489"/>
                  </a:cubicBezTo>
                  <a:lnTo>
                    <a:pt x="1529" y="511"/>
                  </a:lnTo>
                  <a:lnTo>
                    <a:pt x="0" y="602"/>
                  </a:lnTo>
                  <a:lnTo>
                    <a:pt x="1511" y="10238"/>
                  </a:lnTo>
                  <a:cubicBezTo>
                    <a:pt x="2416" y="10351"/>
                    <a:pt x="3280" y="10577"/>
                    <a:pt x="4149" y="10762"/>
                  </a:cubicBezTo>
                  <a:cubicBezTo>
                    <a:pt x="4452" y="10821"/>
                    <a:pt x="4750" y="10875"/>
                    <a:pt x="5053" y="10916"/>
                  </a:cubicBezTo>
                  <a:cubicBezTo>
                    <a:pt x="5356" y="10952"/>
                    <a:pt x="5655" y="11007"/>
                    <a:pt x="5958" y="11065"/>
                  </a:cubicBezTo>
                  <a:cubicBezTo>
                    <a:pt x="6261" y="11102"/>
                    <a:pt x="6542" y="11120"/>
                    <a:pt x="6845" y="11120"/>
                  </a:cubicBezTo>
                  <a:cubicBezTo>
                    <a:pt x="6986" y="11109"/>
                    <a:pt x="7121" y="11099"/>
                    <a:pt x="7253" y="11099"/>
                  </a:cubicBezTo>
                  <a:cubicBezTo>
                    <a:pt x="7350" y="11099"/>
                    <a:pt x="7446" y="11104"/>
                    <a:pt x="7541" y="11120"/>
                  </a:cubicBezTo>
                  <a:lnTo>
                    <a:pt x="8559" y="6578"/>
                  </a:lnTo>
                  <a:lnTo>
                    <a:pt x="9880" y="0"/>
                  </a:ln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247;p66">
              <a:extLst>
                <a:ext uri="{FF2B5EF4-FFF2-40B4-BE49-F238E27FC236}">
                  <a16:creationId xmlns:a16="http://schemas.microsoft.com/office/drawing/2014/main" id="{C2A901DC-5157-2205-0B72-9F7E3F1ABE74}"/>
                </a:ext>
              </a:extLst>
            </p:cNvPr>
            <p:cNvSpPr/>
            <p:nvPr/>
          </p:nvSpPr>
          <p:spPr>
            <a:xfrm>
              <a:off x="5251500" y="2911600"/>
              <a:ext cx="250750" cy="280875"/>
            </a:xfrm>
            <a:custGeom>
              <a:avLst/>
              <a:gdLst/>
              <a:ahLst/>
              <a:cxnLst/>
              <a:rect l="l" t="t" r="r" b="b"/>
              <a:pathLst>
                <a:path w="10030" h="11235" extrusionOk="0">
                  <a:moveTo>
                    <a:pt x="9953" y="0"/>
                  </a:moveTo>
                  <a:cubicBezTo>
                    <a:pt x="6673" y="303"/>
                    <a:pt x="3375" y="303"/>
                    <a:pt x="95" y="606"/>
                  </a:cubicBezTo>
                  <a:cubicBezTo>
                    <a:pt x="41" y="624"/>
                    <a:pt x="0" y="661"/>
                    <a:pt x="0" y="719"/>
                  </a:cubicBezTo>
                  <a:cubicBezTo>
                    <a:pt x="530" y="3904"/>
                    <a:pt x="964" y="7107"/>
                    <a:pt x="1434" y="10292"/>
                  </a:cubicBezTo>
                  <a:cubicBezTo>
                    <a:pt x="1442" y="10337"/>
                    <a:pt x="1469" y="10355"/>
                    <a:pt x="1501" y="10355"/>
                  </a:cubicBezTo>
                  <a:cubicBezTo>
                    <a:pt x="1548" y="10355"/>
                    <a:pt x="1602" y="10313"/>
                    <a:pt x="1602" y="10256"/>
                  </a:cubicBezTo>
                  <a:cubicBezTo>
                    <a:pt x="1208" y="7691"/>
                    <a:pt x="869" y="5130"/>
                    <a:pt x="471" y="2547"/>
                  </a:cubicBezTo>
                  <a:cubicBezTo>
                    <a:pt x="435" y="2339"/>
                    <a:pt x="77" y="774"/>
                    <a:pt x="340" y="756"/>
                  </a:cubicBezTo>
                  <a:cubicBezTo>
                    <a:pt x="1000" y="679"/>
                    <a:pt x="1661" y="643"/>
                    <a:pt x="2321" y="606"/>
                  </a:cubicBezTo>
                  <a:cubicBezTo>
                    <a:pt x="3601" y="511"/>
                    <a:pt x="4881" y="471"/>
                    <a:pt x="6148" y="416"/>
                  </a:cubicBezTo>
                  <a:cubicBezTo>
                    <a:pt x="6786" y="380"/>
                    <a:pt x="7410" y="339"/>
                    <a:pt x="8048" y="303"/>
                  </a:cubicBezTo>
                  <a:cubicBezTo>
                    <a:pt x="8369" y="285"/>
                    <a:pt x="8672" y="267"/>
                    <a:pt x="8994" y="244"/>
                  </a:cubicBezTo>
                  <a:cubicBezTo>
                    <a:pt x="9146" y="236"/>
                    <a:pt x="9353" y="177"/>
                    <a:pt x="9520" y="177"/>
                  </a:cubicBezTo>
                  <a:cubicBezTo>
                    <a:pt x="9706" y="177"/>
                    <a:pt x="9844" y="250"/>
                    <a:pt x="9803" y="548"/>
                  </a:cubicBezTo>
                  <a:cubicBezTo>
                    <a:pt x="9672" y="1547"/>
                    <a:pt x="9405" y="2547"/>
                    <a:pt x="9220" y="3547"/>
                  </a:cubicBezTo>
                  <a:cubicBezTo>
                    <a:pt x="8994" y="4845"/>
                    <a:pt x="8691" y="6148"/>
                    <a:pt x="8387" y="7428"/>
                  </a:cubicBezTo>
                  <a:cubicBezTo>
                    <a:pt x="8089" y="8672"/>
                    <a:pt x="7673" y="9880"/>
                    <a:pt x="7465" y="11142"/>
                  </a:cubicBezTo>
                  <a:cubicBezTo>
                    <a:pt x="7454" y="11198"/>
                    <a:pt x="7502" y="11234"/>
                    <a:pt x="7547" y="11234"/>
                  </a:cubicBezTo>
                  <a:cubicBezTo>
                    <a:pt x="7579" y="11234"/>
                    <a:pt x="7609" y="11217"/>
                    <a:pt x="7618" y="11178"/>
                  </a:cubicBezTo>
                  <a:cubicBezTo>
                    <a:pt x="7958" y="9201"/>
                    <a:pt x="8614" y="7279"/>
                    <a:pt x="9048" y="5297"/>
                  </a:cubicBezTo>
                  <a:cubicBezTo>
                    <a:pt x="9428" y="3583"/>
                    <a:pt x="9803" y="1828"/>
                    <a:pt x="10030" y="95"/>
                  </a:cubicBezTo>
                  <a:cubicBezTo>
                    <a:pt x="10030" y="41"/>
                    <a:pt x="9993" y="0"/>
                    <a:pt x="99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248;p66">
              <a:extLst>
                <a:ext uri="{FF2B5EF4-FFF2-40B4-BE49-F238E27FC236}">
                  <a16:creationId xmlns:a16="http://schemas.microsoft.com/office/drawing/2014/main" id="{B95FB2D4-42F7-54F9-F3D5-4818CB5A6D37}"/>
                </a:ext>
              </a:extLst>
            </p:cNvPr>
            <p:cNvSpPr/>
            <p:nvPr/>
          </p:nvSpPr>
          <p:spPr>
            <a:xfrm>
              <a:off x="5271275" y="2794300"/>
              <a:ext cx="49825" cy="131775"/>
            </a:xfrm>
            <a:custGeom>
              <a:avLst/>
              <a:gdLst/>
              <a:ahLst/>
              <a:cxnLst/>
              <a:rect l="l" t="t" r="r" b="b"/>
              <a:pathLst>
                <a:path w="1993" h="5271" extrusionOk="0">
                  <a:moveTo>
                    <a:pt x="983" y="1"/>
                  </a:moveTo>
                  <a:cubicBezTo>
                    <a:pt x="643" y="73"/>
                    <a:pt x="381" y="168"/>
                    <a:pt x="60" y="300"/>
                  </a:cubicBezTo>
                  <a:cubicBezTo>
                    <a:pt x="19" y="322"/>
                    <a:pt x="1" y="358"/>
                    <a:pt x="1" y="395"/>
                  </a:cubicBezTo>
                  <a:cubicBezTo>
                    <a:pt x="268" y="1996"/>
                    <a:pt x="585" y="3579"/>
                    <a:pt x="756" y="5185"/>
                  </a:cubicBezTo>
                  <a:cubicBezTo>
                    <a:pt x="765" y="5242"/>
                    <a:pt x="807" y="5270"/>
                    <a:pt x="847" y="5270"/>
                  </a:cubicBezTo>
                  <a:cubicBezTo>
                    <a:pt x="886" y="5270"/>
                    <a:pt x="924" y="5242"/>
                    <a:pt x="924" y="5185"/>
                  </a:cubicBezTo>
                  <a:cubicBezTo>
                    <a:pt x="811" y="4240"/>
                    <a:pt x="661" y="3317"/>
                    <a:pt x="512" y="2394"/>
                  </a:cubicBezTo>
                  <a:cubicBezTo>
                    <a:pt x="417" y="1865"/>
                    <a:pt x="322" y="1340"/>
                    <a:pt x="227" y="793"/>
                  </a:cubicBezTo>
                  <a:cubicBezTo>
                    <a:pt x="173" y="413"/>
                    <a:pt x="381" y="300"/>
                    <a:pt x="720" y="227"/>
                  </a:cubicBezTo>
                  <a:cubicBezTo>
                    <a:pt x="740" y="222"/>
                    <a:pt x="759" y="220"/>
                    <a:pt x="777" y="220"/>
                  </a:cubicBezTo>
                  <a:cubicBezTo>
                    <a:pt x="1100" y="220"/>
                    <a:pt x="1135" y="993"/>
                    <a:pt x="1191" y="1263"/>
                  </a:cubicBezTo>
                  <a:cubicBezTo>
                    <a:pt x="1286" y="1734"/>
                    <a:pt x="1376" y="2222"/>
                    <a:pt x="1453" y="2697"/>
                  </a:cubicBezTo>
                  <a:cubicBezTo>
                    <a:pt x="1584" y="3525"/>
                    <a:pt x="1679" y="4371"/>
                    <a:pt x="1810" y="5203"/>
                  </a:cubicBezTo>
                  <a:cubicBezTo>
                    <a:pt x="1818" y="5250"/>
                    <a:pt x="1852" y="5270"/>
                    <a:pt x="1887" y="5270"/>
                  </a:cubicBezTo>
                  <a:cubicBezTo>
                    <a:pt x="1938" y="5270"/>
                    <a:pt x="1993" y="5229"/>
                    <a:pt x="1982" y="5163"/>
                  </a:cubicBezTo>
                  <a:cubicBezTo>
                    <a:pt x="1697" y="3448"/>
                    <a:pt x="1489" y="1752"/>
                    <a:pt x="1078" y="55"/>
                  </a:cubicBezTo>
                  <a:cubicBezTo>
                    <a:pt x="1060" y="19"/>
                    <a:pt x="1019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249;p66">
              <a:extLst>
                <a:ext uri="{FF2B5EF4-FFF2-40B4-BE49-F238E27FC236}">
                  <a16:creationId xmlns:a16="http://schemas.microsoft.com/office/drawing/2014/main" id="{09C9A6E2-A333-F7B3-8550-4FF170A8C56B}"/>
                </a:ext>
              </a:extLst>
            </p:cNvPr>
            <p:cNvSpPr/>
            <p:nvPr/>
          </p:nvSpPr>
          <p:spPr>
            <a:xfrm>
              <a:off x="5274125" y="2810250"/>
              <a:ext cx="27825" cy="8525"/>
            </a:xfrm>
            <a:custGeom>
              <a:avLst/>
              <a:gdLst/>
              <a:ahLst/>
              <a:cxnLst/>
              <a:rect l="l" t="t" r="r" b="b"/>
              <a:pathLst>
                <a:path w="1113" h="341" extrusionOk="0">
                  <a:moveTo>
                    <a:pt x="1018" y="1"/>
                  </a:moveTo>
                  <a:cubicBezTo>
                    <a:pt x="719" y="42"/>
                    <a:pt x="416" y="137"/>
                    <a:pt x="113" y="173"/>
                  </a:cubicBezTo>
                  <a:cubicBezTo>
                    <a:pt x="0" y="191"/>
                    <a:pt x="0" y="340"/>
                    <a:pt x="113" y="340"/>
                  </a:cubicBezTo>
                  <a:cubicBezTo>
                    <a:pt x="416" y="304"/>
                    <a:pt x="719" y="209"/>
                    <a:pt x="1018" y="173"/>
                  </a:cubicBezTo>
                  <a:cubicBezTo>
                    <a:pt x="1113" y="155"/>
                    <a:pt x="1113" y="1"/>
                    <a:pt x="1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50;p66">
              <a:extLst>
                <a:ext uri="{FF2B5EF4-FFF2-40B4-BE49-F238E27FC236}">
                  <a16:creationId xmlns:a16="http://schemas.microsoft.com/office/drawing/2014/main" id="{28A7459F-8FEF-8061-00C5-A746813C03C2}"/>
                </a:ext>
              </a:extLst>
            </p:cNvPr>
            <p:cNvSpPr/>
            <p:nvPr/>
          </p:nvSpPr>
          <p:spPr>
            <a:xfrm>
              <a:off x="5264275" y="2774450"/>
              <a:ext cx="33225" cy="31925"/>
            </a:xfrm>
            <a:custGeom>
              <a:avLst/>
              <a:gdLst/>
              <a:ahLst/>
              <a:cxnLst/>
              <a:rect l="l" t="t" r="r" b="b"/>
              <a:pathLst>
                <a:path w="1329" h="1277" extrusionOk="0">
                  <a:moveTo>
                    <a:pt x="715" y="0"/>
                  </a:moveTo>
                  <a:cubicBezTo>
                    <a:pt x="650" y="0"/>
                    <a:pt x="586" y="13"/>
                    <a:pt x="525" y="40"/>
                  </a:cubicBezTo>
                  <a:cubicBezTo>
                    <a:pt x="0" y="230"/>
                    <a:pt x="55" y="849"/>
                    <a:pt x="299" y="1247"/>
                  </a:cubicBezTo>
                  <a:cubicBezTo>
                    <a:pt x="316" y="1268"/>
                    <a:pt x="340" y="1277"/>
                    <a:pt x="364" y="1277"/>
                  </a:cubicBezTo>
                  <a:cubicBezTo>
                    <a:pt x="426" y="1277"/>
                    <a:pt x="492" y="1220"/>
                    <a:pt x="453" y="1152"/>
                  </a:cubicBezTo>
                  <a:cubicBezTo>
                    <a:pt x="245" y="849"/>
                    <a:pt x="168" y="397"/>
                    <a:pt x="548" y="211"/>
                  </a:cubicBezTo>
                  <a:cubicBezTo>
                    <a:pt x="618" y="171"/>
                    <a:pt x="682" y="153"/>
                    <a:pt x="739" y="153"/>
                  </a:cubicBezTo>
                  <a:cubicBezTo>
                    <a:pt x="1030" y="153"/>
                    <a:pt x="1152" y="618"/>
                    <a:pt x="1168" y="867"/>
                  </a:cubicBezTo>
                  <a:cubicBezTo>
                    <a:pt x="1168" y="924"/>
                    <a:pt x="1211" y="952"/>
                    <a:pt x="1251" y="952"/>
                  </a:cubicBezTo>
                  <a:cubicBezTo>
                    <a:pt x="1291" y="952"/>
                    <a:pt x="1328" y="924"/>
                    <a:pt x="1317" y="867"/>
                  </a:cubicBezTo>
                  <a:cubicBezTo>
                    <a:pt x="1317" y="605"/>
                    <a:pt x="1263" y="302"/>
                    <a:pt x="1055" y="116"/>
                  </a:cubicBezTo>
                  <a:cubicBezTo>
                    <a:pt x="958" y="43"/>
                    <a:pt x="836" y="0"/>
                    <a:pt x="7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251;p66">
              <a:extLst>
                <a:ext uri="{FF2B5EF4-FFF2-40B4-BE49-F238E27FC236}">
                  <a16:creationId xmlns:a16="http://schemas.microsoft.com/office/drawing/2014/main" id="{2F949770-B9E8-BFF3-9211-47612C6F5F71}"/>
                </a:ext>
              </a:extLst>
            </p:cNvPr>
            <p:cNvSpPr/>
            <p:nvPr/>
          </p:nvSpPr>
          <p:spPr>
            <a:xfrm>
              <a:off x="5253875" y="2808875"/>
              <a:ext cx="25475" cy="65525"/>
            </a:xfrm>
            <a:custGeom>
              <a:avLst/>
              <a:gdLst/>
              <a:ahLst/>
              <a:cxnLst/>
              <a:rect l="l" t="t" r="r" b="b"/>
              <a:pathLst>
                <a:path w="1019" h="2621" extrusionOk="0">
                  <a:moveTo>
                    <a:pt x="753" y="0"/>
                  </a:moveTo>
                  <a:cubicBezTo>
                    <a:pt x="748" y="0"/>
                    <a:pt x="743" y="1"/>
                    <a:pt x="738" y="2"/>
                  </a:cubicBezTo>
                  <a:cubicBezTo>
                    <a:pt x="511" y="56"/>
                    <a:pt x="285" y="97"/>
                    <a:pt x="59" y="151"/>
                  </a:cubicBezTo>
                  <a:cubicBezTo>
                    <a:pt x="18" y="169"/>
                    <a:pt x="0" y="210"/>
                    <a:pt x="0" y="246"/>
                  </a:cubicBezTo>
                  <a:cubicBezTo>
                    <a:pt x="113" y="1037"/>
                    <a:pt x="376" y="1793"/>
                    <a:pt x="511" y="2567"/>
                  </a:cubicBezTo>
                  <a:cubicBezTo>
                    <a:pt x="530" y="2585"/>
                    <a:pt x="566" y="2621"/>
                    <a:pt x="602" y="2621"/>
                  </a:cubicBezTo>
                  <a:cubicBezTo>
                    <a:pt x="715" y="2603"/>
                    <a:pt x="810" y="2585"/>
                    <a:pt x="923" y="2508"/>
                  </a:cubicBezTo>
                  <a:cubicBezTo>
                    <a:pt x="964" y="2490"/>
                    <a:pt x="964" y="2453"/>
                    <a:pt x="964" y="2413"/>
                  </a:cubicBezTo>
                  <a:cubicBezTo>
                    <a:pt x="905" y="2073"/>
                    <a:pt x="851" y="1734"/>
                    <a:pt x="774" y="1395"/>
                  </a:cubicBezTo>
                  <a:cubicBezTo>
                    <a:pt x="738" y="1227"/>
                    <a:pt x="697" y="1056"/>
                    <a:pt x="643" y="888"/>
                  </a:cubicBezTo>
                  <a:cubicBezTo>
                    <a:pt x="566" y="603"/>
                    <a:pt x="602" y="603"/>
                    <a:pt x="923" y="585"/>
                  </a:cubicBezTo>
                  <a:cubicBezTo>
                    <a:pt x="1018" y="585"/>
                    <a:pt x="1018" y="418"/>
                    <a:pt x="923" y="418"/>
                  </a:cubicBezTo>
                  <a:cubicBezTo>
                    <a:pt x="756" y="436"/>
                    <a:pt x="602" y="454"/>
                    <a:pt x="453" y="490"/>
                  </a:cubicBezTo>
                  <a:cubicBezTo>
                    <a:pt x="398" y="490"/>
                    <a:pt x="376" y="549"/>
                    <a:pt x="398" y="585"/>
                  </a:cubicBezTo>
                  <a:cubicBezTo>
                    <a:pt x="548" y="1096"/>
                    <a:pt x="661" y="1603"/>
                    <a:pt x="756" y="2132"/>
                  </a:cubicBezTo>
                  <a:cubicBezTo>
                    <a:pt x="828" y="2263"/>
                    <a:pt x="792" y="2358"/>
                    <a:pt x="661" y="2431"/>
                  </a:cubicBezTo>
                  <a:cubicBezTo>
                    <a:pt x="643" y="2358"/>
                    <a:pt x="625" y="2300"/>
                    <a:pt x="625" y="2227"/>
                  </a:cubicBezTo>
                  <a:cubicBezTo>
                    <a:pt x="566" y="2019"/>
                    <a:pt x="511" y="1829"/>
                    <a:pt x="471" y="1621"/>
                  </a:cubicBezTo>
                  <a:cubicBezTo>
                    <a:pt x="376" y="1246"/>
                    <a:pt x="285" y="870"/>
                    <a:pt x="208" y="490"/>
                  </a:cubicBezTo>
                  <a:cubicBezTo>
                    <a:pt x="172" y="323"/>
                    <a:pt x="131" y="282"/>
                    <a:pt x="321" y="246"/>
                  </a:cubicBezTo>
                  <a:cubicBezTo>
                    <a:pt x="471" y="210"/>
                    <a:pt x="625" y="192"/>
                    <a:pt x="774" y="151"/>
                  </a:cubicBezTo>
                  <a:cubicBezTo>
                    <a:pt x="881" y="134"/>
                    <a:pt x="834" y="0"/>
                    <a:pt x="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252;p66">
              <a:extLst>
                <a:ext uri="{FF2B5EF4-FFF2-40B4-BE49-F238E27FC236}">
                  <a16:creationId xmlns:a16="http://schemas.microsoft.com/office/drawing/2014/main" id="{FDC3ECF3-D8A4-9078-0DBB-EADB889C7925}"/>
                </a:ext>
              </a:extLst>
            </p:cNvPr>
            <p:cNvSpPr/>
            <p:nvPr/>
          </p:nvSpPr>
          <p:spPr>
            <a:xfrm>
              <a:off x="5329300" y="2800875"/>
              <a:ext cx="30400" cy="122825"/>
            </a:xfrm>
            <a:custGeom>
              <a:avLst/>
              <a:gdLst/>
              <a:ahLst/>
              <a:cxnLst/>
              <a:rect l="l" t="t" r="r" b="b"/>
              <a:pathLst>
                <a:path w="1216" h="4913" extrusionOk="0">
                  <a:moveTo>
                    <a:pt x="942" y="0"/>
                  </a:moveTo>
                  <a:cubicBezTo>
                    <a:pt x="661" y="37"/>
                    <a:pt x="376" y="77"/>
                    <a:pt x="96" y="113"/>
                  </a:cubicBezTo>
                  <a:cubicBezTo>
                    <a:pt x="55" y="113"/>
                    <a:pt x="37" y="150"/>
                    <a:pt x="37" y="190"/>
                  </a:cubicBezTo>
                  <a:cubicBezTo>
                    <a:pt x="1" y="1733"/>
                    <a:pt x="37" y="3280"/>
                    <a:pt x="132" y="4827"/>
                  </a:cubicBezTo>
                  <a:cubicBezTo>
                    <a:pt x="132" y="4884"/>
                    <a:pt x="174" y="4912"/>
                    <a:pt x="216" y="4912"/>
                  </a:cubicBezTo>
                  <a:cubicBezTo>
                    <a:pt x="257" y="4912"/>
                    <a:pt x="299" y="4884"/>
                    <a:pt x="299" y="4827"/>
                  </a:cubicBezTo>
                  <a:cubicBezTo>
                    <a:pt x="245" y="3959"/>
                    <a:pt x="227" y="3090"/>
                    <a:pt x="209" y="2226"/>
                  </a:cubicBezTo>
                  <a:cubicBezTo>
                    <a:pt x="209" y="1774"/>
                    <a:pt x="186" y="1321"/>
                    <a:pt x="186" y="869"/>
                  </a:cubicBezTo>
                  <a:lnTo>
                    <a:pt x="186" y="435"/>
                  </a:lnTo>
                  <a:cubicBezTo>
                    <a:pt x="186" y="214"/>
                    <a:pt x="346" y="198"/>
                    <a:pt x="532" y="198"/>
                  </a:cubicBezTo>
                  <a:cubicBezTo>
                    <a:pt x="564" y="198"/>
                    <a:pt x="596" y="199"/>
                    <a:pt x="629" y="199"/>
                  </a:cubicBezTo>
                  <a:cubicBezTo>
                    <a:pt x="684" y="199"/>
                    <a:pt x="740" y="197"/>
                    <a:pt x="792" y="190"/>
                  </a:cubicBezTo>
                  <a:cubicBezTo>
                    <a:pt x="803" y="189"/>
                    <a:pt x="812" y="189"/>
                    <a:pt x="821" y="189"/>
                  </a:cubicBezTo>
                  <a:cubicBezTo>
                    <a:pt x="953" y="189"/>
                    <a:pt x="905" y="314"/>
                    <a:pt x="905" y="471"/>
                  </a:cubicBezTo>
                  <a:cubicBezTo>
                    <a:pt x="924" y="679"/>
                    <a:pt x="924" y="905"/>
                    <a:pt x="942" y="1113"/>
                  </a:cubicBezTo>
                  <a:cubicBezTo>
                    <a:pt x="942" y="1584"/>
                    <a:pt x="960" y="2054"/>
                    <a:pt x="978" y="2525"/>
                  </a:cubicBezTo>
                  <a:cubicBezTo>
                    <a:pt x="1000" y="3280"/>
                    <a:pt x="1000" y="4054"/>
                    <a:pt x="1055" y="4827"/>
                  </a:cubicBezTo>
                  <a:cubicBezTo>
                    <a:pt x="1055" y="4884"/>
                    <a:pt x="1098" y="4912"/>
                    <a:pt x="1138" y="4912"/>
                  </a:cubicBezTo>
                  <a:cubicBezTo>
                    <a:pt x="1178" y="4912"/>
                    <a:pt x="1215" y="4884"/>
                    <a:pt x="1204" y="4827"/>
                  </a:cubicBezTo>
                  <a:cubicBezTo>
                    <a:pt x="1132" y="3244"/>
                    <a:pt x="1150" y="1661"/>
                    <a:pt x="1055" y="77"/>
                  </a:cubicBezTo>
                  <a:cubicBezTo>
                    <a:pt x="1055" y="18"/>
                    <a:pt x="1000" y="0"/>
                    <a:pt x="9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253;p66">
              <a:extLst>
                <a:ext uri="{FF2B5EF4-FFF2-40B4-BE49-F238E27FC236}">
                  <a16:creationId xmlns:a16="http://schemas.microsoft.com/office/drawing/2014/main" id="{B2D185B0-97D5-CEE3-8758-DBD6F7F898D7}"/>
                </a:ext>
              </a:extLst>
            </p:cNvPr>
            <p:cNvSpPr/>
            <p:nvPr/>
          </p:nvSpPr>
          <p:spPr>
            <a:xfrm>
              <a:off x="5330375" y="2774600"/>
              <a:ext cx="24100" cy="33050"/>
            </a:xfrm>
            <a:custGeom>
              <a:avLst/>
              <a:gdLst/>
              <a:ahLst/>
              <a:cxnLst/>
              <a:rect l="l" t="t" r="r" b="b"/>
              <a:pathLst>
                <a:path w="964" h="1322" extrusionOk="0">
                  <a:moveTo>
                    <a:pt x="447" y="1"/>
                  </a:moveTo>
                  <a:cubicBezTo>
                    <a:pt x="412" y="1"/>
                    <a:pt x="382" y="20"/>
                    <a:pt x="369" y="52"/>
                  </a:cubicBezTo>
                  <a:cubicBezTo>
                    <a:pt x="238" y="450"/>
                    <a:pt x="89" y="825"/>
                    <a:pt x="12" y="1223"/>
                  </a:cubicBezTo>
                  <a:cubicBezTo>
                    <a:pt x="1" y="1278"/>
                    <a:pt x="52" y="1322"/>
                    <a:pt x="99" y="1322"/>
                  </a:cubicBezTo>
                  <a:cubicBezTo>
                    <a:pt x="129" y="1322"/>
                    <a:pt x="157" y="1304"/>
                    <a:pt x="166" y="1259"/>
                  </a:cubicBezTo>
                  <a:cubicBezTo>
                    <a:pt x="228" y="918"/>
                    <a:pt x="350" y="594"/>
                    <a:pt x="466" y="271"/>
                  </a:cubicBezTo>
                  <a:lnTo>
                    <a:pt x="466" y="271"/>
                  </a:lnTo>
                  <a:cubicBezTo>
                    <a:pt x="616" y="535"/>
                    <a:pt x="675" y="861"/>
                    <a:pt x="786" y="1146"/>
                  </a:cubicBezTo>
                  <a:cubicBezTo>
                    <a:pt x="803" y="1174"/>
                    <a:pt x="826" y="1186"/>
                    <a:pt x="850" y="1186"/>
                  </a:cubicBezTo>
                  <a:cubicBezTo>
                    <a:pt x="906" y="1186"/>
                    <a:pt x="964" y="1119"/>
                    <a:pt x="935" y="1051"/>
                  </a:cubicBezTo>
                  <a:cubicBezTo>
                    <a:pt x="786" y="712"/>
                    <a:pt x="749" y="337"/>
                    <a:pt x="523" y="34"/>
                  </a:cubicBezTo>
                  <a:cubicBezTo>
                    <a:pt x="499" y="11"/>
                    <a:pt x="471" y="1"/>
                    <a:pt x="4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254;p66">
              <a:extLst>
                <a:ext uri="{FF2B5EF4-FFF2-40B4-BE49-F238E27FC236}">
                  <a16:creationId xmlns:a16="http://schemas.microsoft.com/office/drawing/2014/main" id="{2C9C52BF-FD31-7033-58D2-2A8309F5C550}"/>
                </a:ext>
              </a:extLst>
            </p:cNvPr>
            <p:cNvSpPr/>
            <p:nvPr/>
          </p:nvSpPr>
          <p:spPr>
            <a:xfrm>
              <a:off x="5335875" y="2779950"/>
              <a:ext cx="10425" cy="9175"/>
            </a:xfrm>
            <a:custGeom>
              <a:avLst/>
              <a:gdLst/>
              <a:ahLst/>
              <a:cxnLst/>
              <a:rect l="l" t="t" r="r" b="b"/>
              <a:pathLst>
                <a:path w="417" h="367" extrusionOk="0">
                  <a:moveTo>
                    <a:pt x="227" y="0"/>
                  </a:moveTo>
                  <a:cubicBezTo>
                    <a:pt x="178" y="0"/>
                    <a:pt x="125" y="40"/>
                    <a:pt x="149" y="105"/>
                  </a:cubicBezTo>
                  <a:cubicBezTo>
                    <a:pt x="149" y="141"/>
                    <a:pt x="172" y="177"/>
                    <a:pt x="172" y="195"/>
                  </a:cubicBezTo>
                  <a:lnTo>
                    <a:pt x="113" y="195"/>
                  </a:lnTo>
                  <a:cubicBezTo>
                    <a:pt x="0" y="195"/>
                    <a:pt x="0" y="367"/>
                    <a:pt x="113" y="367"/>
                  </a:cubicBezTo>
                  <a:cubicBezTo>
                    <a:pt x="190" y="367"/>
                    <a:pt x="262" y="367"/>
                    <a:pt x="339" y="349"/>
                  </a:cubicBezTo>
                  <a:cubicBezTo>
                    <a:pt x="416" y="331"/>
                    <a:pt x="416" y="236"/>
                    <a:pt x="357" y="195"/>
                  </a:cubicBezTo>
                  <a:cubicBezTo>
                    <a:pt x="398" y="177"/>
                    <a:pt x="376" y="123"/>
                    <a:pt x="339" y="82"/>
                  </a:cubicBezTo>
                  <a:cubicBezTo>
                    <a:pt x="339" y="64"/>
                    <a:pt x="321" y="46"/>
                    <a:pt x="285" y="28"/>
                  </a:cubicBezTo>
                  <a:cubicBezTo>
                    <a:pt x="272" y="9"/>
                    <a:pt x="250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255;p66">
              <a:extLst>
                <a:ext uri="{FF2B5EF4-FFF2-40B4-BE49-F238E27FC236}">
                  <a16:creationId xmlns:a16="http://schemas.microsoft.com/office/drawing/2014/main" id="{6ED4F0CB-7971-29AA-BFF9-7E4967A74A5A}"/>
                </a:ext>
              </a:extLst>
            </p:cNvPr>
            <p:cNvSpPr/>
            <p:nvPr/>
          </p:nvSpPr>
          <p:spPr>
            <a:xfrm>
              <a:off x="5340625" y="2817975"/>
              <a:ext cx="7025" cy="47350"/>
            </a:xfrm>
            <a:custGeom>
              <a:avLst/>
              <a:gdLst/>
              <a:ahLst/>
              <a:cxnLst/>
              <a:rect l="l" t="t" r="r" b="b"/>
              <a:pathLst>
                <a:path w="281" h="1894" extrusionOk="0">
                  <a:moveTo>
                    <a:pt x="122" y="1"/>
                  </a:moveTo>
                  <a:cubicBezTo>
                    <a:pt x="61" y="1"/>
                    <a:pt x="0" y="24"/>
                    <a:pt x="0" y="72"/>
                  </a:cubicBezTo>
                  <a:cubicBezTo>
                    <a:pt x="18" y="655"/>
                    <a:pt x="54" y="1239"/>
                    <a:pt x="54" y="1823"/>
                  </a:cubicBezTo>
                  <a:cubicBezTo>
                    <a:pt x="54" y="1870"/>
                    <a:pt x="111" y="1894"/>
                    <a:pt x="167" y="1894"/>
                  </a:cubicBezTo>
                  <a:cubicBezTo>
                    <a:pt x="224" y="1894"/>
                    <a:pt x="281" y="1870"/>
                    <a:pt x="281" y="1823"/>
                  </a:cubicBezTo>
                  <a:cubicBezTo>
                    <a:pt x="281" y="1239"/>
                    <a:pt x="262" y="655"/>
                    <a:pt x="244" y="72"/>
                  </a:cubicBezTo>
                  <a:cubicBezTo>
                    <a:pt x="244" y="24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256;p66">
              <a:extLst>
                <a:ext uri="{FF2B5EF4-FFF2-40B4-BE49-F238E27FC236}">
                  <a16:creationId xmlns:a16="http://schemas.microsoft.com/office/drawing/2014/main" id="{16A92DA8-CD19-1517-F3A1-1297B32FB92B}"/>
                </a:ext>
              </a:extLst>
            </p:cNvPr>
            <p:cNvSpPr/>
            <p:nvPr/>
          </p:nvSpPr>
          <p:spPr>
            <a:xfrm>
              <a:off x="5380125" y="2818175"/>
              <a:ext cx="44325" cy="103325"/>
            </a:xfrm>
            <a:custGeom>
              <a:avLst/>
              <a:gdLst/>
              <a:ahLst/>
              <a:cxnLst/>
              <a:rect l="l" t="t" r="r" b="b"/>
              <a:pathLst>
                <a:path w="1773" h="4133" extrusionOk="0">
                  <a:moveTo>
                    <a:pt x="1226" y="0"/>
                  </a:moveTo>
                  <a:cubicBezTo>
                    <a:pt x="1194" y="0"/>
                    <a:pt x="1167" y="31"/>
                    <a:pt x="1152" y="64"/>
                  </a:cubicBezTo>
                  <a:cubicBezTo>
                    <a:pt x="700" y="1362"/>
                    <a:pt x="415" y="2719"/>
                    <a:pt x="21" y="4040"/>
                  </a:cubicBezTo>
                  <a:cubicBezTo>
                    <a:pt x="0" y="4096"/>
                    <a:pt x="50" y="4132"/>
                    <a:pt x="98" y="4132"/>
                  </a:cubicBezTo>
                  <a:cubicBezTo>
                    <a:pt x="131" y="4132"/>
                    <a:pt x="163" y="4115"/>
                    <a:pt x="171" y="4076"/>
                  </a:cubicBezTo>
                  <a:cubicBezTo>
                    <a:pt x="551" y="2832"/>
                    <a:pt x="813" y="1570"/>
                    <a:pt x="1229" y="326"/>
                  </a:cubicBezTo>
                  <a:cubicBezTo>
                    <a:pt x="1297" y="240"/>
                    <a:pt x="1357" y="198"/>
                    <a:pt x="1406" y="198"/>
                  </a:cubicBezTo>
                  <a:cubicBezTo>
                    <a:pt x="1465" y="198"/>
                    <a:pt x="1508" y="261"/>
                    <a:pt x="1528" y="385"/>
                  </a:cubicBezTo>
                  <a:cubicBezTo>
                    <a:pt x="1492" y="534"/>
                    <a:pt x="1456" y="684"/>
                    <a:pt x="1397" y="855"/>
                  </a:cubicBezTo>
                  <a:cubicBezTo>
                    <a:pt x="1302" y="1231"/>
                    <a:pt x="1189" y="1629"/>
                    <a:pt x="1094" y="2005"/>
                  </a:cubicBezTo>
                  <a:cubicBezTo>
                    <a:pt x="926" y="2665"/>
                    <a:pt x="777" y="3344"/>
                    <a:pt x="569" y="3981"/>
                  </a:cubicBezTo>
                  <a:cubicBezTo>
                    <a:pt x="558" y="4040"/>
                    <a:pt x="609" y="4084"/>
                    <a:pt x="655" y="4084"/>
                  </a:cubicBezTo>
                  <a:cubicBezTo>
                    <a:pt x="684" y="4084"/>
                    <a:pt x="711" y="4066"/>
                    <a:pt x="718" y="4022"/>
                  </a:cubicBezTo>
                  <a:cubicBezTo>
                    <a:pt x="1116" y="2760"/>
                    <a:pt x="1379" y="1457"/>
                    <a:pt x="1754" y="195"/>
                  </a:cubicBezTo>
                  <a:cubicBezTo>
                    <a:pt x="1772" y="159"/>
                    <a:pt x="1754" y="118"/>
                    <a:pt x="1700" y="100"/>
                  </a:cubicBezTo>
                  <a:cubicBezTo>
                    <a:pt x="1546" y="64"/>
                    <a:pt x="1397" y="23"/>
                    <a:pt x="1247" y="5"/>
                  </a:cubicBezTo>
                  <a:cubicBezTo>
                    <a:pt x="1240" y="2"/>
                    <a:pt x="1233" y="0"/>
                    <a:pt x="1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257;p66">
              <a:extLst>
                <a:ext uri="{FF2B5EF4-FFF2-40B4-BE49-F238E27FC236}">
                  <a16:creationId xmlns:a16="http://schemas.microsoft.com/office/drawing/2014/main" id="{1C6E6415-D27F-63AF-7940-8451B2F006C6}"/>
                </a:ext>
              </a:extLst>
            </p:cNvPr>
            <p:cNvSpPr/>
            <p:nvPr/>
          </p:nvSpPr>
          <p:spPr>
            <a:xfrm>
              <a:off x="5402750" y="2834475"/>
              <a:ext cx="16375" cy="8075"/>
            </a:xfrm>
            <a:custGeom>
              <a:avLst/>
              <a:gdLst/>
              <a:ahLst/>
              <a:cxnLst/>
              <a:rect l="l" t="t" r="r" b="b"/>
              <a:pathLst>
                <a:path w="655" h="323" extrusionOk="0">
                  <a:moveTo>
                    <a:pt x="108" y="1"/>
                  </a:moveTo>
                  <a:cubicBezTo>
                    <a:pt x="38" y="1"/>
                    <a:pt x="0" y="99"/>
                    <a:pt x="76" y="145"/>
                  </a:cubicBezTo>
                  <a:cubicBezTo>
                    <a:pt x="211" y="222"/>
                    <a:pt x="361" y="240"/>
                    <a:pt x="492" y="317"/>
                  </a:cubicBezTo>
                  <a:cubicBezTo>
                    <a:pt x="503" y="321"/>
                    <a:pt x="514" y="323"/>
                    <a:pt x="524" y="323"/>
                  </a:cubicBezTo>
                  <a:cubicBezTo>
                    <a:pt x="603" y="323"/>
                    <a:pt x="655" y="215"/>
                    <a:pt x="587" y="163"/>
                  </a:cubicBezTo>
                  <a:cubicBezTo>
                    <a:pt x="437" y="108"/>
                    <a:pt x="284" y="72"/>
                    <a:pt x="152" y="13"/>
                  </a:cubicBezTo>
                  <a:cubicBezTo>
                    <a:pt x="137" y="4"/>
                    <a:pt x="122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258;p66">
              <a:extLst>
                <a:ext uri="{FF2B5EF4-FFF2-40B4-BE49-F238E27FC236}">
                  <a16:creationId xmlns:a16="http://schemas.microsoft.com/office/drawing/2014/main" id="{9CEF9697-705F-0E2F-BF6C-BDE136638ECF}"/>
                </a:ext>
              </a:extLst>
            </p:cNvPr>
            <p:cNvSpPr/>
            <p:nvPr/>
          </p:nvSpPr>
          <p:spPr>
            <a:xfrm>
              <a:off x="5430075" y="2800875"/>
              <a:ext cx="83025" cy="116400"/>
            </a:xfrm>
            <a:custGeom>
              <a:avLst/>
              <a:gdLst/>
              <a:ahLst/>
              <a:cxnLst/>
              <a:rect l="l" t="t" r="r" b="b"/>
              <a:pathLst>
                <a:path w="3321" h="4656" extrusionOk="0">
                  <a:moveTo>
                    <a:pt x="1321" y="0"/>
                  </a:moveTo>
                  <a:cubicBezTo>
                    <a:pt x="1226" y="398"/>
                    <a:pt x="322" y="3637"/>
                    <a:pt x="0" y="4655"/>
                  </a:cubicBezTo>
                  <a:lnTo>
                    <a:pt x="2077" y="4524"/>
                  </a:lnTo>
                  <a:cubicBezTo>
                    <a:pt x="2488" y="3262"/>
                    <a:pt x="2905" y="1715"/>
                    <a:pt x="3321" y="471"/>
                  </a:cubicBezTo>
                  <a:cubicBezTo>
                    <a:pt x="2810" y="376"/>
                    <a:pt x="1964" y="77"/>
                    <a:pt x="1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259;p66">
              <a:extLst>
                <a:ext uri="{FF2B5EF4-FFF2-40B4-BE49-F238E27FC236}">
                  <a16:creationId xmlns:a16="http://schemas.microsoft.com/office/drawing/2014/main" id="{4DFD6E7E-878F-5ED3-9DE1-767E9E450553}"/>
                </a:ext>
              </a:extLst>
            </p:cNvPr>
            <p:cNvSpPr/>
            <p:nvPr/>
          </p:nvSpPr>
          <p:spPr>
            <a:xfrm>
              <a:off x="5462650" y="2817375"/>
              <a:ext cx="5225" cy="4225"/>
            </a:xfrm>
            <a:custGeom>
              <a:avLst/>
              <a:gdLst/>
              <a:ahLst/>
              <a:cxnLst/>
              <a:rect l="l" t="t" r="r" b="b"/>
              <a:pathLst>
                <a:path w="209" h="169" extrusionOk="0">
                  <a:moveTo>
                    <a:pt x="113" y="1"/>
                  </a:moveTo>
                  <a:cubicBezTo>
                    <a:pt x="0" y="1"/>
                    <a:pt x="0" y="168"/>
                    <a:pt x="113" y="168"/>
                  </a:cubicBezTo>
                  <a:cubicBezTo>
                    <a:pt x="208" y="168"/>
                    <a:pt x="208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260;p66">
              <a:extLst>
                <a:ext uri="{FF2B5EF4-FFF2-40B4-BE49-F238E27FC236}">
                  <a16:creationId xmlns:a16="http://schemas.microsoft.com/office/drawing/2014/main" id="{8635297F-0B2E-A776-D847-6E140C6451A5}"/>
                </a:ext>
              </a:extLst>
            </p:cNvPr>
            <p:cNvSpPr/>
            <p:nvPr/>
          </p:nvSpPr>
          <p:spPr>
            <a:xfrm>
              <a:off x="5470675" y="2808450"/>
              <a:ext cx="5675" cy="4200"/>
            </a:xfrm>
            <a:custGeom>
              <a:avLst/>
              <a:gdLst/>
              <a:ahLst/>
              <a:cxnLst/>
              <a:rect l="l" t="t" r="r" b="b"/>
              <a:pathLst>
                <a:path w="227" h="168" extrusionOk="0">
                  <a:moveTo>
                    <a:pt x="114" y="0"/>
                  </a:moveTo>
                  <a:cubicBezTo>
                    <a:pt x="0" y="0"/>
                    <a:pt x="0" y="168"/>
                    <a:pt x="114" y="168"/>
                  </a:cubicBezTo>
                  <a:cubicBezTo>
                    <a:pt x="227" y="168"/>
                    <a:pt x="227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261;p66">
              <a:extLst>
                <a:ext uri="{FF2B5EF4-FFF2-40B4-BE49-F238E27FC236}">
                  <a16:creationId xmlns:a16="http://schemas.microsoft.com/office/drawing/2014/main" id="{BCC05187-34EC-1CB9-B608-6B28C1C76459}"/>
                </a:ext>
              </a:extLst>
            </p:cNvPr>
            <p:cNvSpPr/>
            <p:nvPr/>
          </p:nvSpPr>
          <p:spPr>
            <a:xfrm>
              <a:off x="5470675" y="2817375"/>
              <a:ext cx="5675" cy="4225"/>
            </a:xfrm>
            <a:custGeom>
              <a:avLst/>
              <a:gdLst/>
              <a:ahLst/>
              <a:cxnLst/>
              <a:rect l="l" t="t" r="r" b="b"/>
              <a:pathLst>
                <a:path w="227" h="169" extrusionOk="0">
                  <a:moveTo>
                    <a:pt x="114" y="1"/>
                  </a:moveTo>
                  <a:cubicBezTo>
                    <a:pt x="0" y="1"/>
                    <a:pt x="0" y="168"/>
                    <a:pt x="114" y="168"/>
                  </a:cubicBezTo>
                  <a:cubicBezTo>
                    <a:pt x="227" y="168"/>
                    <a:pt x="227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262;p66">
              <a:extLst>
                <a:ext uri="{FF2B5EF4-FFF2-40B4-BE49-F238E27FC236}">
                  <a16:creationId xmlns:a16="http://schemas.microsoft.com/office/drawing/2014/main" id="{F3A5F462-0291-195D-12B7-398EE5FF1531}"/>
                </a:ext>
              </a:extLst>
            </p:cNvPr>
            <p:cNvSpPr/>
            <p:nvPr/>
          </p:nvSpPr>
          <p:spPr>
            <a:xfrm>
              <a:off x="5477225" y="2849850"/>
              <a:ext cx="5225" cy="3850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14" y="0"/>
                  </a:moveTo>
                  <a:cubicBezTo>
                    <a:pt x="1" y="0"/>
                    <a:pt x="1" y="154"/>
                    <a:pt x="114" y="154"/>
                  </a:cubicBezTo>
                  <a:cubicBezTo>
                    <a:pt x="209" y="154"/>
                    <a:pt x="20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263;p66">
              <a:extLst>
                <a:ext uri="{FF2B5EF4-FFF2-40B4-BE49-F238E27FC236}">
                  <a16:creationId xmlns:a16="http://schemas.microsoft.com/office/drawing/2014/main" id="{E280903E-F147-AF62-3D0D-B2F5316535D5}"/>
                </a:ext>
              </a:extLst>
            </p:cNvPr>
            <p:cNvSpPr/>
            <p:nvPr/>
          </p:nvSpPr>
          <p:spPr>
            <a:xfrm>
              <a:off x="5481975" y="2843275"/>
              <a:ext cx="6150" cy="3775"/>
            </a:xfrm>
            <a:custGeom>
              <a:avLst/>
              <a:gdLst/>
              <a:ahLst/>
              <a:cxnLst/>
              <a:rect l="l" t="t" r="r" b="b"/>
              <a:pathLst>
                <a:path w="246" h="151" extrusionOk="0">
                  <a:moveTo>
                    <a:pt x="114" y="1"/>
                  </a:moveTo>
                  <a:cubicBezTo>
                    <a:pt x="1" y="1"/>
                    <a:pt x="1" y="150"/>
                    <a:pt x="114" y="150"/>
                  </a:cubicBezTo>
                  <a:lnTo>
                    <a:pt x="150" y="150"/>
                  </a:lnTo>
                  <a:cubicBezTo>
                    <a:pt x="245" y="150"/>
                    <a:pt x="24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264;p66">
              <a:extLst>
                <a:ext uri="{FF2B5EF4-FFF2-40B4-BE49-F238E27FC236}">
                  <a16:creationId xmlns:a16="http://schemas.microsoft.com/office/drawing/2014/main" id="{622E53CE-6E85-80B1-B651-219D0BCCBD79}"/>
                </a:ext>
              </a:extLst>
            </p:cNvPr>
            <p:cNvSpPr/>
            <p:nvPr/>
          </p:nvSpPr>
          <p:spPr>
            <a:xfrm>
              <a:off x="5484800" y="2852675"/>
              <a:ext cx="5700" cy="3875"/>
            </a:xfrm>
            <a:custGeom>
              <a:avLst/>
              <a:gdLst/>
              <a:ahLst/>
              <a:cxnLst/>
              <a:rect l="l" t="t" r="r" b="b"/>
              <a:pathLst>
                <a:path w="228" h="155" extrusionOk="0">
                  <a:moveTo>
                    <a:pt x="114" y="0"/>
                  </a:moveTo>
                  <a:cubicBezTo>
                    <a:pt x="1" y="0"/>
                    <a:pt x="1" y="154"/>
                    <a:pt x="114" y="154"/>
                  </a:cubicBezTo>
                  <a:cubicBezTo>
                    <a:pt x="227" y="154"/>
                    <a:pt x="227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265;p66">
              <a:extLst>
                <a:ext uri="{FF2B5EF4-FFF2-40B4-BE49-F238E27FC236}">
                  <a16:creationId xmlns:a16="http://schemas.microsoft.com/office/drawing/2014/main" id="{5D8FE652-5600-5A36-2FAD-CC769A602732}"/>
                </a:ext>
              </a:extLst>
            </p:cNvPr>
            <p:cNvSpPr/>
            <p:nvPr/>
          </p:nvSpPr>
          <p:spPr>
            <a:xfrm>
              <a:off x="5450425" y="287065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91" y="1"/>
                  </a:moveTo>
                  <a:cubicBezTo>
                    <a:pt x="1" y="1"/>
                    <a:pt x="1" y="168"/>
                    <a:pt x="91" y="168"/>
                  </a:cubicBezTo>
                  <a:cubicBezTo>
                    <a:pt x="204" y="168"/>
                    <a:pt x="20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266;p66">
              <a:extLst>
                <a:ext uri="{FF2B5EF4-FFF2-40B4-BE49-F238E27FC236}">
                  <a16:creationId xmlns:a16="http://schemas.microsoft.com/office/drawing/2014/main" id="{F83AA1AD-6D1D-7D17-8CB8-2068F0CD1B37}"/>
                </a:ext>
              </a:extLst>
            </p:cNvPr>
            <p:cNvSpPr/>
            <p:nvPr/>
          </p:nvSpPr>
          <p:spPr>
            <a:xfrm>
              <a:off x="5456525" y="2866350"/>
              <a:ext cx="5250" cy="3875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96" y="1"/>
                  </a:moveTo>
                  <a:cubicBezTo>
                    <a:pt x="1" y="1"/>
                    <a:pt x="1" y="154"/>
                    <a:pt x="96" y="154"/>
                  </a:cubicBezTo>
                  <a:cubicBezTo>
                    <a:pt x="209" y="154"/>
                    <a:pt x="209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267;p66">
              <a:extLst>
                <a:ext uri="{FF2B5EF4-FFF2-40B4-BE49-F238E27FC236}">
                  <a16:creationId xmlns:a16="http://schemas.microsoft.com/office/drawing/2014/main" id="{AB114813-4F23-0C38-0F5A-0F0714830FB8}"/>
                </a:ext>
              </a:extLst>
            </p:cNvPr>
            <p:cNvSpPr/>
            <p:nvPr/>
          </p:nvSpPr>
          <p:spPr>
            <a:xfrm>
              <a:off x="5456525" y="2877200"/>
              <a:ext cx="5250" cy="3775"/>
            </a:xfrm>
            <a:custGeom>
              <a:avLst/>
              <a:gdLst/>
              <a:ahLst/>
              <a:cxnLst/>
              <a:rect l="l" t="t" r="r" b="b"/>
              <a:pathLst>
                <a:path w="210" h="151" extrusionOk="0">
                  <a:moveTo>
                    <a:pt x="96" y="1"/>
                  </a:moveTo>
                  <a:cubicBezTo>
                    <a:pt x="1" y="1"/>
                    <a:pt x="1" y="150"/>
                    <a:pt x="96" y="150"/>
                  </a:cubicBezTo>
                  <a:cubicBezTo>
                    <a:pt x="209" y="150"/>
                    <a:pt x="209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268;p66">
              <a:extLst>
                <a:ext uri="{FF2B5EF4-FFF2-40B4-BE49-F238E27FC236}">
                  <a16:creationId xmlns:a16="http://schemas.microsoft.com/office/drawing/2014/main" id="{945E81C7-3B9B-CB2A-AD6E-016CA7A10C9E}"/>
                </a:ext>
              </a:extLst>
            </p:cNvPr>
            <p:cNvSpPr/>
            <p:nvPr/>
          </p:nvSpPr>
          <p:spPr>
            <a:xfrm>
              <a:off x="5462650" y="2899375"/>
              <a:ext cx="5225" cy="4200"/>
            </a:xfrm>
            <a:custGeom>
              <a:avLst/>
              <a:gdLst/>
              <a:ahLst/>
              <a:cxnLst/>
              <a:rect l="l" t="t" r="r" b="b"/>
              <a:pathLst>
                <a:path w="209" h="168" extrusionOk="0">
                  <a:moveTo>
                    <a:pt x="95" y="1"/>
                  </a:moveTo>
                  <a:cubicBezTo>
                    <a:pt x="0" y="1"/>
                    <a:pt x="0" y="168"/>
                    <a:pt x="95" y="168"/>
                  </a:cubicBezTo>
                  <a:cubicBezTo>
                    <a:pt x="208" y="168"/>
                    <a:pt x="20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269;p66">
              <a:extLst>
                <a:ext uri="{FF2B5EF4-FFF2-40B4-BE49-F238E27FC236}">
                  <a16:creationId xmlns:a16="http://schemas.microsoft.com/office/drawing/2014/main" id="{A9996067-126B-4BA3-7942-3EADC3DD157E}"/>
                </a:ext>
              </a:extLst>
            </p:cNvPr>
            <p:cNvSpPr/>
            <p:nvPr/>
          </p:nvSpPr>
          <p:spPr>
            <a:xfrm>
              <a:off x="5469200" y="2891800"/>
              <a:ext cx="5225" cy="3875"/>
            </a:xfrm>
            <a:custGeom>
              <a:avLst/>
              <a:gdLst/>
              <a:ahLst/>
              <a:cxnLst/>
              <a:rect l="l" t="t" r="r" b="b"/>
              <a:pathLst>
                <a:path w="209" h="155" extrusionOk="0">
                  <a:moveTo>
                    <a:pt x="114" y="0"/>
                  </a:moveTo>
                  <a:cubicBezTo>
                    <a:pt x="1" y="0"/>
                    <a:pt x="1" y="154"/>
                    <a:pt x="114" y="154"/>
                  </a:cubicBezTo>
                  <a:cubicBezTo>
                    <a:pt x="209" y="154"/>
                    <a:pt x="20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270;p66">
              <a:extLst>
                <a:ext uri="{FF2B5EF4-FFF2-40B4-BE49-F238E27FC236}">
                  <a16:creationId xmlns:a16="http://schemas.microsoft.com/office/drawing/2014/main" id="{B9195EE7-6C01-0934-ADE3-5822A4AE57AF}"/>
                </a:ext>
              </a:extLst>
            </p:cNvPr>
            <p:cNvSpPr/>
            <p:nvPr/>
          </p:nvSpPr>
          <p:spPr>
            <a:xfrm>
              <a:off x="5471125" y="2903100"/>
              <a:ext cx="5225" cy="3875"/>
            </a:xfrm>
            <a:custGeom>
              <a:avLst/>
              <a:gdLst/>
              <a:ahLst/>
              <a:cxnLst/>
              <a:rect l="l" t="t" r="r" b="b"/>
              <a:pathLst>
                <a:path w="209" h="155" extrusionOk="0">
                  <a:moveTo>
                    <a:pt x="114" y="1"/>
                  </a:moveTo>
                  <a:cubicBezTo>
                    <a:pt x="1" y="1"/>
                    <a:pt x="1" y="155"/>
                    <a:pt x="114" y="155"/>
                  </a:cubicBezTo>
                  <a:cubicBezTo>
                    <a:pt x="209" y="155"/>
                    <a:pt x="209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271;p66">
              <a:extLst>
                <a:ext uri="{FF2B5EF4-FFF2-40B4-BE49-F238E27FC236}">
                  <a16:creationId xmlns:a16="http://schemas.microsoft.com/office/drawing/2014/main" id="{9E66A5E3-D547-0961-39B3-53A3BF99D457}"/>
                </a:ext>
              </a:extLst>
            </p:cNvPr>
            <p:cNvSpPr/>
            <p:nvPr/>
          </p:nvSpPr>
          <p:spPr>
            <a:xfrm>
              <a:off x="5318900" y="2982275"/>
              <a:ext cx="108925" cy="108925"/>
            </a:xfrm>
            <a:custGeom>
              <a:avLst/>
              <a:gdLst/>
              <a:ahLst/>
              <a:cxnLst/>
              <a:rect l="l" t="t" r="r" b="b"/>
              <a:pathLst>
                <a:path w="4357" h="4357" extrusionOk="0">
                  <a:moveTo>
                    <a:pt x="2167" y="0"/>
                  </a:moveTo>
                  <a:cubicBezTo>
                    <a:pt x="964" y="0"/>
                    <a:pt x="0" y="964"/>
                    <a:pt x="0" y="2167"/>
                  </a:cubicBezTo>
                  <a:cubicBezTo>
                    <a:pt x="0" y="3375"/>
                    <a:pt x="964" y="4357"/>
                    <a:pt x="2167" y="4357"/>
                  </a:cubicBezTo>
                  <a:cubicBezTo>
                    <a:pt x="3375" y="4357"/>
                    <a:pt x="4357" y="3375"/>
                    <a:pt x="4357" y="2167"/>
                  </a:cubicBezTo>
                  <a:cubicBezTo>
                    <a:pt x="4357" y="964"/>
                    <a:pt x="3375" y="0"/>
                    <a:pt x="2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272;p66">
              <a:extLst>
                <a:ext uri="{FF2B5EF4-FFF2-40B4-BE49-F238E27FC236}">
                  <a16:creationId xmlns:a16="http://schemas.microsoft.com/office/drawing/2014/main" id="{832AC120-DCDD-7344-899F-2B28C1C4E5FC}"/>
                </a:ext>
              </a:extLst>
            </p:cNvPr>
            <p:cNvSpPr/>
            <p:nvPr/>
          </p:nvSpPr>
          <p:spPr>
            <a:xfrm>
              <a:off x="5269400" y="2928025"/>
              <a:ext cx="215150" cy="37125"/>
            </a:xfrm>
            <a:custGeom>
              <a:avLst/>
              <a:gdLst/>
              <a:ahLst/>
              <a:cxnLst/>
              <a:rect l="l" t="t" r="r" b="b"/>
              <a:pathLst>
                <a:path w="8606" h="1485" extrusionOk="0">
                  <a:moveTo>
                    <a:pt x="8366" y="1"/>
                  </a:moveTo>
                  <a:cubicBezTo>
                    <a:pt x="8355" y="1"/>
                    <a:pt x="8344" y="2"/>
                    <a:pt x="8332" y="4"/>
                  </a:cubicBezTo>
                  <a:cubicBezTo>
                    <a:pt x="7707" y="158"/>
                    <a:pt x="7398" y="884"/>
                    <a:pt x="6799" y="884"/>
                  </a:cubicBezTo>
                  <a:cubicBezTo>
                    <a:pt x="6730" y="884"/>
                    <a:pt x="6658" y="875"/>
                    <a:pt x="6581" y="854"/>
                  </a:cubicBezTo>
                  <a:cubicBezTo>
                    <a:pt x="6065" y="700"/>
                    <a:pt x="5712" y="130"/>
                    <a:pt x="5219" y="130"/>
                  </a:cubicBezTo>
                  <a:cubicBezTo>
                    <a:pt x="5048" y="130"/>
                    <a:pt x="4859" y="199"/>
                    <a:pt x="4640" y="379"/>
                  </a:cubicBezTo>
                  <a:cubicBezTo>
                    <a:pt x="4505" y="474"/>
                    <a:pt x="4414" y="587"/>
                    <a:pt x="4301" y="718"/>
                  </a:cubicBezTo>
                  <a:cubicBezTo>
                    <a:pt x="4178" y="842"/>
                    <a:pt x="4046" y="890"/>
                    <a:pt x="3916" y="890"/>
                  </a:cubicBezTo>
                  <a:cubicBezTo>
                    <a:pt x="3688" y="890"/>
                    <a:pt x="3462" y="742"/>
                    <a:pt x="3283" y="587"/>
                  </a:cubicBezTo>
                  <a:cubicBezTo>
                    <a:pt x="3016" y="379"/>
                    <a:pt x="2790" y="194"/>
                    <a:pt x="2433" y="194"/>
                  </a:cubicBezTo>
                  <a:cubicBezTo>
                    <a:pt x="2152" y="194"/>
                    <a:pt x="1944" y="456"/>
                    <a:pt x="1790" y="646"/>
                  </a:cubicBezTo>
                  <a:cubicBezTo>
                    <a:pt x="1641" y="857"/>
                    <a:pt x="1527" y="1156"/>
                    <a:pt x="1240" y="1156"/>
                  </a:cubicBezTo>
                  <a:cubicBezTo>
                    <a:pt x="1171" y="1156"/>
                    <a:pt x="1091" y="1139"/>
                    <a:pt x="999" y="1098"/>
                  </a:cubicBezTo>
                  <a:cubicBezTo>
                    <a:pt x="718" y="967"/>
                    <a:pt x="546" y="628"/>
                    <a:pt x="379" y="402"/>
                  </a:cubicBezTo>
                  <a:cubicBezTo>
                    <a:pt x="341" y="357"/>
                    <a:pt x="290" y="338"/>
                    <a:pt x="240" y="338"/>
                  </a:cubicBezTo>
                  <a:cubicBezTo>
                    <a:pt x="117" y="338"/>
                    <a:pt x="1" y="450"/>
                    <a:pt x="94" y="569"/>
                  </a:cubicBezTo>
                  <a:cubicBezTo>
                    <a:pt x="377" y="949"/>
                    <a:pt x="782" y="1485"/>
                    <a:pt x="1243" y="1485"/>
                  </a:cubicBezTo>
                  <a:cubicBezTo>
                    <a:pt x="1402" y="1485"/>
                    <a:pt x="1567" y="1421"/>
                    <a:pt x="1736" y="1266"/>
                  </a:cubicBezTo>
                  <a:cubicBezTo>
                    <a:pt x="1867" y="1153"/>
                    <a:pt x="1962" y="967"/>
                    <a:pt x="2075" y="813"/>
                  </a:cubicBezTo>
                  <a:cubicBezTo>
                    <a:pt x="2203" y="630"/>
                    <a:pt x="2344" y="560"/>
                    <a:pt x="2487" y="560"/>
                  </a:cubicBezTo>
                  <a:cubicBezTo>
                    <a:pt x="2725" y="560"/>
                    <a:pt x="2970" y="751"/>
                    <a:pt x="3170" y="926"/>
                  </a:cubicBezTo>
                  <a:cubicBezTo>
                    <a:pt x="3386" y="1119"/>
                    <a:pt x="3595" y="1211"/>
                    <a:pt x="3842" y="1211"/>
                  </a:cubicBezTo>
                  <a:cubicBezTo>
                    <a:pt x="3937" y="1211"/>
                    <a:pt x="4038" y="1197"/>
                    <a:pt x="4147" y="1171"/>
                  </a:cubicBezTo>
                  <a:cubicBezTo>
                    <a:pt x="4659" y="1058"/>
                    <a:pt x="4754" y="515"/>
                    <a:pt x="5355" y="474"/>
                  </a:cubicBezTo>
                  <a:cubicBezTo>
                    <a:pt x="5363" y="474"/>
                    <a:pt x="5370" y="473"/>
                    <a:pt x="5378" y="473"/>
                  </a:cubicBezTo>
                  <a:cubicBezTo>
                    <a:pt x="5630" y="473"/>
                    <a:pt x="5831" y="763"/>
                    <a:pt x="5998" y="890"/>
                  </a:cubicBezTo>
                  <a:cubicBezTo>
                    <a:pt x="6201" y="1040"/>
                    <a:pt x="6409" y="1135"/>
                    <a:pt x="6654" y="1211"/>
                  </a:cubicBezTo>
                  <a:cubicBezTo>
                    <a:pt x="6737" y="1235"/>
                    <a:pt x="6815" y="1246"/>
                    <a:pt x="6889" y="1246"/>
                  </a:cubicBezTo>
                  <a:cubicBezTo>
                    <a:pt x="7510" y="1246"/>
                    <a:pt x="7802" y="474"/>
                    <a:pt x="8409" y="325"/>
                  </a:cubicBezTo>
                  <a:cubicBezTo>
                    <a:pt x="8605" y="269"/>
                    <a:pt x="8548" y="1"/>
                    <a:pt x="83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273;p66">
              <a:extLst>
                <a:ext uri="{FF2B5EF4-FFF2-40B4-BE49-F238E27FC236}">
                  <a16:creationId xmlns:a16="http://schemas.microsoft.com/office/drawing/2014/main" id="{0B1B2C1C-3BA1-D9E0-D06F-2FFBBA960CF2}"/>
                </a:ext>
              </a:extLst>
            </p:cNvPr>
            <p:cNvSpPr/>
            <p:nvPr/>
          </p:nvSpPr>
          <p:spPr>
            <a:xfrm>
              <a:off x="5339150" y="2999725"/>
              <a:ext cx="37225" cy="36400"/>
            </a:xfrm>
            <a:custGeom>
              <a:avLst/>
              <a:gdLst/>
              <a:ahLst/>
              <a:cxnLst/>
              <a:rect l="l" t="t" r="r" b="b"/>
              <a:pathLst>
                <a:path w="1489" h="1456" extrusionOk="0">
                  <a:moveTo>
                    <a:pt x="418" y="1"/>
                  </a:moveTo>
                  <a:cubicBezTo>
                    <a:pt x="341" y="1"/>
                    <a:pt x="267" y="51"/>
                    <a:pt x="267" y="153"/>
                  </a:cubicBezTo>
                  <a:cubicBezTo>
                    <a:pt x="267" y="266"/>
                    <a:pt x="285" y="397"/>
                    <a:pt x="285" y="510"/>
                  </a:cubicBezTo>
                  <a:cubicBezTo>
                    <a:pt x="226" y="547"/>
                    <a:pt x="172" y="605"/>
                    <a:pt x="113" y="642"/>
                  </a:cubicBezTo>
                  <a:cubicBezTo>
                    <a:pt x="0" y="718"/>
                    <a:pt x="18" y="868"/>
                    <a:pt x="154" y="927"/>
                  </a:cubicBezTo>
                  <a:cubicBezTo>
                    <a:pt x="208" y="945"/>
                    <a:pt x="285" y="963"/>
                    <a:pt x="340" y="963"/>
                  </a:cubicBezTo>
                  <a:cubicBezTo>
                    <a:pt x="358" y="1094"/>
                    <a:pt x="398" y="1225"/>
                    <a:pt x="435" y="1356"/>
                  </a:cubicBezTo>
                  <a:cubicBezTo>
                    <a:pt x="450" y="1420"/>
                    <a:pt x="493" y="1456"/>
                    <a:pt x="548" y="1456"/>
                  </a:cubicBezTo>
                  <a:cubicBezTo>
                    <a:pt x="560" y="1456"/>
                    <a:pt x="571" y="1454"/>
                    <a:pt x="584" y="1451"/>
                  </a:cubicBezTo>
                  <a:cubicBezTo>
                    <a:pt x="594" y="1454"/>
                    <a:pt x="604" y="1456"/>
                    <a:pt x="615" y="1456"/>
                  </a:cubicBezTo>
                  <a:cubicBezTo>
                    <a:pt x="667" y="1456"/>
                    <a:pt x="723" y="1420"/>
                    <a:pt x="738" y="1356"/>
                  </a:cubicBezTo>
                  <a:cubicBezTo>
                    <a:pt x="792" y="1243"/>
                    <a:pt x="833" y="1130"/>
                    <a:pt x="887" y="1017"/>
                  </a:cubicBezTo>
                  <a:lnTo>
                    <a:pt x="1285" y="1017"/>
                  </a:lnTo>
                  <a:cubicBezTo>
                    <a:pt x="1416" y="1017"/>
                    <a:pt x="1489" y="850"/>
                    <a:pt x="1398" y="755"/>
                  </a:cubicBezTo>
                  <a:cubicBezTo>
                    <a:pt x="1303" y="678"/>
                    <a:pt x="1208" y="587"/>
                    <a:pt x="1095" y="510"/>
                  </a:cubicBezTo>
                  <a:cubicBezTo>
                    <a:pt x="1149" y="415"/>
                    <a:pt x="1190" y="320"/>
                    <a:pt x="1226" y="207"/>
                  </a:cubicBezTo>
                  <a:cubicBezTo>
                    <a:pt x="1254" y="120"/>
                    <a:pt x="1172" y="33"/>
                    <a:pt x="1081" y="33"/>
                  </a:cubicBezTo>
                  <a:cubicBezTo>
                    <a:pt x="1054" y="33"/>
                    <a:pt x="1026" y="40"/>
                    <a:pt x="1000" y="58"/>
                  </a:cubicBezTo>
                  <a:cubicBezTo>
                    <a:pt x="905" y="94"/>
                    <a:pt x="833" y="153"/>
                    <a:pt x="738" y="207"/>
                  </a:cubicBezTo>
                  <a:cubicBezTo>
                    <a:pt x="661" y="153"/>
                    <a:pt x="606" y="94"/>
                    <a:pt x="530" y="40"/>
                  </a:cubicBezTo>
                  <a:cubicBezTo>
                    <a:pt x="497" y="14"/>
                    <a:pt x="457" y="1"/>
                    <a:pt x="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274;p66">
              <a:extLst>
                <a:ext uri="{FF2B5EF4-FFF2-40B4-BE49-F238E27FC236}">
                  <a16:creationId xmlns:a16="http://schemas.microsoft.com/office/drawing/2014/main" id="{85A08904-CFAF-C425-A695-CADAAE7337BB}"/>
                </a:ext>
              </a:extLst>
            </p:cNvPr>
            <p:cNvSpPr/>
            <p:nvPr/>
          </p:nvSpPr>
          <p:spPr>
            <a:xfrm>
              <a:off x="5387200" y="3022625"/>
              <a:ext cx="30675" cy="28250"/>
            </a:xfrm>
            <a:custGeom>
              <a:avLst/>
              <a:gdLst/>
              <a:ahLst/>
              <a:cxnLst/>
              <a:rect l="l" t="t" r="r" b="b"/>
              <a:pathLst>
                <a:path w="1227" h="1130" extrusionOk="0">
                  <a:moveTo>
                    <a:pt x="812" y="0"/>
                  </a:moveTo>
                  <a:cubicBezTo>
                    <a:pt x="788" y="0"/>
                    <a:pt x="763" y="9"/>
                    <a:pt x="738" y="29"/>
                  </a:cubicBezTo>
                  <a:cubicBezTo>
                    <a:pt x="661" y="83"/>
                    <a:pt x="584" y="142"/>
                    <a:pt x="512" y="196"/>
                  </a:cubicBezTo>
                  <a:cubicBezTo>
                    <a:pt x="453" y="178"/>
                    <a:pt x="399" y="160"/>
                    <a:pt x="340" y="142"/>
                  </a:cubicBezTo>
                  <a:cubicBezTo>
                    <a:pt x="328" y="139"/>
                    <a:pt x="316" y="138"/>
                    <a:pt x="305" y="138"/>
                  </a:cubicBezTo>
                  <a:cubicBezTo>
                    <a:pt x="224" y="138"/>
                    <a:pt x="159" y="192"/>
                    <a:pt x="191" y="291"/>
                  </a:cubicBezTo>
                  <a:cubicBezTo>
                    <a:pt x="209" y="350"/>
                    <a:pt x="227" y="404"/>
                    <a:pt x="245" y="440"/>
                  </a:cubicBezTo>
                  <a:cubicBezTo>
                    <a:pt x="173" y="517"/>
                    <a:pt x="96" y="594"/>
                    <a:pt x="42" y="666"/>
                  </a:cubicBezTo>
                  <a:cubicBezTo>
                    <a:pt x="1" y="725"/>
                    <a:pt x="1" y="780"/>
                    <a:pt x="42" y="820"/>
                  </a:cubicBezTo>
                  <a:cubicBezTo>
                    <a:pt x="56" y="850"/>
                    <a:pt x="95" y="879"/>
                    <a:pt x="141" y="879"/>
                  </a:cubicBezTo>
                  <a:cubicBezTo>
                    <a:pt x="151" y="879"/>
                    <a:pt x="162" y="878"/>
                    <a:pt x="173" y="875"/>
                  </a:cubicBezTo>
                  <a:cubicBezTo>
                    <a:pt x="268" y="856"/>
                    <a:pt x="358" y="838"/>
                    <a:pt x="453" y="820"/>
                  </a:cubicBezTo>
                  <a:cubicBezTo>
                    <a:pt x="530" y="893"/>
                    <a:pt x="584" y="988"/>
                    <a:pt x="643" y="1083"/>
                  </a:cubicBezTo>
                  <a:cubicBezTo>
                    <a:pt x="665" y="1114"/>
                    <a:pt x="703" y="1129"/>
                    <a:pt x="742" y="1129"/>
                  </a:cubicBezTo>
                  <a:cubicBezTo>
                    <a:pt x="800" y="1129"/>
                    <a:pt x="859" y="1096"/>
                    <a:pt x="869" y="1028"/>
                  </a:cubicBezTo>
                  <a:cubicBezTo>
                    <a:pt x="869" y="933"/>
                    <a:pt x="869" y="820"/>
                    <a:pt x="888" y="725"/>
                  </a:cubicBezTo>
                  <a:cubicBezTo>
                    <a:pt x="964" y="707"/>
                    <a:pt x="1059" y="689"/>
                    <a:pt x="1132" y="666"/>
                  </a:cubicBezTo>
                  <a:cubicBezTo>
                    <a:pt x="1227" y="648"/>
                    <a:pt x="1227" y="499"/>
                    <a:pt x="1132" y="463"/>
                  </a:cubicBezTo>
                  <a:cubicBezTo>
                    <a:pt x="1059" y="422"/>
                    <a:pt x="983" y="386"/>
                    <a:pt x="906" y="350"/>
                  </a:cubicBezTo>
                  <a:cubicBezTo>
                    <a:pt x="906" y="291"/>
                    <a:pt x="924" y="214"/>
                    <a:pt x="924" y="142"/>
                  </a:cubicBezTo>
                  <a:cubicBezTo>
                    <a:pt x="941" y="71"/>
                    <a:pt x="882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275;p66">
              <a:extLst>
                <a:ext uri="{FF2B5EF4-FFF2-40B4-BE49-F238E27FC236}">
                  <a16:creationId xmlns:a16="http://schemas.microsoft.com/office/drawing/2014/main" id="{BF9CE01A-5BCC-0C12-9ACF-BE0277919A0E}"/>
                </a:ext>
              </a:extLst>
            </p:cNvPr>
            <p:cNvSpPr/>
            <p:nvPr/>
          </p:nvSpPr>
          <p:spPr>
            <a:xfrm>
              <a:off x="5350000" y="3047900"/>
              <a:ext cx="18900" cy="18775"/>
            </a:xfrm>
            <a:custGeom>
              <a:avLst/>
              <a:gdLst/>
              <a:ahLst/>
              <a:cxnLst/>
              <a:rect l="l" t="t" r="r" b="b"/>
              <a:pathLst>
                <a:path w="756" h="751" extrusionOk="0">
                  <a:moveTo>
                    <a:pt x="220" y="1"/>
                  </a:moveTo>
                  <a:cubicBezTo>
                    <a:pt x="184" y="1"/>
                    <a:pt x="150" y="26"/>
                    <a:pt x="150" y="72"/>
                  </a:cubicBezTo>
                  <a:lnTo>
                    <a:pt x="150" y="262"/>
                  </a:lnTo>
                  <a:cubicBezTo>
                    <a:pt x="114" y="280"/>
                    <a:pt x="77" y="298"/>
                    <a:pt x="59" y="316"/>
                  </a:cubicBezTo>
                  <a:cubicBezTo>
                    <a:pt x="1" y="357"/>
                    <a:pt x="1" y="429"/>
                    <a:pt x="59" y="470"/>
                  </a:cubicBezTo>
                  <a:cubicBezTo>
                    <a:pt x="96" y="470"/>
                    <a:pt x="132" y="488"/>
                    <a:pt x="172" y="506"/>
                  </a:cubicBezTo>
                  <a:cubicBezTo>
                    <a:pt x="172" y="560"/>
                    <a:pt x="191" y="637"/>
                    <a:pt x="191" y="696"/>
                  </a:cubicBezTo>
                  <a:cubicBezTo>
                    <a:pt x="209" y="732"/>
                    <a:pt x="245" y="750"/>
                    <a:pt x="263" y="750"/>
                  </a:cubicBezTo>
                  <a:cubicBezTo>
                    <a:pt x="304" y="750"/>
                    <a:pt x="340" y="750"/>
                    <a:pt x="358" y="714"/>
                  </a:cubicBezTo>
                  <a:cubicBezTo>
                    <a:pt x="376" y="655"/>
                    <a:pt x="417" y="601"/>
                    <a:pt x="435" y="542"/>
                  </a:cubicBezTo>
                  <a:lnTo>
                    <a:pt x="643" y="542"/>
                  </a:lnTo>
                  <a:cubicBezTo>
                    <a:pt x="715" y="542"/>
                    <a:pt x="756" y="470"/>
                    <a:pt x="715" y="411"/>
                  </a:cubicBezTo>
                  <a:cubicBezTo>
                    <a:pt x="661" y="375"/>
                    <a:pt x="625" y="334"/>
                    <a:pt x="566" y="280"/>
                  </a:cubicBezTo>
                  <a:cubicBezTo>
                    <a:pt x="584" y="244"/>
                    <a:pt x="625" y="185"/>
                    <a:pt x="643" y="130"/>
                  </a:cubicBezTo>
                  <a:cubicBezTo>
                    <a:pt x="659" y="79"/>
                    <a:pt x="603" y="32"/>
                    <a:pt x="552" y="32"/>
                  </a:cubicBezTo>
                  <a:cubicBezTo>
                    <a:pt x="545" y="32"/>
                    <a:pt x="537" y="33"/>
                    <a:pt x="530" y="35"/>
                  </a:cubicBezTo>
                  <a:cubicBezTo>
                    <a:pt x="489" y="72"/>
                    <a:pt x="435" y="90"/>
                    <a:pt x="399" y="130"/>
                  </a:cubicBezTo>
                  <a:cubicBezTo>
                    <a:pt x="358" y="90"/>
                    <a:pt x="322" y="54"/>
                    <a:pt x="286" y="35"/>
                  </a:cubicBezTo>
                  <a:cubicBezTo>
                    <a:pt x="269" y="12"/>
                    <a:pt x="244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276;p66">
              <a:extLst>
                <a:ext uri="{FF2B5EF4-FFF2-40B4-BE49-F238E27FC236}">
                  <a16:creationId xmlns:a16="http://schemas.microsoft.com/office/drawing/2014/main" id="{6019FDA0-2D4C-F516-A46B-7667EF08B0BF}"/>
                </a:ext>
              </a:extLst>
            </p:cNvPr>
            <p:cNvSpPr/>
            <p:nvPr/>
          </p:nvSpPr>
          <p:spPr>
            <a:xfrm>
              <a:off x="5283625" y="2994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277;p66">
              <a:extLst>
                <a:ext uri="{FF2B5EF4-FFF2-40B4-BE49-F238E27FC236}">
                  <a16:creationId xmlns:a16="http://schemas.microsoft.com/office/drawing/2014/main" id="{466A77C9-208F-1B13-E9DE-2CF4BC7888B3}"/>
                </a:ext>
              </a:extLst>
            </p:cNvPr>
            <p:cNvSpPr/>
            <p:nvPr/>
          </p:nvSpPr>
          <p:spPr>
            <a:xfrm>
              <a:off x="5290625" y="29827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14" y="1"/>
                  </a:moveTo>
                  <a:cubicBezTo>
                    <a:pt x="1" y="1"/>
                    <a:pt x="1" y="209"/>
                    <a:pt x="114" y="209"/>
                  </a:cubicBezTo>
                  <a:cubicBezTo>
                    <a:pt x="245" y="209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278;p66">
              <a:extLst>
                <a:ext uri="{FF2B5EF4-FFF2-40B4-BE49-F238E27FC236}">
                  <a16:creationId xmlns:a16="http://schemas.microsoft.com/office/drawing/2014/main" id="{3246B8B0-A206-09A2-729A-A73C593E29DD}"/>
                </a:ext>
              </a:extLst>
            </p:cNvPr>
            <p:cNvSpPr/>
            <p:nvPr/>
          </p:nvSpPr>
          <p:spPr>
            <a:xfrm>
              <a:off x="5294350" y="2993125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1"/>
                  </a:moveTo>
                  <a:cubicBezTo>
                    <a:pt x="1" y="1"/>
                    <a:pt x="1" y="191"/>
                    <a:pt x="137" y="191"/>
                  </a:cubicBezTo>
                  <a:cubicBezTo>
                    <a:pt x="268" y="191"/>
                    <a:pt x="268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279;p66">
              <a:extLst>
                <a:ext uri="{FF2B5EF4-FFF2-40B4-BE49-F238E27FC236}">
                  <a16:creationId xmlns:a16="http://schemas.microsoft.com/office/drawing/2014/main" id="{FC772883-527C-69E3-BAE5-7DEA557D8D89}"/>
                </a:ext>
              </a:extLst>
            </p:cNvPr>
            <p:cNvSpPr/>
            <p:nvPr/>
          </p:nvSpPr>
          <p:spPr>
            <a:xfrm>
              <a:off x="5406550" y="3127950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0" y="0"/>
                    <a:pt x="0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280;p66">
              <a:extLst>
                <a:ext uri="{FF2B5EF4-FFF2-40B4-BE49-F238E27FC236}">
                  <a16:creationId xmlns:a16="http://schemas.microsoft.com/office/drawing/2014/main" id="{13D2E7E2-B81F-E4E6-5FBC-9D45AB057C3A}"/>
                </a:ext>
              </a:extLst>
            </p:cNvPr>
            <p:cNvSpPr/>
            <p:nvPr/>
          </p:nvSpPr>
          <p:spPr>
            <a:xfrm>
              <a:off x="5384375" y="3005900"/>
              <a:ext cx="6700" cy="5125"/>
            </a:xfrm>
            <a:custGeom>
              <a:avLst/>
              <a:gdLst/>
              <a:ahLst/>
              <a:cxnLst/>
              <a:rect l="l" t="t" r="r" b="b"/>
              <a:pathLst>
                <a:path w="268" h="205" extrusionOk="0">
                  <a:moveTo>
                    <a:pt x="132" y="1"/>
                  </a:moveTo>
                  <a:cubicBezTo>
                    <a:pt x="1" y="1"/>
                    <a:pt x="1" y="205"/>
                    <a:pt x="132" y="205"/>
                  </a:cubicBezTo>
                  <a:cubicBezTo>
                    <a:pt x="268" y="205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281;p66">
              <a:extLst>
                <a:ext uri="{FF2B5EF4-FFF2-40B4-BE49-F238E27FC236}">
                  <a16:creationId xmlns:a16="http://schemas.microsoft.com/office/drawing/2014/main" id="{61DEEA81-ED2C-7F6A-A9E7-AF6D5A95F57F}"/>
                </a:ext>
              </a:extLst>
            </p:cNvPr>
            <p:cNvSpPr/>
            <p:nvPr/>
          </p:nvSpPr>
          <p:spPr>
            <a:xfrm>
              <a:off x="5381550" y="3052950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282;p66">
              <a:extLst>
                <a:ext uri="{FF2B5EF4-FFF2-40B4-BE49-F238E27FC236}">
                  <a16:creationId xmlns:a16="http://schemas.microsoft.com/office/drawing/2014/main" id="{98BFF778-3F33-7D70-3F03-79F74E50398D}"/>
                </a:ext>
              </a:extLst>
            </p:cNvPr>
            <p:cNvSpPr/>
            <p:nvPr/>
          </p:nvSpPr>
          <p:spPr>
            <a:xfrm>
              <a:off x="5340625" y="3031800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4283;p66">
              <a:extLst>
                <a:ext uri="{FF2B5EF4-FFF2-40B4-BE49-F238E27FC236}">
                  <a16:creationId xmlns:a16="http://schemas.microsoft.com/office/drawing/2014/main" id="{1FA9621F-2D04-B4C5-55D0-284D4CF6CE84}"/>
                </a:ext>
              </a:extLst>
            </p:cNvPr>
            <p:cNvSpPr/>
            <p:nvPr/>
          </p:nvSpPr>
          <p:spPr>
            <a:xfrm>
              <a:off x="5448500" y="2974800"/>
              <a:ext cx="6600" cy="5125"/>
            </a:xfrm>
            <a:custGeom>
              <a:avLst/>
              <a:gdLst/>
              <a:ahLst/>
              <a:cxnLst/>
              <a:rect l="l" t="t" r="r" b="b"/>
              <a:pathLst>
                <a:path w="264" h="205" extrusionOk="0">
                  <a:moveTo>
                    <a:pt x="132" y="1"/>
                  </a:moveTo>
                  <a:cubicBezTo>
                    <a:pt x="1" y="1"/>
                    <a:pt x="1" y="204"/>
                    <a:pt x="132" y="204"/>
                  </a:cubicBezTo>
                  <a:cubicBezTo>
                    <a:pt x="263" y="204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284;p66">
              <a:extLst>
                <a:ext uri="{FF2B5EF4-FFF2-40B4-BE49-F238E27FC236}">
                  <a16:creationId xmlns:a16="http://schemas.microsoft.com/office/drawing/2014/main" id="{A9C0F33B-C8A4-D13E-C555-03E597A6306F}"/>
                </a:ext>
              </a:extLst>
            </p:cNvPr>
            <p:cNvSpPr/>
            <p:nvPr/>
          </p:nvSpPr>
          <p:spPr>
            <a:xfrm>
              <a:off x="5455525" y="29657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6" y="0"/>
                  </a:moveTo>
                  <a:cubicBezTo>
                    <a:pt x="0" y="0"/>
                    <a:pt x="0" y="208"/>
                    <a:pt x="136" y="208"/>
                  </a:cubicBezTo>
                  <a:cubicBezTo>
                    <a:pt x="267" y="208"/>
                    <a:pt x="267" y="0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285;p66">
              <a:extLst>
                <a:ext uri="{FF2B5EF4-FFF2-40B4-BE49-F238E27FC236}">
                  <a16:creationId xmlns:a16="http://schemas.microsoft.com/office/drawing/2014/main" id="{C754DBCE-444D-C0BF-45FE-8CB76105A3C5}"/>
                </a:ext>
              </a:extLst>
            </p:cNvPr>
            <p:cNvSpPr/>
            <p:nvPr/>
          </p:nvSpPr>
          <p:spPr>
            <a:xfrm>
              <a:off x="5461750" y="2979000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13" y="0"/>
                  </a:moveTo>
                  <a:cubicBezTo>
                    <a:pt x="0" y="0"/>
                    <a:pt x="0" y="208"/>
                    <a:pt x="113" y="208"/>
                  </a:cubicBezTo>
                  <a:cubicBezTo>
                    <a:pt x="244" y="208"/>
                    <a:pt x="244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286;p66">
              <a:extLst>
                <a:ext uri="{FF2B5EF4-FFF2-40B4-BE49-F238E27FC236}">
                  <a16:creationId xmlns:a16="http://schemas.microsoft.com/office/drawing/2014/main" id="{E1EDBEBA-8200-BF79-FBDE-2DC45CA9C0C4}"/>
                </a:ext>
              </a:extLst>
            </p:cNvPr>
            <p:cNvSpPr/>
            <p:nvPr/>
          </p:nvSpPr>
          <p:spPr>
            <a:xfrm>
              <a:off x="5317550" y="312692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1" y="0"/>
                  </a:moveTo>
                  <a:cubicBezTo>
                    <a:pt x="0" y="0"/>
                    <a:pt x="0" y="208"/>
                    <a:pt x="131" y="208"/>
                  </a:cubicBezTo>
                  <a:cubicBezTo>
                    <a:pt x="263" y="208"/>
                    <a:pt x="263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" name="Google Shape;1718;p38">
            <a:extLst>
              <a:ext uri="{FF2B5EF4-FFF2-40B4-BE49-F238E27FC236}">
                <a16:creationId xmlns:a16="http://schemas.microsoft.com/office/drawing/2014/main" id="{549F1E1B-F20A-DA7C-D937-52AC43ED6019}"/>
              </a:ext>
            </a:extLst>
          </p:cNvPr>
          <p:cNvGrpSpPr/>
          <p:nvPr/>
        </p:nvGrpSpPr>
        <p:grpSpPr>
          <a:xfrm flipH="1">
            <a:off x="1173911" y="3895285"/>
            <a:ext cx="470338" cy="292391"/>
            <a:chOff x="5149750" y="3034050"/>
            <a:chExt cx="952300" cy="941100"/>
          </a:xfrm>
        </p:grpSpPr>
        <p:sp>
          <p:nvSpPr>
            <p:cNvPr id="85" name="Google Shape;1719;p38">
              <a:extLst>
                <a:ext uri="{FF2B5EF4-FFF2-40B4-BE49-F238E27FC236}">
                  <a16:creationId xmlns:a16="http://schemas.microsoft.com/office/drawing/2014/main" id="{B8B77F04-5871-E04A-8763-1A1FA97648A6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20;p38">
              <a:extLst>
                <a:ext uri="{FF2B5EF4-FFF2-40B4-BE49-F238E27FC236}">
                  <a16:creationId xmlns:a16="http://schemas.microsoft.com/office/drawing/2014/main" id="{39C4C434-4DD4-4053-49E4-FBA6D990DD8D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21;p38">
              <a:extLst>
                <a:ext uri="{FF2B5EF4-FFF2-40B4-BE49-F238E27FC236}">
                  <a16:creationId xmlns:a16="http://schemas.microsoft.com/office/drawing/2014/main" id="{088B96E8-E10C-D154-3AA0-74B2F3AE924B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22;p38">
              <a:extLst>
                <a:ext uri="{FF2B5EF4-FFF2-40B4-BE49-F238E27FC236}">
                  <a16:creationId xmlns:a16="http://schemas.microsoft.com/office/drawing/2014/main" id="{10E8D586-8654-D403-8F26-FB850BC50CAD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23;p38">
              <a:extLst>
                <a:ext uri="{FF2B5EF4-FFF2-40B4-BE49-F238E27FC236}">
                  <a16:creationId xmlns:a16="http://schemas.microsoft.com/office/drawing/2014/main" id="{4C9CA8FA-8EE4-71F1-7546-5A8E2BF07B8D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24;p38">
              <a:extLst>
                <a:ext uri="{FF2B5EF4-FFF2-40B4-BE49-F238E27FC236}">
                  <a16:creationId xmlns:a16="http://schemas.microsoft.com/office/drawing/2014/main" id="{32693C61-B029-946A-E8A7-BE9250724C0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25;p38">
              <a:extLst>
                <a:ext uri="{FF2B5EF4-FFF2-40B4-BE49-F238E27FC236}">
                  <a16:creationId xmlns:a16="http://schemas.microsoft.com/office/drawing/2014/main" id="{014DAF20-4563-D3C6-70DF-D71A56841784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26;p38">
              <a:extLst>
                <a:ext uri="{FF2B5EF4-FFF2-40B4-BE49-F238E27FC236}">
                  <a16:creationId xmlns:a16="http://schemas.microsoft.com/office/drawing/2014/main" id="{4B09C339-BE5C-D10A-90BA-6C8909E48A87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27;p38">
              <a:extLst>
                <a:ext uri="{FF2B5EF4-FFF2-40B4-BE49-F238E27FC236}">
                  <a16:creationId xmlns:a16="http://schemas.microsoft.com/office/drawing/2014/main" id="{A1B958AB-E422-9180-AEA5-4521EFA6C176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28;p38">
              <a:extLst>
                <a:ext uri="{FF2B5EF4-FFF2-40B4-BE49-F238E27FC236}">
                  <a16:creationId xmlns:a16="http://schemas.microsoft.com/office/drawing/2014/main" id="{1EA1EB34-E08D-10DC-FEFE-5B5763047298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729;p38">
              <a:extLst>
                <a:ext uri="{FF2B5EF4-FFF2-40B4-BE49-F238E27FC236}">
                  <a16:creationId xmlns:a16="http://schemas.microsoft.com/office/drawing/2014/main" id="{45C21F82-6D08-777E-15DE-E30D21656FC7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730;p38">
              <a:extLst>
                <a:ext uri="{FF2B5EF4-FFF2-40B4-BE49-F238E27FC236}">
                  <a16:creationId xmlns:a16="http://schemas.microsoft.com/office/drawing/2014/main" id="{968A0800-08AB-2673-9941-B3FC6538FAE0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731;p38">
              <a:extLst>
                <a:ext uri="{FF2B5EF4-FFF2-40B4-BE49-F238E27FC236}">
                  <a16:creationId xmlns:a16="http://schemas.microsoft.com/office/drawing/2014/main" id="{5435399E-02A7-C38C-6D41-2BCCF0451457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732;p38">
              <a:extLst>
                <a:ext uri="{FF2B5EF4-FFF2-40B4-BE49-F238E27FC236}">
                  <a16:creationId xmlns:a16="http://schemas.microsoft.com/office/drawing/2014/main" id="{DA10C703-07C2-9C89-9C46-660C60FC19A8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733;p38">
              <a:extLst>
                <a:ext uri="{FF2B5EF4-FFF2-40B4-BE49-F238E27FC236}">
                  <a16:creationId xmlns:a16="http://schemas.microsoft.com/office/drawing/2014/main" id="{E1F9C811-7980-26C9-14EA-DE6E9D092835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734;p38">
              <a:extLst>
                <a:ext uri="{FF2B5EF4-FFF2-40B4-BE49-F238E27FC236}">
                  <a16:creationId xmlns:a16="http://schemas.microsoft.com/office/drawing/2014/main" id="{8E33D2CE-EA76-9F72-1643-078166B6074E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735;p38">
              <a:extLst>
                <a:ext uri="{FF2B5EF4-FFF2-40B4-BE49-F238E27FC236}">
                  <a16:creationId xmlns:a16="http://schemas.microsoft.com/office/drawing/2014/main" id="{4F193CA7-2D8F-9640-4D26-411B4E50A5FA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736;p38">
              <a:extLst>
                <a:ext uri="{FF2B5EF4-FFF2-40B4-BE49-F238E27FC236}">
                  <a16:creationId xmlns:a16="http://schemas.microsoft.com/office/drawing/2014/main" id="{CD1FB18D-3219-6E17-BB59-0090A1953CEE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737;p38">
              <a:extLst>
                <a:ext uri="{FF2B5EF4-FFF2-40B4-BE49-F238E27FC236}">
                  <a16:creationId xmlns:a16="http://schemas.microsoft.com/office/drawing/2014/main" id="{2C4FBEE6-A8E7-2F34-2311-B09071F33B75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738;p38">
              <a:extLst>
                <a:ext uri="{FF2B5EF4-FFF2-40B4-BE49-F238E27FC236}">
                  <a16:creationId xmlns:a16="http://schemas.microsoft.com/office/drawing/2014/main" id="{CF266D46-19A3-5FD8-030D-6510E0CF5CC8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739;p38">
              <a:extLst>
                <a:ext uri="{FF2B5EF4-FFF2-40B4-BE49-F238E27FC236}">
                  <a16:creationId xmlns:a16="http://schemas.microsoft.com/office/drawing/2014/main" id="{D0FF7FD2-C5D7-4DBC-A118-1BC3D12A3F88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740;p38">
              <a:extLst>
                <a:ext uri="{FF2B5EF4-FFF2-40B4-BE49-F238E27FC236}">
                  <a16:creationId xmlns:a16="http://schemas.microsoft.com/office/drawing/2014/main" id="{45CF63F3-3898-FAC5-B187-C108F9091E30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741;p38">
              <a:extLst>
                <a:ext uri="{FF2B5EF4-FFF2-40B4-BE49-F238E27FC236}">
                  <a16:creationId xmlns:a16="http://schemas.microsoft.com/office/drawing/2014/main" id="{C4F2EF1C-17DC-A1EF-6764-79E00395FD7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742;p38">
              <a:extLst>
                <a:ext uri="{FF2B5EF4-FFF2-40B4-BE49-F238E27FC236}">
                  <a16:creationId xmlns:a16="http://schemas.microsoft.com/office/drawing/2014/main" id="{D0D3E015-76FA-F939-E034-5A1FBC60E800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743;p38">
              <a:extLst>
                <a:ext uri="{FF2B5EF4-FFF2-40B4-BE49-F238E27FC236}">
                  <a16:creationId xmlns:a16="http://schemas.microsoft.com/office/drawing/2014/main" id="{0E056706-FA61-758F-EB82-A2B78CED81D3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744;p38">
              <a:extLst>
                <a:ext uri="{FF2B5EF4-FFF2-40B4-BE49-F238E27FC236}">
                  <a16:creationId xmlns:a16="http://schemas.microsoft.com/office/drawing/2014/main" id="{F6A1A6EE-7951-DDC8-CBFA-209AFAD97731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745;p38">
              <a:extLst>
                <a:ext uri="{FF2B5EF4-FFF2-40B4-BE49-F238E27FC236}">
                  <a16:creationId xmlns:a16="http://schemas.microsoft.com/office/drawing/2014/main" id="{F49DE54A-D9EE-881F-66F5-23571E79A36A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746;p38">
              <a:extLst>
                <a:ext uri="{FF2B5EF4-FFF2-40B4-BE49-F238E27FC236}">
                  <a16:creationId xmlns:a16="http://schemas.microsoft.com/office/drawing/2014/main" id="{14F2AA2C-CB9E-4E2F-A297-48D5C0FCB56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747;p38">
              <a:extLst>
                <a:ext uri="{FF2B5EF4-FFF2-40B4-BE49-F238E27FC236}">
                  <a16:creationId xmlns:a16="http://schemas.microsoft.com/office/drawing/2014/main" id="{85DFF403-CCE9-059E-4BAB-363B60608883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748;p38">
              <a:extLst>
                <a:ext uri="{FF2B5EF4-FFF2-40B4-BE49-F238E27FC236}">
                  <a16:creationId xmlns:a16="http://schemas.microsoft.com/office/drawing/2014/main" id="{EBAAD45D-767B-DFEA-C9CE-CBF862C78E16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749;p38">
              <a:extLst>
                <a:ext uri="{FF2B5EF4-FFF2-40B4-BE49-F238E27FC236}">
                  <a16:creationId xmlns:a16="http://schemas.microsoft.com/office/drawing/2014/main" id="{373A0C79-F780-FDBE-9F7B-F8699CC58B6A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750;p38">
              <a:extLst>
                <a:ext uri="{FF2B5EF4-FFF2-40B4-BE49-F238E27FC236}">
                  <a16:creationId xmlns:a16="http://schemas.microsoft.com/office/drawing/2014/main" id="{85CB9F3F-CFF5-BFF9-1BB5-AF06C6E5F97D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751;p38">
              <a:extLst>
                <a:ext uri="{FF2B5EF4-FFF2-40B4-BE49-F238E27FC236}">
                  <a16:creationId xmlns:a16="http://schemas.microsoft.com/office/drawing/2014/main" id="{F6265F0F-562A-5442-3DE9-BB38DA62A05A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752;p38">
              <a:extLst>
                <a:ext uri="{FF2B5EF4-FFF2-40B4-BE49-F238E27FC236}">
                  <a16:creationId xmlns:a16="http://schemas.microsoft.com/office/drawing/2014/main" id="{77EDE375-6AC2-A85B-CDDD-17EFA64D8462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753;p38">
              <a:extLst>
                <a:ext uri="{FF2B5EF4-FFF2-40B4-BE49-F238E27FC236}">
                  <a16:creationId xmlns:a16="http://schemas.microsoft.com/office/drawing/2014/main" id="{74E1F0CB-673B-31EF-D45E-4ACFEA455829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754;p38">
              <a:extLst>
                <a:ext uri="{FF2B5EF4-FFF2-40B4-BE49-F238E27FC236}">
                  <a16:creationId xmlns:a16="http://schemas.microsoft.com/office/drawing/2014/main" id="{63FDC4E8-1A20-8E26-C878-E0C98C8CB752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755;p38">
              <a:extLst>
                <a:ext uri="{FF2B5EF4-FFF2-40B4-BE49-F238E27FC236}">
                  <a16:creationId xmlns:a16="http://schemas.microsoft.com/office/drawing/2014/main" id="{F98A5CB8-B43E-0683-B141-564759CFAE19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756;p38">
              <a:extLst>
                <a:ext uri="{FF2B5EF4-FFF2-40B4-BE49-F238E27FC236}">
                  <a16:creationId xmlns:a16="http://schemas.microsoft.com/office/drawing/2014/main" id="{4A9852AD-B3D1-1E05-0AC8-F6C6B6A71F83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757;p38">
              <a:extLst>
                <a:ext uri="{FF2B5EF4-FFF2-40B4-BE49-F238E27FC236}">
                  <a16:creationId xmlns:a16="http://schemas.microsoft.com/office/drawing/2014/main" id="{516BD368-2EF5-648D-8803-F1A8FB93E7E4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758;p38">
              <a:extLst>
                <a:ext uri="{FF2B5EF4-FFF2-40B4-BE49-F238E27FC236}">
                  <a16:creationId xmlns:a16="http://schemas.microsoft.com/office/drawing/2014/main" id="{B45D6D2C-BE91-CD60-BBD3-B1811183D201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759;p38">
              <a:extLst>
                <a:ext uri="{FF2B5EF4-FFF2-40B4-BE49-F238E27FC236}">
                  <a16:creationId xmlns:a16="http://schemas.microsoft.com/office/drawing/2014/main" id="{BA55028D-523C-1094-041D-BC41FA99546F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760;p38">
              <a:extLst>
                <a:ext uri="{FF2B5EF4-FFF2-40B4-BE49-F238E27FC236}">
                  <a16:creationId xmlns:a16="http://schemas.microsoft.com/office/drawing/2014/main" id="{48DF0E3C-6B2E-3837-A3F5-4BAC5C9B3E10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761;p38">
              <a:extLst>
                <a:ext uri="{FF2B5EF4-FFF2-40B4-BE49-F238E27FC236}">
                  <a16:creationId xmlns:a16="http://schemas.microsoft.com/office/drawing/2014/main" id="{BC889C8F-FA66-9987-7326-73C36647ACE3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762;p38">
              <a:extLst>
                <a:ext uri="{FF2B5EF4-FFF2-40B4-BE49-F238E27FC236}">
                  <a16:creationId xmlns:a16="http://schemas.microsoft.com/office/drawing/2014/main" id="{C8A22DA2-1779-466A-3B27-3A5660334831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763;p38">
              <a:extLst>
                <a:ext uri="{FF2B5EF4-FFF2-40B4-BE49-F238E27FC236}">
                  <a16:creationId xmlns:a16="http://schemas.microsoft.com/office/drawing/2014/main" id="{E57E9F5F-033D-6BAD-E774-A05ED1A61563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764;p38">
              <a:extLst>
                <a:ext uri="{FF2B5EF4-FFF2-40B4-BE49-F238E27FC236}">
                  <a16:creationId xmlns:a16="http://schemas.microsoft.com/office/drawing/2014/main" id="{9C24BABF-03C1-EFE8-6F58-23F784CB9E9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765;p38">
              <a:extLst>
                <a:ext uri="{FF2B5EF4-FFF2-40B4-BE49-F238E27FC236}">
                  <a16:creationId xmlns:a16="http://schemas.microsoft.com/office/drawing/2014/main" id="{6DF380A9-B9DE-8429-6A32-B998E56FE91C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766;p38">
              <a:extLst>
                <a:ext uri="{FF2B5EF4-FFF2-40B4-BE49-F238E27FC236}">
                  <a16:creationId xmlns:a16="http://schemas.microsoft.com/office/drawing/2014/main" id="{51E285B7-70FD-2C38-3601-0608E65F5AE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767;p38">
              <a:extLst>
                <a:ext uri="{FF2B5EF4-FFF2-40B4-BE49-F238E27FC236}">
                  <a16:creationId xmlns:a16="http://schemas.microsoft.com/office/drawing/2014/main" id="{52B23C33-6634-6764-D2AD-141A9F79320A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768;p38">
              <a:extLst>
                <a:ext uri="{FF2B5EF4-FFF2-40B4-BE49-F238E27FC236}">
                  <a16:creationId xmlns:a16="http://schemas.microsoft.com/office/drawing/2014/main" id="{691FA97C-A894-1343-8109-744F96730C91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769;p38">
              <a:extLst>
                <a:ext uri="{FF2B5EF4-FFF2-40B4-BE49-F238E27FC236}">
                  <a16:creationId xmlns:a16="http://schemas.microsoft.com/office/drawing/2014/main" id="{9B1799B1-537A-A08E-3DDF-12166A0E2BFF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770;p38">
              <a:extLst>
                <a:ext uri="{FF2B5EF4-FFF2-40B4-BE49-F238E27FC236}">
                  <a16:creationId xmlns:a16="http://schemas.microsoft.com/office/drawing/2014/main" id="{C32E8196-DFFF-BF0B-ED3C-887BE58E6EC8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771;p38">
              <a:extLst>
                <a:ext uri="{FF2B5EF4-FFF2-40B4-BE49-F238E27FC236}">
                  <a16:creationId xmlns:a16="http://schemas.microsoft.com/office/drawing/2014/main" id="{E48649F9-BE14-ACD2-8F14-332DAF77480C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772;p38">
              <a:extLst>
                <a:ext uri="{FF2B5EF4-FFF2-40B4-BE49-F238E27FC236}">
                  <a16:creationId xmlns:a16="http://schemas.microsoft.com/office/drawing/2014/main" id="{DC229D94-89D1-3548-BA8E-D7083CFEA981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773;p38">
              <a:extLst>
                <a:ext uri="{FF2B5EF4-FFF2-40B4-BE49-F238E27FC236}">
                  <a16:creationId xmlns:a16="http://schemas.microsoft.com/office/drawing/2014/main" id="{812ACAF4-4E71-973D-6BAD-854C3AC5BC3A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774;p38">
              <a:extLst>
                <a:ext uri="{FF2B5EF4-FFF2-40B4-BE49-F238E27FC236}">
                  <a16:creationId xmlns:a16="http://schemas.microsoft.com/office/drawing/2014/main" id="{77A31281-BE7E-E374-37F0-448D7A15D497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775;p38">
              <a:extLst>
                <a:ext uri="{FF2B5EF4-FFF2-40B4-BE49-F238E27FC236}">
                  <a16:creationId xmlns:a16="http://schemas.microsoft.com/office/drawing/2014/main" id="{300E85C7-D728-3483-D12B-7858ED7740AF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776;p38">
              <a:extLst>
                <a:ext uri="{FF2B5EF4-FFF2-40B4-BE49-F238E27FC236}">
                  <a16:creationId xmlns:a16="http://schemas.microsoft.com/office/drawing/2014/main" id="{7797E55A-1CAD-A372-0EFD-92167148F4EF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777;p38">
              <a:extLst>
                <a:ext uri="{FF2B5EF4-FFF2-40B4-BE49-F238E27FC236}">
                  <a16:creationId xmlns:a16="http://schemas.microsoft.com/office/drawing/2014/main" id="{1C3DC16E-C25A-4683-C04C-74FBD27AF3CA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" name="Google Shape;1718;p38">
            <a:extLst>
              <a:ext uri="{FF2B5EF4-FFF2-40B4-BE49-F238E27FC236}">
                <a16:creationId xmlns:a16="http://schemas.microsoft.com/office/drawing/2014/main" id="{62B4D266-1CF1-E220-75CC-EBDE1527A388}"/>
              </a:ext>
            </a:extLst>
          </p:cNvPr>
          <p:cNvGrpSpPr/>
          <p:nvPr/>
        </p:nvGrpSpPr>
        <p:grpSpPr>
          <a:xfrm flipH="1">
            <a:off x="6806649" y="4265377"/>
            <a:ext cx="583139" cy="570322"/>
            <a:chOff x="5149750" y="3034050"/>
            <a:chExt cx="952300" cy="941100"/>
          </a:xfrm>
        </p:grpSpPr>
        <p:sp>
          <p:nvSpPr>
            <p:cNvPr id="145" name="Google Shape;1719;p38">
              <a:extLst>
                <a:ext uri="{FF2B5EF4-FFF2-40B4-BE49-F238E27FC236}">
                  <a16:creationId xmlns:a16="http://schemas.microsoft.com/office/drawing/2014/main" id="{5EFD1DC6-44F1-A471-8B69-AB1F0792ABA2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720;p38">
              <a:extLst>
                <a:ext uri="{FF2B5EF4-FFF2-40B4-BE49-F238E27FC236}">
                  <a16:creationId xmlns:a16="http://schemas.microsoft.com/office/drawing/2014/main" id="{93593E11-94FA-CE4B-822C-352423084FF4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721;p38">
              <a:extLst>
                <a:ext uri="{FF2B5EF4-FFF2-40B4-BE49-F238E27FC236}">
                  <a16:creationId xmlns:a16="http://schemas.microsoft.com/office/drawing/2014/main" id="{CED17975-4A83-3D3C-CFE6-B9B001822338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722;p38">
              <a:extLst>
                <a:ext uri="{FF2B5EF4-FFF2-40B4-BE49-F238E27FC236}">
                  <a16:creationId xmlns:a16="http://schemas.microsoft.com/office/drawing/2014/main" id="{D354DF4E-5EC5-515D-E8D4-5E8D46C7B54A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723;p38">
              <a:extLst>
                <a:ext uri="{FF2B5EF4-FFF2-40B4-BE49-F238E27FC236}">
                  <a16:creationId xmlns:a16="http://schemas.microsoft.com/office/drawing/2014/main" id="{C0690E83-86AE-303D-CAC9-1275D8C6BDCE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724;p38">
              <a:extLst>
                <a:ext uri="{FF2B5EF4-FFF2-40B4-BE49-F238E27FC236}">
                  <a16:creationId xmlns:a16="http://schemas.microsoft.com/office/drawing/2014/main" id="{E6FD3159-91BC-F9D3-B4E1-0A414A316B2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725;p38">
              <a:extLst>
                <a:ext uri="{FF2B5EF4-FFF2-40B4-BE49-F238E27FC236}">
                  <a16:creationId xmlns:a16="http://schemas.microsoft.com/office/drawing/2014/main" id="{414DDEA1-F231-D5B1-B9CD-301454CEC82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726;p38">
              <a:extLst>
                <a:ext uri="{FF2B5EF4-FFF2-40B4-BE49-F238E27FC236}">
                  <a16:creationId xmlns:a16="http://schemas.microsoft.com/office/drawing/2014/main" id="{55E15433-7797-563F-DE39-E8DEFD6F910E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727;p38">
              <a:extLst>
                <a:ext uri="{FF2B5EF4-FFF2-40B4-BE49-F238E27FC236}">
                  <a16:creationId xmlns:a16="http://schemas.microsoft.com/office/drawing/2014/main" id="{61A94A1B-93B9-CD28-887C-FE93A36833B2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728;p38">
              <a:extLst>
                <a:ext uri="{FF2B5EF4-FFF2-40B4-BE49-F238E27FC236}">
                  <a16:creationId xmlns:a16="http://schemas.microsoft.com/office/drawing/2014/main" id="{820144C0-D3C8-1B2A-83FF-0FA82733A7F2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29;p38">
              <a:extLst>
                <a:ext uri="{FF2B5EF4-FFF2-40B4-BE49-F238E27FC236}">
                  <a16:creationId xmlns:a16="http://schemas.microsoft.com/office/drawing/2014/main" id="{B0F0F41D-441B-942F-2D24-BDB64D0856FB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30;p38">
              <a:extLst>
                <a:ext uri="{FF2B5EF4-FFF2-40B4-BE49-F238E27FC236}">
                  <a16:creationId xmlns:a16="http://schemas.microsoft.com/office/drawing/2014/main" id="{F823FD82-B3B8-1A91-CBC4-CB3042ABDA68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31;p38">
              <a:extLst>
                <a:ext uri="{FF2B5EF4-FFF2-40B4-BE49-F238E27FC236}">
                  <a16:creationId xmlns:a16="http://schemas.microsoft.com/office/drawing/2014/main" id="{4100BAE5-726E-CA23-2261-D4C837486D34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32;p38">
              <a:extLst>
                <a:ext uri="{FF2B5EF4-FFF2-40B4-BE49-F238E27FC236}">
                  <a16:creationId xmlns:a16="http://schemas.microsoft.com/office/drawing/2014/main" id="{986A63C7-4262-2092-3832-2FD4237EE08C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733;p38">
              <a:extLst>
                <a:ext uri="{FF2B5EF4-FFF2-40B4-BE49-F238E27FC236}">
                  <a16:creationId xmlns:a16="http://schemas.microsoft.com/office/drawing/2014/main" id="{350A0CB7-95AF-E2FE-5E38-E5801FD55033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734;p38">
              <a:extLst>
                <a:ext uri="{FF2B5EF4-FFF2-40B4-BE49-F238E27FC236}">
                  <a16:creationId xmlns:a16="http://schemas.microsoft.com/office/drawing/2014/main" id="{4FA3AA8B-6CC8-5043-1382-188FC54D7674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735;p38">
              <a:extLst>
                <a:ext uri="{FF2B5EF4-FFF2-40B4-BE49-F238E27FC236}">
                  <a16:creationId xmlns:a16="http://schemas.microsoft.com/office/drawing/2014/main" id="{743793D2-7BF8-022D-AE2E-3A5C45E94A7D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736;p38">
              <a:extLst>
                <a:ext uri="{FF2B5EF4-FFF2-40B4-BE49-F238E27FC236}">
                  <a16:creationId xmlns:a16="http://schemas.microsoft.com/office/drawing/2014/main" id="{91DF21E9-EF4F-19D2-74BA-237851CCF705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737;p38">
              <a:extLst>
                <a:ext uri="{FF2B5EF4-FFF2-40B4-BE49-F238E27FC236}">
                  <a16:creationId xmlns:a16="http://schemas.microsoft.com/office/drawing/2014/main" id="{38A413A2-28F0-F8D5-40D8-F742B15DE5E7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738;p38">
              <a:extLst>
                <a:ext uri="{FF2B5EF4-FFF2-40B4-BE49-F238E27FC236}">
                  <a16:creationId xmlns:a16="http://schemas.microsoft.com/office/drawing/2014/main" id="{5D185A9B-8E22-9319-054E-910CAA9C47BC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739;p38">
              <a:extLst>
                <a:ext uri="{FF2B5EF4-FFF2-40B4-BE49-F238E27FC236}">
                  <a16:creationId xmlns:a16="http://schemas.microsoft.com/office/drawing/2014/main" id="{D241DBCE-3FC4-3B7C-C15E-C83FB37593AA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740;p38">
              <a:extLst>
                <a:ext uri="{FF2B5EF4-FFF2-40B4-BE49-F238E27FC236}">
                  <a16:creationId xmlns:a16="http://schemas.microsoft.com/office/drawing/2014/main" id="{98641AD8-6609-6D02-7433-83FC6F2898BB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741;p38">
              <a:extLst>
                <a:ext uri="{FF2B5EF4-FFF2-40B4-BE49-F238E27FC236}">
                  <a16:creationId xmlns:a16="http://schemas.microsoft.com/office/drawing/2014/main" id="{1A8A3C1B-76B6-7D20-8CDC-0BDF0FE74763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742;p38">
              <a:extLst>
                <a:ext uri="{FF2B5EF4-FFF2-40B4-BE49-F238E27FC236}">
                  <a16:creationId xmlns:a16="http://schemas.microsoft.com/office/drawing/2014/main" id="{9526B5D0-D138-0F8C-253D-1CF7B5EC91A6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743;p38">
              <a:extLst>
                <a:ext uri="{FF2B5EF4-FFF2-40B4-BE49-F238E27FC236}">
                  <a16:creationId xmlns:a16="http://schemas.microsoft.com/office/drawing/2014/main" id="{6693462F-4DCA-4EAA-70E8-D8EE72973EDE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44;p38">
              <a:extLst>
                <a:ext uri="{FF2B5EF4-FFF2-40B4-BE49-F238E27FC236}">
                  <a16:creationId xmlns:a16="http://schemas.microsoft.com/office/drawing/2014/main" id="{DCBA48BB-11C2-815A-EFBA-36E03C0C3896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45;p38">
              <a:extLst>
                <a:ext uri="{FF2B5EF4-FFF2-40B4-BE49-F238E27FC236}">
                  <a16:creationId xmlns:a16="http://schemas.microsoft.com/office/drawing/2014/main" id="{8E5166A6-F226-78D0-6EFF-D3434708A221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46;p38">
              <a:extLst>
                <a:ext uri="{FF2B5EF4-FFF2-40B4-BE49-F238E27FC236}">
                  <a16:creationId xmlns:a16="http://schemas.microsoft.com/office/drawing/2014/main" id="{E4796BDE-239F-29DC-D4D7-63556F78F379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47;p38">
              <a:extLst>
                <a:ext uri="{FF2B5EF4-FFF2-40B4-BE49-F238E27FC236}">
                  <a16:creationId xmlns:a16="http://schemas.microsoft.com/office/drawing/2014/main" id="{33E562A1-ACC4-3D59-0D93-32C406DD4A2B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8;p38">
              <a:extLst>
                <a:ext uri="{FF2B5EF4-FFF2-40B4-BE49-F238E27FC236}">
                  <a16:creationId xmlns:a16="http://schemas.microsoft.com/office/drawing/2014/main" id="{E097271A-C378-4AA8-B47E-0E31C8DE6EE8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49;p38">
              <a:extLst>
                <a:ext uri="{FF2B5EF4-FFF2-40B4-BE49-F238E27FC236}">
                  <a16:creationId xmlns:a16="http://schemas.microsoft.com/office/drawing/2014/main" id="{10B1CDAE-EF04-6FBC-888A-D3EA4535E4A5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50;p38">
              <a:extLst>
                <a:ext uri="{FF2B5EF4-FFF2-40B4-BE49-F238E27FC236}">
                  <a16:creationId xmlns:a16="http://schemas.microsoft.com/office/drawing/2014/main" id="{34629361-8870-2287-EDD0-E7F0C4600B69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51;p38">
              <a:extLst>
                <a:ext uri="{FF2B5EF4-FFF2-40B4-BE49-F238E27FC236}">
                  <a16:creationId xmlns:a16="http://schemas.microsoft.com/office/drawing/2014/main" id="{E181C922-98E4-1C29-004E-C96347BB684A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52;p38">
              <a:extLst>
                <a:ext uri="{FF2B5EF4-FFF2-40B4-BE49-F238E27FC236}">
                  <a16:creationId xmlns:a16="http://schemas.microsoft.com/office/drawing/2014/main" id="{B2756101-8FB7-BDAA-0FD0-1173DA453864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53;p38">
              <a:extLst>
                <a:ext uri="{FF2B5EF4-FFF2-40B4-BE49-F238E27FC236}">
                  <a16:creationId xmlns:a16="http://schemas.microsoft.com/office/drawing/2014/main" id="{3F91A3B9-F1C8-6D9D-1509-E0218897DC8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754;p38">
              <a:extLst>
                <a:ext uri="{FF2B5EF4-FFF2-40B4-BE49-F238E27FC236}">
                  <a16:creationId xmlns:a16="http://schemas.microsoft.com/office/drawing/2014/main" id="{F2EC8E02-DB8B-2C4C-ED49-8450990C48C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755;p38">
              <a:extLst>
                <a:ext uri="{FF2B5EF4-FFF2-40B4-BE49-F238E27FC236}">
                  <a16:creationId xmlns:a16="http://schemas.microsoft.com/office/drawing/2014/main" id="{6BE6D8C4-D705-A784-9F87-58EC41D6308E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756;p38">
              <a:extLst>
                <a:ext uri="{FF2B5EF4-FFF2-40B4-BE49-F238E27FC236}">
                  <a16:creationId xmlns:a16="http://schemas.microsoft.com/office/drawing/2014/main" id="{330A3E8E-D59B-C6BD-1536-4CC47A432EDA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757;p38">
              <a:extLst>
                <a:ext uri="{FF2B5EF4-FFF2-40B4-BE49-F238E27FC236}">
                  <a16:creationId xmlns:a16="http://schemas.microsoft.com/office/drawing/2014/main" id="{741EF7DD-3E5A-38F4-DD54-6C38320D1CAC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758;p38">
              <a:extLst>
                <a:ext uri="{FF2B5EF4-FFF2-40B4-BE49-F238E27FC236}">
                  <a16:creationId xmlns:a16="http://schemas.microsoft.com/office/drawing/2014/main" id="{FA2CE0A2-4B36-E890-9A11-F570BDA7F033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759;p38">
              <a:extLst>
                <a:ext uri="{FF2B5EF4-FFF2-40B4-BE49-F238E27FC236}">
                  <a16:creationId xmlns:a16="http://schemas.microsoft.com/office/drawing/2014/main" id="{A9E11B10-7AC0-C59D-2CA7-2ABBC0DDB102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760;p38">
              <a:extLst>
                <a:ext uri="{FF2B5EF4-FFF2-40B4-BE49-F238E27FC236}">
                  <a16:creationId xmlns:a16="http://schemas.microsoft.com/office/drawing/2014/main" id="{BF9F6337-AD85-A553-3333-EF970DDD99DA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761;p38">
              <a:extLst>
                <a:ext uri="{FF2B5EF4-FFF2-40B4-BE49-F238E27FC236}">
                  <a16:creationId xmlns:a16="http://schemas.microsoft.com/office/drawing/2014/main" id="{CE657B57-91AD-2252-B9EA-D590798FF2CC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762;p38">
              <a:extLst>
                <a:ext uri="{FF2B5EF4-FFF2-40B4-BE49-F238E27FC236}">
                  <a16:creationId xmlns:a16="http://schemas.microsoft.com/office/drawing/2014/main" id="{09315010-71D1-B533-3536-FA2A29F7134A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763;p38">
              <a:extLst>
                <a:ext uri="{FF2B5EF4-FFF2-40B4-BE49-F238E27FC236}">
                  <a16:creationId xmlns:a16="http://schemas.microsoft.com/office/drawing/2014/main" id="{A0E482C8-D6AC-3DE8-FC8C-1ECB45BB0877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764;p38">
              <a:extLst>
                <a:ext uri="{FF2B5EF4-FFF2-40B4-BE49-F238E27FC236}">
                  <a16:creationId xmlns:a16="http://schemas.microsoft.com/office/drawing/2014/main" id="{AC06AA55-E966-D4C1-32D3-AFAAE6E668AB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765;p38">
              <a:extLst>
                <a:ext uri="{FF2B5EF4-FFF2-40B4-BE49-F238E27FC236}">
                  <a16:creationId xmlns:a16="http://schemas.microsoft.com/office/drawing/2014/main" id="{63592A14-5087-5891-9750-982796865289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766;p38">
              <a:extLst>
                <a:ext uri="{FF2B5EF4-FFF2-40B4-BE49-F238E27FC236}">
                  <a16:creationId xmlns:a16="http://schemas.microsoft.com/office/drawing/2014/main" id="{5B0B4110-E97D-C0A6-4012-A5CB9BE31432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767;p38">
              <a:extLst>
                <a:ext uri="{FF2B5EF4-FFF2-40B4-BE49-F238E27FC236}">
                  <a16:creationId xmlns:a16="http://schemas.microsoft.com/office/drawing/2014/main" id="{41E5F9DA-81DA-A736-1F73-7D0D210A7AF3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768;p38">
              <a:extLst>
                <a:ext uri="{FF2B5EF4-FFF2-40B4-BE49-F238E27FC236}">
                  <a16:creationId xmlns:a16="http://schemas.microsoft.com/office/drawing/2014/main" id="{122AFCD5-752C-8589-442C-F9516D3DC460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769;p38">
              <a:extLst>
                <a:ext uri="{FF2B5EF4-FFF2-40B4-BE49-F238E27FC236}">
                  <a16:creationId xmlns:a16="http://schemas.microsoft.com/office/drawing/2014/main" id="{7B7C3BCE-DBC9-42E1-DF8D-E29BFE1562E1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770;p38">
              <a:extLst>
                <a:ext uri="{FF2B5EF4-FFF2-40B4-BE49-F238E27FC236}">
                  <a16:creationId xmlns:a16="http://schemas.microsoft.com/office/drawing/2014/main" id="{76F67FFF-0A2D-4623-7452-E234F829662D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771;p38">
              <a:extLst>
                <a:ext uri="{FF2B5EF4-FFF2-40B4-BE49-F238E27FC236}">
                  <a16:creationId xmlns:a16="http://schemas.microsoft.com/office/drawing/2014/main" id="{C5D4774D-655F-A311-396F-6413932A649D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772;p38">
              <a:extLst>
                <a:ext uri="{FF2B5EF4-FFF2-40B4-BE49-F238E27FC236}">
                  <a16:creationId xmlns:a16="http://schemas.microsoft.com/office/drawing/2014/main" id="{8EC68427-EDE6-09AD-86F6-2FB883E71BF2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773;p38">
              <a:extLst>
                <a:ext uri="{FF2B5EF4-FFF2-40B4-BE49-F238E27FC236}">
                  <a16:creationId xmlns:a16="http://schemas.microsoft.com/office/drawing/2014/main" id="{813D7207-D73D-866A-70F6-BF5801F4C6F4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774;p38">
              <a:extLst>
                <a:ext uri="{FF2B5EF4-FFF2-40B4-BE49-F238E27FC236}">
                  <a16:creationId xmlns:a16="http://schemas.microsoft.com/office/drawing/2014/main" id="{B72B9EA1-F344-97C4-B968-221A0BEC7969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775;p38">
              <a:extLst>
                <a:ext uri="{FF2B5EF4-FFF2-40B4-BE49-F238E27FC236}">
                  <a16:creationId xmlns:a16="http://schemas.microsoft.com/office/drawing/2014/main" id="{5B162EC2-F56D-4835-BB5A-D9ACA2FD699F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776;p38">
              <a:extLst>
                <a:ext uri="{FF2B5EF4-FFF2-40B4-BE49-F238E27FC236}">
                  <a16:creationId xmlns:a16="http://schemas.microsoft.com/office/drawing/2014/main" id="{E27DB2A6-9DB2-704A-C538-6E1B70C9A361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777;p38">
              <a:extLst>
                <a:ext uri="{FF2B5EF4-FFF2-40B4-BE49-F238E27FC236}">
                  <a16:creationId xmlns:a16="http://schemas.microsoft.com/office/drawing/2014/main" id="{8FE9D6D6-6391-F618-2795-D6997BBAF25F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" name="Google Shape;4718;p55">
            <a:extLst>
              <a:ext uri="{FF2B5EF4-FFF2-40B4-BE49-F238E27FC236}">
                <a16:creationId xmlns:a16="http://schemas.microsoft.com/office/drawing/2014/main" id="{DEB4BBE1-78AF-DD56-9AF3-47645E2AF001}"/>
              </a:ext>
            </a:extLst>
          </p:cNvPr>
          <p:cNvGrpSpPr/>
          <p:nvPr/>
        </p:nvGrpSpPr>
        <p:grpSpPr>
          <a:xfrm>
            <a:off x="3796915" y="160910"/>
            <a:ext cx="338072" cy="417985"/>
            <a:chOff x="4996825" y="327400"/>
            <a:chExt cx="1034125" cy="949875"/>
          </a:xfrm>
        </p:grpSpPr>
        <p:sp>
          <p:nvSpPr>
            <p:cNvPr id="205" name="Google Shape;4719;p55">
              <a:extLst>
                <a:ext uri="{FF2B5EF4-FFF2-40B4-BE49-F238E27FC236}">
                  <a16:creationId xmlns:a16="http://schemas.microsoft.com/office/drawing/2014/main" id="{1893D07F-5CAC-2932-22CD-9380D4C051A2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Google Shape;4720;p55">
              <a:extLst>
                <a:ext uri="{FF2B5EF4-FFF2-40B4-BE49-F238E27FC236}">
                  <a16:creationId xmlns:a16="http://schemas.microsoft.com/office/drawing/2014/main" id="{44EDE296-8387-B4DD-347D-4D2FCE4E1432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Google Shape;4721;p55">
              <a:extLst>
                <a:ext uri="{FF2B5EF4-FFF2-40B4-BE49-F238E27FC236}">
                  <a16:creationId xmlns:a16="http://schemas.microsoft.com/office/drawing/2014/main" id="{3673B2EE-E911-5A8B-B6B4-E81EB06BD801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Google Shape;4722;p55">
              <a:extLst>
                <a:ext uri="{FF2B5EF4-FFF2-40B4-BE49-F238E27FC236}">
                  <a16:creationId xmlns:a16="http://schemas.microsoft.com/office/drawing/2014/main" id="{DBB5F83F-9133-01D9-87EE-C0437500B65A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Google Shape;4723;p55">
              <a:extLst>
                <a:ext uri="{FF2B5EF4-FFF2-40B4-BE49-F238E27FC236}">
                  <a16:creationId xmlns:a16="http://schemas.microsoft.com/office/drawing/2014/main" id="{3B974875-0768-BBCE-5578-1FECF77DB14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Google Shape;4724;p55">
              <a:extLst>
                <a:ext uri="{FF2B5EF4-FFF2-40B4-BE49-F238E27FC236}">
                  <a16:creationId xmlns:a16="http://schemas.microsoft.com/office/drawing/2014/main" id="{EF0B6F11-3D02-AEE7-2D79-ACEF3AB00EAB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Google Shape;4725;p55">
              <a:extLst>
                <a:ext uri="{FF2B5EF4-FFF2-40B4-BE49-F238E27FC236}">
                  <a16:creationId xmlns:a16="http://schemas.microsoft.com/office/drawing/2014/main" id="{38DA1340-A09B-B5F8-E8A7-562D2F7A5BB3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Google Shape;4726;p55">
              <a:extLst>
                <a:ext uri="{FF2B5EF4-FFF2-40B4-BE49-F238E27FC236}">
                  <a16:creationId xmlns:a16="http://schemas.microsoft.com/office/drawing/2014/main" id="{C2D67F28-4F98-077F-F62E-F8316D4E68A9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Google Shape;4727;p55">
              <a:extLst>
                <a:ext uri="{FF2B5EF4-FFF2-40B4-BE49-F238E27FC236}">
                  <a16:creationId xmlns:a16="http://schemas.microsoft.com/office/drawing/2014/main" id="{75AD2453-7117-B40C-38D2-3893445C1FFD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Google Shape;4728;p55">
              <a:extLst>
                <a:ext uri="{FF2B5EF4-FFF2-40B4-BE49-F238E27FC236}">
                  <a16:creationId xmlns:a16="http://schemas.microsoft.com/office/drawing/2014/main" id="{E63CF6CD-FBB4-F462-FF0B-619AD60C8118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Google Shape;4729;p55">
              <a:extLst>
                <a:ext uri="{FF2B5EF4-FFF2-40B4-BE49-F238E27FC236}">
                  <a16:creationId xmlns:a16="http://schemas.microsoft.com/office/drawing/2014/main" id="{0954A1FB-865A-C98C-2C80-D111D59E809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Google Shape;4730;p55">
              <a:extLst>
                <a:ext uri="{FF2B5EF4-FFF2-40B4-BE49-F238E27FC236}">
                  <a16:creationId xmlns:a16="http://schemas.microsoft.com/office/drawing/2014/main" id="{32AFA7E2-794E-5C8A-332B-742D47B36E99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Google Shape;4731;p55">
              <a:extLst>
                <a:ext uri="{FF2B5EF4-FFF2-40B4-BE49-F238E27FC236}">
                  <a16:creationId xmlns:a16="http://schemas.microsoft.com/office/drawing/2014/main" id="{D6233D19-23F0-4C73-5FC3-444A1F2B9592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Google Shape;4732;p55">
              <a:extLst>
                <a:ext uri="{FF2B5EF4-FFF2-40B4-BE49-F238E27FC236}">
                  <a16:creationId xmlns:a16="http://schemas.microsoft.com/office/drawing/2014/main" id="{251200AE-3D37-1003-E167-B211D14DE531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Google Shape;4733;p55">
              <a:extLst>
                <a:ext uri="{FF2B5EF4-FFF2-40B4-BE49-F238E27FC236}">
                  <a16:creationId xmlns:a16="http://schemas.microsoft.com/office/drawing/2014/main" id="{74A2DC8D-8FF0-8A71-5704-AA6F72CD3A16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Google Shape;4734;p55">
              <a:extLst>
                <a:ext uri="{FF2B5EF4-FFF2-40B4-BE49-F238E27FC236}">
                  <a16:creationId xmlns:a16="http://schemas.microsoft.com/office/drawing/2014/main" id="{7E42512F-17B1-14DB-E0C2-A2A3970E4E81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Google Shape;4735;p55">
              <a:extLst>
                <a:ext uri="{FF2B5EF4-FFF2-40B4-BE49-F238E27FC236}">
                  <a16:creationId xmlns:a16="http://schemas.microsoft.com/office/drawing/2014/main" id="{5A51DE0E-3959-E21C-6ACE-EDF2F34BC449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Google Shape;4736;p55">
              <a:extLst>
                <a:ext uri="{FF2B5EF4-FFF2-40B4-BE49-F238E27FC236}">
                  <a16:creationId xmlns:a16="http://schemas.microsoft.com/office/drawing/2014/main" id="{2259639F-DF0D-A0B2-61D1-F1FD5C654E96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Google Shape;4737;p55">
              <a:extLst>
                <a:ext uri="{FF2B5EF4-FFF2-40B4-BE49-F238E27FC236}">
                  <a16:creationId xmlns:a16="http://schemas.microsoft.com/office/drawing/2014/main" id="{7B1B7678-52B8-0E7B-C732-6C63298F9C53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Google Shape;4738;p55">
              <a:extLst>
                <a:ext uri="{FF2B5EF4-FFF2-40B4-BE49-F238E27FC236}">
                  <a16:creationId xmlns:a16="http://schemas.microsoft.com/office/drawing/2014/main" id="{166E3360-1942-748B-45AF-48CFB871482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Google Shape;4739;p55">
              <a:extLst>
                <a:ext uri="{FF2B5EF4-FFF2-40B4-BE49-F238E27FC236}">
                  <a16:creationId xmlns:a16="http://schemas.microsoft.com/office/drawing/2014/main" id="{4C9F41DA-6092-BBA4-1832-CA65DA23BD7A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Google Shape;4740;p55">
              <a:extLst>
                <a:ext uri="{FF2B5EF4-FFF2-40B4-BE49-F238E27FC236}">
                  <a16:creationId xmlns:a16="http://schemas.microsoft.com/office/drawing/2014/main" id="{FF677C51-BF8C-A5B2-46AD-2139FB9210A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Google Shape;4741;p55">
              <a:extLst>
                <a:ext uri="{FF2B5EF4-FFF2-40B4-BE49-F238E27FC236}">
                  <a16:creationId xmlns:a16="http://schemas.microsoft.com/office/drawing/2014/main" id="{D0F43093-2918-C8A4-5CCA-147216357DF8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Google Shape;4742;p55">
              <a:extLst>
                <a:ext uri="{FF2B5EF4-FFF2-40B4-BE49-F238E27FC236}">
                  <a16:creationId xmlns:a16="http://schemas.microsoft.com/office/drawing/2014/main" id="{63544C92-10C9-80DD-0CE1-A1967958CB43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Google Shape;4743;p55">
              <a:extLst>
                <a:ext uri="{FF2B5EF4-FFF2-40B4-BE49-F238E27FC236}">
                  <a16:creationId xmlns:a16="http://schemas.microsoft.com/office/drawing/2014/main" id="{C8709775-6767-B703-AB6C-1BEDAEE11FE8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Google Shape;4744;p55">
              <a:extLst>
                <a:ext uri="{FF2B5EF4-FFF2-40B4-BE49-F238E27FC236}">
                  <a16:creationId xmlns:a16="http://schemas.microsoft.com/office/drawing/2014/main" id="{192D3AB9-D06F-457B-CE35-16D3E854222F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Google Shape;4745;p55">
              <a:extLst>
                <a:ext uri="{FF2B5EF4-FFF2-40B4-BE49-F238E27FC236}">
                  <a16:creationId xmlns:a16="http://schemas.microsoft.com/office/drawing/2014/main" id="{A97FF387-854B-92D3-11F6-44A376F70666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Google Shape;4746;p55">
              <a:extLst>
                <a:ext uri="{FF2B5EF4-FFF2-40B4-BE49-F238E27FC236}">
                  <a16:creationId xmlns:a16="http://schemas.microsoft.com/office/drawing/2014/main" id="{F420F974-758E-EC9A-2B39-DFDE6A9C17AD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Google Shape;4747;p55">
              <a:extLst>
                <a:ext uri="{FF2B5EF4-FFF2-40B4-BE49-F238E27FC236}">
                  <a16:creationId xmlns:a16="http://schemas.microsoft.com/office/drawing/2014/main" id="{A5C8B5B3-3939-F6D9-053A-6FCDC5398CDB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Google Shape;4748;p55">
              <a:extLst>
                <a:ext uri="{FF2B5EF4-FFF2-40B4-BE49-F238E27FC236}">
                  <a16:creationId xmlns:a16="http://schemas.microsoft.com/office/drawing/2014/main" id="{5187887D-E5EC-7C37-F181-525C674FAC52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Google Shape;4749;p55">
              <a:extLst>
                <a:ext uri="{FF2B5EF4-FFF2-40B4-BE49-F238E27FC236}">
                  <a16:creationId xmlns:a16="http://schemas.microsoft.com/office/drawing/2014/main" id="{49FDA89D-DDB6-87BF-505D-FF71AF32DA0C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Google Shape;4750;p55">
              <a:extLst>
                <a:ext uri="{FF2B5EF4-FFF2-40B4-BE49-F238E27FC236}">
                  <a16:creationId xmlns:a16="http://schemas.microsoft.com/office/drawing/2014/main" id="{DC10C3CC-6D0E-697E-A4B0-84F32502A148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Google Shape;4751;p55">
              <a:extLst>
                <a:ext uri="{FF2B5EF4-FFF2-40B4-BE49-F238E27FC236}">
                  <a16:creationId xmlns:a16="http://schemas.microsoft.com/office/drawing/2014/main" id="{59353C93-4FEC-B8B0-4378-057EB2D9BA6D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Google Shape;4752;p55">
              <a:extLst>
                <a:ext uri="{FF2B5EF4-FFF2-40B4-BE49-F238E27FC236}">
                  <a16:creationId xmlns:a16="http://schemas.microsoft.com/office/drawing/2014/main" id="{AE6D399C-D3BB-5C67-4861-07248C64FA10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Google Shape;4753;p55">
              <a:extLst>
                <a:ext uri="{FF2B5EF4-FFF2-40B4-BE49-F238E27FC236}">
                  <a16:creationId xmlns:a16="http://schemas.microsoft.com/office/drawing/2014/main" id="{A1C98E5B-0529-C14E-0FFD-38E548BA1852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Google Shape;4754;p55">
              <a:extLst>
                <a:ext uri="{FF2B5EF4-FFF2-40B4-BE49-F238E27FC236}">
                  <a16:creationId xmlns:a16="http://schemas.microsoft.com/office/drawing/2014/main" id="{AC5BD85B-5D62-4092-05C4-ED02872FF4B4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Google Shape;4755;p55">
              <a:extLst>
                <a:ext uri="{FF2B5EF4-FFF2-40B4-BE49-F238E27FC236}">
                  <a16:creationId xmlns:a16="http://schemas.microsoft.com/office/drawing/2014/main" id="{559BA7D0-E4A2-20E7-4C18-7A6B57D74314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Google Shape;4756;p55">
              <a:extLst>
                <a:ext uri="{FF2B5EF4-FFF2-40B4-BE49-F238E27FC236}">
                  <a16:creationId xmlns:a16="http://schemas.microsoft.com/office/drawing/2014/main" id="{EADCE0E7-47B4-987E-D2F0-2BD36E7A21F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Google Shape;4757;p55">
              <a:extLst>
                <a:ext uri="{FF2B5EF4-FFF2-40B4-BE49-F238E27FC236}">
                  <a16:creationId xmlns:a16="http://schemas.microsoft.com/office/drawing/2014/main" id="{78295541-2F05-257B-A8D5-F0DB0951A8BC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Google Shape;4758;p55">
              <a:extLst>
                <a:ext uri="{FF2B5EF4-FFF2-40B4-BE49-F238E27FC236}">
                  <a16:creationId xmlns:a16="http://schemas.microsoft.com/office/drawing/2014/main" id="{1504C333-922B-A2AA-B83E-00CE7E147971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Google Shape;4759;p55">
              <a:extLst>
                <a:ext uri="{FF2B5EF4-FFF2-40B4-BE49-F238E27FC236}">
                  <a16:creationId xmlns:a16="http://schemas.microsoft.com/office/drawing/2014/main" id="{6B5EB3BA-D3AC-C8DA-FDFA-7DA1539F3310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6" name="Google Shape;4718;p55">
            <a:extLst>
              <a:ext uri="{FF2B5EF4-FFF2-40B4-BE49-F238E27FC236}">
                <a16:creationId xmlns:a16="http://schemas.microsoft.com/office/drawing/2014/main" id="{112ED3F7-B807-A118-BC10-B01C0D597692}"/>
              </a:ext>
            </a:extLst>
          </p:cNvPr>
          <p:cNvGrpSpPr/>
          <p:nvPr/>
        </p:nvGrpSpPr>
        <p:grpSpPr>
          <a:xfrm>
            <a:off x="5725873" y="4564113"/>
            <a:ext cx="338072" cy="417985"/>
            <a:chOff x="4996825" y="327400"/>
            <a:chExt cx="1034125" cy="949875"/>
          </a:xfrm>
        </p:grpSpPr>
        <p:sp>
          <p:nvSpPr>
            <p:cNvPr id="247" name="Google Shape;4719;p55">
              <a:extLst>
                <a:ext uri="{FF2B5EF4-FFF2-40B4-BE49-F238E27FC236}">
                  <a16:creationId xmlns:a16="http://schemas.microsoft.com/office/drawing/2014/main" id="{2AA8697A-1E68-E760-A866-AAFC95956152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Google Shape;4720;p55">
              <a:extLst>
                <a:ext uri="{FF2B5EF4-FFF2-40B4-BE49-F238E27FC236}">
                  <a16:creationId xmlns:a16="http://schemas.microsoft.com/office/drawing/2014/main" id="{96EDE3D7-D78D-8425-F062-539265BAA16E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Google Shape;4721;p55">
              <a:extLst>
                <a:ext uri="{FF2B5EF4-FFF2-40B4-BE49-F238E27FC236}">
                  <a16:creationId xmlns:a16="http://schemas.microsoft.com/office/drawing/2014/main" id="{7DA3EDEB-2FE9-AF9E-4D9A-39861775AB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Google Shape;4722;p55">
              <a:extLst>
                <a:ext uri="{FF2B5EF4-FFF2-40B4-BE49-F238E27FC236}">
                  <a16:creationId xmlns:a16="http://schemas.microsoft.com/office/drawing/2014/main" id="{77C16C57-CBD9-2A27-695D-DA0FA28176B1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Google Shape;4723;p55">
              <a:extLst>
                <a:ext uri="{FF2B5EF4-FFF2-40B4-BE49-F238E27FC236}">
                  <a16:creationId xmlns:a16="http://schemas.microsoft.com/office/drawing/2014/main" id="{E5B9A20B-6688-F475-E7D4-5639A58DC08E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Google Shape;4724;p55">
              <a:extLst>
                <a:ext uri="{FF2B5EF4-FFF2-40B4-BE49-F238E27FC236}">
                  <a16:creationId xmlns:a16="http://schemas.microsoft.com/office/drawing/2014/main" id="{30BD119F-BB70-46C9-C627-4195811B342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Google Shape;4725;p55">
              <a:extLst>
                <a:ext uri="{FF2B5EF4-FFF2-40B4-BE49-F238E27FC236}">
                  <a16:creationId xmlns:a16="http://schemas.microsoft.com/office/drawing/2014/main" id="{43E1548C-45CC-420D-E80A-AB5B7FA8A72D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Google Shape;4726;p55">
              <a:extLst>
                <a:ext uri="{FF2B5EF4-FFF2-40B4-BE49-F238E27FC236}">
                  <a16:creationId xmlns:a16="http://schemas.microsoft.com/office/drawing/2014/main" id="{E9F4AFE2-B47A-32F8-A34E-EF307F6E7DB9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Google Shape;4727;p55">
              <a:extLst>
                <a:ext uri="{FF2B5EF4-FFF2-40B4-BE49-F238E27FC236}">
                  <a16:creationId xmlns:a16="http://schemas.microsoft.com/office/drawing/2014/main" id="{D66977FF-0109-6A48-89A8-18DC679AEC99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Google Shape;4728;p55">
              <a:extLst>
                <a:ext uri="{FF2B5EF4-FFF2-40B4-BE49-F238E27FC236}">
                  <a16:creationId xmlns:a16="http://schemas.microsoft.com/office/drawing/2014/main" id="{1010928B-93F2-9D54-F15A-B14480D25CB6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Google Shape;4729;p55">
              <a:extLst>
                <a:ext uri="{FF2B5EF4-FFF2-40B4-BE49-F238E27FC236}">
                  <a16:creationId xmlns:a16="http://schemas.microsoft.com/office/drawing/2014/main" id="{320B121F-E2F5-1CF9-093E-C76904CCD6F5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Google Shape;4730;p55">
              <a:extLst>
                <a:ext uri="{FF2B5EF4-FFF2-40B4-BE49-F238E27FC236}">
                  <a16:creationId xmlns:a16="http://schemas.microsoft.com/office/drawing/2014/main" id="{E8C651FC-0BB0-3920-C637-4910E10BC1E3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Google Shape;4731;p55">
              <a:extLst>
                <a:ext uri="{FF2B5EF4-FFF2-40B4-BE49-F238E27FC236}">
                  <a16:creationId xmlns:a16="http://schemas.microsoft.com/office/drawing/2014/main" id="{6C2249D9-53D5-3E93-3DB4-C179F6AD3BB9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Google Shape;4732;p55">
              <a:extLst>
                <a:ext uri="{FF2B5EF4-FFF2-40B4-BE49-F238E27FC236}">
                  <a16:creationId xmlns:a16="http://schemas.microsoft.com/office/drawing/2014/main" id="{132CA2CD-7C67-7300-A13E-C413D8B88689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Google Shape;4733;p55">
              <a:extLst>
                <a:ext uri="{FF2B5EF4-FFF2-40B4-BE49-F238E27FC236}">
                  <a16:creationId xmlns:a16="http://schemas.microsoft.com/office/drawing/2014/main" id="{1A676140-0EF1-40AE-4A24-BB0AECF52BCB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Google Shape;4734;p55">
              <a:extLst>
                <a:ext uri="{FF2B5EF4-FFF2-40B4-BE49-F238E27FC236}">
                  <a16:creationId xmlns:a16="http://schemas.microsoft.com/office/drawing/2014/main" id="{EFCBD414-2DEB-1B07-B1A8-7E84C9A3774D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Google Shape;4735;p55">
              <a:extLst>
                <a:ext uri="{FF2B5EF4-FFF2-40B4-BE49-F238E27FC236}">
                  <a16:creationId xmlns:a16="http://schemas.microsoft.com/office/drawing/2014/main" id="{6B96EE92-CC18-A3A4-5E41-C7C2F092063C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Google Shape;4736;p55">
              <a:extLst>
                <a:ext uri="{FF2B5EF4-FFF2-40B4-BE49-F238E27FC236}">
                  <a16:creationId xmlns:a16="http://schemas.microsoft.com/office/drawing/2014/main" id="{B597778D-4DF1-5165-9BEF-EF6B9D9F7F99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Google Shape;4737;p55">
              <a:extLst>
                <a:ext uri="{FF2B5EF4-FFF2-40B4-BE49-F238E27FC236}">
                  <a16:creationId xmlns:a16="http://schemas.microsoft.com/office/drawing/2014/main" id="{B27ED1D5-1703-07A7-B166-01924B6E8B41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Google Shape;4738;p55">
              <a:extLst>
                <a:ext uri="{FF2B5EF4-FFF2-40B4-BE49-F238E27FC236}">
                  <a16:creationId xmlns:a16="http://schemas.microsoft.com/office/drawing/2014/main" id="{26EDAEBE-5B57-43CB-4E91-7E300F49278E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Google Shape;4739;p55">
              <a:extLst>
                <a:ext uri="{FF2B5EF4-FFF2-40B4-BE49-F238E27FC236}">
                  <a16:creationId xmlns:a16="http://schemas.microsoft.com/office/drawing/2014/main" id="{1A373AFF-B2E2-09E4-1411-D8A8BB1A0544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Google Shape;4740;p55">
              <a:extLst>
                <a:ext uri="{FF2B5EF4-FFF2-40B4-BE49-F238E27FC236}">
                  <a16:creationId xmlns:a16="http://schemas.microsoft.com/office/drawing/2014/main" id="{E95615AB-31AF-24FA-19F3-8947F82534E4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Google Shape;4741;p55">
              <a:extLst>
                <a:ext uri="{FF2B5EF4-FFF2-40B4-BE49-F238E27FC236}">
                  <a16:creationId xmlns:a16="http://schemas.microsoft.com/office/drawing/2014/main" id="{4153ACA1-7C8E-CA4D-6F62-ED558E5690FC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Google Shape;4742;p55">
              <a:extLst>
                <a:ext uri="{FF2B5EF4-FFF2-40B4-BE49-F238E27FC236}">
                  <a16:creationId xmlns:a16="http://schemas.microsoft.com/office/drawing/2014/main" id="{A3F9CF4A-6D7C-DAF4-3E4D-7C9322B8A3A8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Google Shape;4743;p55">
              <a:extLst>
                <a:ext uri="{FF2B5EF4-FFF2-40B4-BE49-F238E27FC236}">
                  <a16:creationId xmlns:a16="http://schemas.microsoft.com/office/drawing/2014/main" id="{FBCDA926-0957-06F2-A768-0AEDD0ED8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Google Shape;4744;p55">
              <a:extLst>
                <a:ext uri="{FF2B5EF4-FFF2-40B4-BE49-F238E27FC236}">
                  <a16:creationId xmlns:a16="http://schemas.microsoft.com/office/drawing/2014/main" id="{F200A1C0-23EB-2E55-5140-CB9571B0D06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Google Shape;4745;p55">
              <a:extLst>
                <a:ext uri="{FF2B5EF4-FFF2-40B4-BE49-F238E27FC236}">
                  <a16:creationId xmlns:a16="http://schemas.microsoft.com/office/drawing/2014/main" id="{4EB429A9-131C-1247-7577-BC7EBFF6A4C5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Google Shape;4746;p55">
              <a:extLst>
                <a:ext uri="{FF2B5EF4-FFF2-40B4-BE49-F238E27FC236}">
                  <a16:creationId xmlns:a16="http://schemas.microsoft.com/office/drawing/2014/main" id="{E65F46C0-80B4-FE71-82E2-177C041B4FC9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Google Shape;4747;p55">
              <a:extLst>
                <a:ext uri="{FF2B5EF4-FFF2-40B4-BE49-F238E27FC236}">
                  <a16:creationId xmlns:a16="http://schemas.microsoft.com/office/drawing/2014/main" id="{EC4701C2-B9FA-D0F8-7EBE-07EB0DF79A8F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Google Shape;4748;p55">
              <a:extLst>
                <a:ext uri="{FF2B5EF4-FFF2-40B4-BE49-F238E27FC236}">
                  <a16:creationId xmlns:a16="http://schemas.microsoft.com/office/drawing/2014/main" id="{78173869-69F5-432D-54EB-053F0669304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Google Shape;4749;p55">
              <a:extLst>
                <a:ext uri="{FF2B5EF4-FFF2-40B4-BE49-F238E27FC236}">
                  <a16:creationId xmlns:a16="http://schemas.microsoft.com/office/drawing/2014/main" id="{53E0307C-77AD-506E-8F3F-23017DF51AAA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Google Shape;4750;p55">
              <a:extLst>
                <a:ext uri="{FF2B5EF4-FFF2-40B4-BE49-F238E27FC236}">
                  <a16:creationId xmlns:a16="http://schemas.microsoft.com/office/drawing/2014/main" id="{60646687-B2A5-27B9-3171-666FD96ABB20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Google Shape;4751;p55">
              <a:extLst>
                <a:ext uri="{FF2B5EF4-FFF2-40B4-BE49-F238E27FC236}">
                  <a16:creationId xmlns:a16="http://schemas.microsoft.com/office/drawing/2014/main" id="{0E28A176-BF98-9A45-C7BC-C504B9344AB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Google Shape;4752;p55">
              <a:extLst>
                <a:ext uri="{FF2B5EF4-FFF2-40B4-BE49-F238E27FC236}">
                  <a16:creationId xmlns:a16="http://schemas.microsoft.com/office/drawing/2014/main" id="{F7ACD6FC-721B-8069-3A4A-5C3FA38F48D5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Google Shape;4753;p55">
              <a:extLst>
                <a:ext uri="{FF2B5EF4-FFF2-40B4-BE49-F238E27FC236}">
                  <a16:creationId xmlns:a16="http://schemas.microsoft.com/office/drawing/2014/main" id="{80A1336A-97BF-1EE0-7E41-04C78E5D731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Google Shape;4754;p55">
              <a:extLst>
                <a:ext uri="{FF2B5EF4-FFF2-40B4-BE49-F238E27FC236}">
                  <a16:creationId xmlns:a16="http://schemas.microsoft.com/office/drawing/2014/main" id="{B92E042F-C133-BD76-8553-59C2A69668FE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Google Shape;4755;p55">
              <a:extLst>
                <a:ext uri="{FF2B5EF4-FFF2-40B4-BE49-F238E27FC236}">
                  <a16:creationId xmlns:a16="http://schemas.microsoft.com/office/drawing/2014/main" id="{2C3AE517-1416-35CE-186E-9A3AB52C02C7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Google Shape;4756;p55">
              <a:extLst>
                <a:ext uri="{FF2B5EF4-FFF2-40B4-BE49-F238E27FC236}">
                  <a16:creationId xmlns:a16="http://schemas.microsoft.com/office/drawing/2014/main" id="{3A91858C-9617-766B-936F-144A0F2CA80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Google Shape;4757;p55">
              <a:extLst>
                <a:ext uri="{FF2B5EF4-FFF2-40B4-BE49-F238E27FC236}">
                  <a16:creationId xmlns:a16="http://schemas.microsoft.com/office/drawing/2014/main" id="{AA3E7B85-B147-6BDA-9EA9-E201645F7935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Google Shape;4758;p55">
              <a:extLst>
                <a:ext uri="{FF2B5EF4-FFF2-40B4-BE49-F238E27FC236}">
                  <a16:creationId xmlns:a16="http://schemas.microsoft.com/office/drawing/2014/main" id="{9FDA27AE-2442-367B-5717-E81498EFB5A9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Google Shape;4759;p55">
              <a:extLst>
                <a:ext uri="{FF2B5EF4-FFF2-40B4-BE49-F238E27FC236}">
                  <a16:creationId xmlns:a16="http://schemas.microsoft.com/office/drawing/2014/main" id="{BFB6C42C-AE5F-E63C-33E0-5516E00CE1A7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46" grpId="0" animBg="1"/>
      <p:bldP spid="47" grpId="0" animBg="1"/>
      <p:bldP spid="4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Bong bóng Ý nghĩ: Hình đám mây 39">
            <a:extLst>
              <a:ext uri="{FF2B5EF4-FFF2-40B4-BE49-F238E27FC236}">
                <a16:creationId xmlns:a16="http://schemas.microsoft.com/office/drawing/2014/main" id="{6B062447-88A5-733C-BA9F-9156E7C55A69}"/>
              </a:ext>
            </a:extLst>
          </p:cNvPr>
          <p:cNvSpPr/>
          <p:nvPr/>
        </p:nvSpPr>
        <p:spPr>
          <a:xfrm>
            <a:off x="1101437" y="131620"/>
            <a:ext cx="4329545" cy="1607128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001A33"/>
                </a:solidFill>
                <a:effectLst/>
                <a:ea typeface="Calibri" panose="020F0502020204030204" pitchFamily="34" charset="0"/>
              </a:rPr>
              <a:t>Bình nhỏ có mấy lít nước mơ?</a:t>
            </a:r>
            <a:endParaRPr lang="en-US" sz="2400" dirty="0"/>
          </a:p>
        </p:txBody>
      </p:sp>
      <p:pic>
        <p:nvPicPr>
          <p:cNvPr id="61" name="Picture 4">
            <a:extLst>
              <a:ext uri="{FF2B5EF4-FFF2-40B4-BE49-F238E27FC236}">
                <a16:creationId xmlns:a16="http://schemas.microsoft.com/office/drawing/2014/main" id="{05869F53-D142-ADAA-6D7D-3B7473C8C87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10837" y="131620"/>
            <a:ext cx="990600" cy="990600"/>
          </a:xfrm>
          <a:prstGeom prst="rect">
            <a:avLst/>
          </a:prstGeom>
        </p:spPr>
      </p:pic>
      <p:sp>
        <p:nvSpPr>
          <p:cNvPr id="62" name="Bong bóng Ý nghĩ: Hình đám mây 61">
            <a:extLst>
              <a:ext uri="{FF2B5EF4-FFF2-40B4-BE49-F238E27FC236}">
                <a16:creationId xmlns:a16="http://schemas.microsoft.com/office/drawing/2014/main" id="{D03955DA-1402-2FA8-99E4-2BA8BC3AB69D}"/>
              </a:ext>
            </a:extLst>
          </p:cNvPr>
          <p:cNvSpPr/>
          <p:nvPr/>
        </p:nvSpPr>
        <p:spPr>
          <a:xfrm flipH="1">
            <a:off x="4572000" y="2029688"/>
            <a:ext cx="4329545" cy="1607128"/>
          </a:xfrm>
          <a:prstGeom prst="cloudCallou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Bình to so với bình nhỏ như thế nào?</a:t>
            </a:r>
            <a:endParaRPr lang="en-US" sz="2400" dirty="0">
              <a:latin typeface="+mj-lt"/>
            </a:endParaRPr>
          </a:p>
        </p:txBody>
      </p:sp>
      <p:sp>
        <p:nvSpPr>
          <p:cNvPr id="67" name="Hộp Văn bản 66">
            <a:extLst>
              <a:ext uri="{FF2B5EF4-FFF2-40B4-BE49-F238E27FC236}">
                <a16:creationId xmlns:a16="http://schemas.microsoft.com/office/drawing/2014/main" id="{5D4B0783-83CA-D583-EC48-C622B3D436E4}"/>
              </a:ext>
            </a:extLst>
          </p:cNvPr>
          <p:cNvSpPr txBox="1"/>
          <p:nvPr/>
        </p:nvSpPr>
        <p:spPr>
          <a:xfrm>
            <a:off x="5334000" y="845605"/>
            <a:ext cx="3810000" cy="5778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Bình nhỏ có 2l nước mơ</a:t>
            </a:r>
            <a:endParaRPr lang="en-US" sz="2400" dirty="0">
              <a:latin typeface="+mj-lt"/>
            </a:endParaRPr>
          </a:p>
        </p:txBody>
      </p:sp>
      <p:sp>
        <p:nvSpPr>
          <p:cNvPr id="70" name="Hộp Văn bản 69">
            <a:extLst>
              <a:ext uri="{FF2B5EF4-FFF2-40B4-BE49-F238E27FC236}">
                <a16:creationId xmlns:a16="http://schemas.microsoft.com/office/drawing/2014/main" id="{03005F7E-3D0D-7B0B-84F7-0A1C2A689E9F}"/>
              </a:ext>
            </a:extLst>
          </p:cNvPr>
          <p:cNvSpPr txBox="1"/>
          <p:nvPr/>
        </p:nvSpPr>
        <p:spPr>
          <a:xfrm>
            <a:off x="540327" y="2056783"/>
            <a:ext cx="3810000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nl-NL" sz="2400" dirty="0">
                <a:latin typeface="+mj-lt"/>
                <a:ea typeface="Calibri" panose="020F0502020204030204" pitchFamily="34" charset="0"/>
              </a:rPr>
              <a:t>B</a:t>
            </a: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ình to có số lít nước mơ gấp 5 lần bình nhỏ.</a:t>
            </a:r>
            <a:endParaRPr lang="en-US" sz="2400" dirty="0">
              <a:latin typeface="+mj-lt"/>
            </a:endParaRPr>
          </a:p>
        </p:txBody>
      </p:sp>
      <p:sp>
        <p:nvSpPr>
          <p:cNvPr id="71" name="Bong bóng Ý nghĩ: Hình đám mây 70">
            <a:extLst>
              <a:ext uri="{FF2B5EF4-FFF2-40B4-BE49-F238E27FC236}">
                <a16:creationId xmlns:a16="http://schemas.microsoft.com/office/drawing/2014/main" id="{0529C635-CC84-83A9-1514-0BB13BAFBD41}"/>
              </a:ext>
            </a:extLst>
          </p:cNvPr>
          <p:cNvSpPr/>
          <p:nvPr/>
        </p:nvSpPr>
        <p:spPr>
          <a:xfrm>
            <a:off x="249384" y="3636816"/>
            <a:ext cx="3560618" cy="1255977"/>
          </a:xfrm>
          <a:prstGeom prst="cloudCallou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Bài toán yêu cầu tìm gì?</a:t>
            </a:r>
            <a:endParaRPr lang="en-US" sz="2400" dirty="0">
              <a:latin typeface="+mj-lt"/>
            </a:endParaRPr>
          </a:p>
        </p:txBody>
      </p:sp>
      <p:sp>
        <p:nvSpPr>
          <p:cNvPr id="74" name="Hộp Văn bản 73">
            <a:extLst>
              <a:ext uri="{FF2B5EF4-FFF2-40B4-BE49-F238E27FC236}">
                <a16:creationId xmlns:a16="http://schemas.microsoft.com/office/drawing/2014/main" id="{7409C0E8-B4E6-E456-04F1-5A071C6CACD7}"/>
              </a:ext>
            </a:extLst>
          </p:cNvPr>
          <p:cNvSpPr txBox="1"/>
          <p:nvPr/>
        </p:nvSpPr>
        <p:spPr>
          <a:xfrm>
            <a:off x="3920834" y="3975880"/>
            <a:ext cx="4973782" cy="5778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Bình to có bao nhiêu lít nước mơ?</a:t>
            </a:r>
            <a:endParaRPr lang="en-US" sz="24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" name="Google Shape;4206;p66">
            <a:extLst>
              <a:ext uri="{FF2B5EF4-FFF2-40B4-BE49-F238E27FC236}">
                <a16:creationId xmlns:a16="http://schemas.microsoft.com/office/drawing/2014/main" id="{6888DCC1-2C8B-697D-340E-7B7A283814CC}"/>
              </a:ext>
            </a:extLst>
          </p:cNvPr>
          <p:cNvSpPr/>
          <p:nvPr/>
        </p:nvSpPr>
        <p:spPr>
          <a:xfrm rot="-1297573">
            <a:off x="327042" y="1533350"/>
            <a:ext cx="558189" cy="277455"/>
          </a:xfrm>
          <a:custGeom>
            <a:avLst/>
            <a:gdLst/>
            <a:ahLst/>
            <a:cxnLst/>
            <a:rect l="l" t="t" r="r" b="b"/>
            <a:pathLst>
              <a:path w="10212" h="5076" extrusionOk="0">
                <a:moveTo>
                  <a:pt x="4290" y="150"/>
                </a:moveTo>
                <a:cubicBezTo>
                  <a:pt x="4290" y="150"/>
                  <a:pt x="4290" y="155"/>
                  <a:pt x="4287" y="161"/>
                </a:cubicBezTo>
                <a:lnTo>
                  <a:pt x="4287" y="161"/>
                </a:lnTo>
                <a:cubicBezTo>
                  <a:pt x="4288" y="157"/>
                  <a:pt x="4289" y="153"/>
                  <a:pt x="4290" y="150"/>
                </a:cubicBezTo>
                <a:close/>
                <a:moveTo>
                  <a:pt x="4199" y="0"/>
                </a:moveTo>
                <a:cubicBezTo>
                  <a:pt x="4009" y="0"/>
                  <a:pt x="3801" y="18"/>
                  <a:pt x="3611" y="36"/>
                </a:cubicBezTo>
                <a:cubicBezTo>
                  <a:pt x="3045" y="113"/>
                  <a:pt x="2480" y="190"/>
                  <a:pt x="1937" y="321"/>
                </a:cubicBezTo>
                <a:cubicBezTo>
                  <a:pt x="1331" y="435"/>
                  <a:pt x="711" y="584"/>
                  <a:pt x="164" y="851"/>
                </a:cubicBezTo>
                <a:cubicBezTo>
                  <a:pt x="0" y="929"/>
                  <a:pt x="75" y="1150"/>
                  <a:pt x="208" y="1150"/>
                </a:cubicBezTo>
                <a:cubicBezTo>
                  <a:pt x="230" y="1150"/>
                  <a:pt x="253" y="1144"/>
                  <a:pt x="277" y="1131"/>
                </a:cubicBezTo>
                <a:cubicBezTo>
                  <a:pt x="747" y="905"/>
                  <a:pt x="1236" y="774"/>
                  <a:pt x="1729" y="679"/>
                </a:cubicBezTo>
                <a:cubicBezTo>
                  <a:pt x="2276" y="548"/>
                  <a:pt x="2819" y="453"/>
                  <a:pt x="3367" y="376"/>
                </a:cubicBezTo>
                <a:cubicBezTo>
                  <a:pt x="3593" y="358"/>
                  <a:pt x="3801" y="340"/>
                  <a:pt x="4009" y="321"/>
                </a:cubicBezTo>
                <a:lnTo>
                  <a:pt x="4140" y="321"/>
                </a:lnTo>
                <a:cubicBezTo>
                  <a:pt x="4140" y="321"/>
                  <a:pt x="4155" y="317"/>
                  <a:pt x="4164" y="315"/>
                </a:cubicBezTo>
                <a:lnTo>
                  <a:pt x="4164" y="315"/>
                </a:lnTo>
                <a:cubicBezTo>
                  <a:pt x="4163" y="317"/>
                  <a:pt x="4161" y="319"/>
                  <a:pt x="4160" y="321"/>
                </a:cubicBezTo>
                <a:lnTo>
                  <a:pt x="4160" y="321"/>
                </a:lnTo>
                <a:cubicBezTo>
                  <a:pt x="4159" y="321"/>
                  <a:pt x="4159" y="321"/>
                  <a:pt x="4158" y="321"/>
                </a:cubicBezTo>
                <a:lnTo>
                  <a:pt x="4159" y="321"/>
                </a:lnTo>
                <a:cubicBezTo>
                  <a:pt x="4122" y="372"/>
                  <a:pt x="4084" y="423"/>
                  <a:pt x="4045" y="471"/>
                </a:cubicBezTo>
                <a:cubicBezTo>
                  <a:pt x="3973" y="548"/>
                  <a:pt x="3878" y="643"/>
                  <a:pt x="3801" y="697"/>
                </a:cubicBezTo>
                <a:cubicBezTo>
                  <a:pt x="3385" y="1149"/>
                  <a:pt x="2955" y="1565"/>
                  <a:pt x="2503" y="2000"/>
                </a:cubicBezTo>
                <a:cubicBezTo>
                  <a:pt x="2462" y="2036"/>
                  <a:pt x="2426" y="2113"/>
                  <a:pt x="2462" y="2167"/>
                </a:cubicBezTo>
                <a:cubicBezTo>
                  <a:pt x="2478" y="2218"/>
                  <a:pt x="2537" y="2266"/>
                  <a:pt x="2603" y="2266"/>
                </a:cubicBezTo>
                <a:cubicBezTo>
                  <a:pt x="2613" y="2266"/>
                  <a:pt x="2624" y="2265"/>
                  <a:pt x="2634" y="2262"/>
                </a:cubicBezTo>
                <a:cubicBezTo>
                  <a:pt x="3634" y="2018"/>
                  <a:pt x="4670" y="1792"/>
                  <a:pt x="5705" y="1755"/>
                </a:cubicBezTo>
                <a:cubicBezTo>
                  <a:pt x="5796" y="1749"/>
                  <a:pt x="5885" y="1746"/>
                  <a:pt x="5972" y="1746"/>
                </a:cubicBezTo>
                <a:cubicBezTo>
                  <a:pt x="6048" y="1746"/>
                  <a:pt x="6124" y="1748"/>
                  <a:pt x="6199" y="1751"/>
                </a:cubicBezTo>
                <a:lnTo>
                  <a:pt x="6199" y="1751"/>
                </a:lnTo>
                <a:cubicBezTo>
                  <a:pt x="5558" y="2275"/>
                  <a:pt x="4910" y="2796"/>
                  <a:pt x="4271" y="3316"/>
                </a:cubicBezTo>
                <a:cubicBezTo>
                  <a:pt x="4146" y="3407"/>
                  <a:pt x="4227" y="3584"/>
                  <a:pt x="4365" y="3584"/>
                </a:cubicBezTo>
                <a:cubicBezTo>
                  <a:pt x="4371" y="3584"/>
                  <a:pt x="4378" y="3584"/>
                  <a:pt x="4385" y="3583"/>
                </a:cubicBezTo>
                <a:cubicBezTo>
                  <a:pt x="5420" y="3506"/>
                  <a:pt x="6479" y="3452"/>
                  <a:pt x="7515" y="3375"/>
                </a:cubicBezTo>
                <a:cubicBezTo>
                  <a:pt x="7626" y="3368"/>
                  <a:pt x="7736" y="3362"/>
                  <a:pt x="7845" y="3355"/>
                </a:cubicBezTo>
                <a:lnTo>
                  <a:pt x="7845" y="3355"/>
                </a:lnTo>
                <a:cubicBezTo>
                  <a:pt x="7137" y="3845"/>
                  <a:pt x="6438" y="4325"/>
                  <a:pt x="5724" y="4809"/>
                </a:cubicBezTo>
                <a:cubicBezTo>
                  <a:pt x="5619" y="4892"/>
                  <a:pt x="5692" y="5076"/>
                  <a:pt x="5821" y="5076"/>
                </a:cubicBezTo>
                <a:cubicBezTo>
                  <a:pt x="5832" y="5076"/>
                  <a:pt x="5843" y="5074"/>
                  <a:pt x="5855" y="5071"/>
                </a:cubicBezTo>
                <a:cubicBezTo>
                  <a:pt x="6827" y="4842"/>
                  <a:pt x="7836" y="4712"/>
                  <a:pt x="8843" y="4712"/>
                </a:cubicBezTo>
                <a:cubicBezTo>
                  <a:pt x="8909" y="4712"/>
                  <a:pt x="8974" y="4713"/>
                  <a:pt x="9039" y="4714"/>
                </a:cubicBezTo>
                <a:cubicBezTo>
                  <a:pt x="9361" y="4714"/>
                  <a:pt x="9664" y="4732"/>
                  <a:pt x="9985" y="4768"/>
                </a:cubicBezTo>
                <a:cubicBezTo>
                  <a:pt x="10170" y="4768"/>
                  <a:pt x="10211" y="4470"/>
                  <a:pt x="10003" y="4447"/>
                </a:cubicBezTo>
                <a:cubicBezTo>
                  <a:pt x="9650" y="4418"/>
                  <a:pt x="9296" y="4404"/>
                  <a:pt x="8941" y="4404"/>
                </a:cubicBezTo>
                <a:cubicBezTo>
                  <a:pt x="8195" y="4404"/>
                  <a:pt x="7450" y="4466"/>
                  <a:pt x="6723" y="4583"/>
                </a:cubicBezTo>
                <a:cubicBezTo>
                  <a:pt x="6669" y="4592"/>
                  <a:pt x="6615" y="4601"/>
                  <a:pt x="6561" y="4611"/>
                </a:cubicBezTo>
                <a:lnTo>
                  <a:pt x="6561" y="4611"/>
                </a:lnTo>
                <a:cubicBezTo>
                  <a:pt x="7205" y="4167"/>
                  <a:pt x="7846" y="3717"/>
                  <a:pt x="8497" y="3280"/>
                </a:cubicBezTo>
                <a:cubicBezTo>
                  <a:pt x="8551" y="3244"/>
                  <a:pt x="8551" y="3167"/>
                  <a:pt x="8533" y="3113"/>
                </a:cubicBezTo>
                <a:cubicBezTo>
                  <a:pt x="8515" y="3036"/>
                  <a:pt x="8438" y="3018"/>
                  <a:pt x="8361" y="3018"/>
                </a:cubicBezTo>
                <a:cubicBezTo>
                  <a:pt x="7325" y="3072"/>
                  <a:pt x="6289" y="3149"/>
                  <a:pt x="5235" y="3226"/>
                </a:cubicBezTo>
                <a:cubicBezTo>
                  <a:pt x="5097" y="3234"/>
                  <a:pt x="4958" y="3242"/>
                  <a:pt x="4820" y="3251"/>
                </a:cubicBezTo>
                <a:lnTo>
                  <a:pt x="4820" y="3251"/>
                </a:lnTo>
                <a:cubicBezTo>
                  <a:pt x="5439" y="2751"/>
                  <a:pt x="6070" y="2259"/>
                  <a:pt x="6687" y="1755"/>
                </a:cubicBezTo>
                <a:cubicBezTo>
                  <a:pt x="6800" y="1660"/>
                  <a:pt x="6741" y="1489"/>
                  <a:pt x="6610" y="1470"/>
                </a:cubicBezTo>
                <a:cubicBezTo>
                  <a:pt x="6393" y="1451"/>
                  <a:pt x="6176" y="1442"/>
                  <a:pt x="5959" y="1442"/>
                </a:cubicBezTo>
                <a:cubicBezTo>
                  <a:pt x="5121" y="1442"/>
                  <a:pt x="4284" y="1576"/>
                  <a:pt x="3462" y="1755"/>
                </a:cubicBezTo>
                <a:cubicBezTo>
                  <a:pt x="3341" y="1784"/>
                  <a:pt x="3224" y="1811"/>
                  <a:pt x="3108" y="1837"/>
                </a:cubicBezTo>
                <a:lnTo>
                  <a:pt x="3108" y="1837"/>
                </a:lnTo>
                <a:cubicBezTo>
                  <a:pt x="3382" y="1578"/>
                  <a:pt x="3653" y="1312"/>
                  <a:pt x="3914" y="1036"/>
                </a:cubicBezTo>
                <a:cubicBezTo>
                  <a:pt x="4086" y="869"/>
                  <a:pt x="4253" y="679"/>
                  <a:pt x="4425" y="489"/>
                </a:cubicBezTo>
                <a:cubicBezTo>
                  <a:pt x="4516" y="376"/>
                  <a:pt x="4688" y="190"/>
                  <a:pt x="4516" y="59"/>
                </a:cubicBezTo>
                <a:cubicBezTo>
                  <a:pt x="4443" y="0"/>
                  <a:pt x="4312" y="0"/>
                  <a:pt x="4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4206;p66">
            <a:extLst>
              <a:ext uri="{FF2B5EF4-FFF2-40B4-BE49-F238E27FC236}">
                <a16:creationId xmlns:a16="http://schemas.microsoft.com/office/drawing/2014/main" id="{00080A6A-6772-E199-7083-F322143E69C4}"/>
              </a:ext>
            </a:extLst>
          </p:cNvPr>
          <p:cNvSpPr/>
          <p:nvPr/>
        </p:nvSpPr>
        <p:spPr>
          <a:xfrm rot="-1297573">
            <a:off x="3871492" y="3266267"/>
            <a:ext cx="558189" cy="277455"/>
          </a:xfrm>
          <a:custGeom>
            <a:avLst/>
            <a:gdLst/>
            <a:ahLst/>
            <a:cxnLst/>
            <a:rect l="l" t="t" r="r" b="b"/>
            <a:pathLst>
              <a:path w="10212" h="5076" extrusionOk="0">
                <a:moveTo>
                  <a:pt x="4290" y="150"/>
                </a:moveTo>
                <a:cubicBezTo>
                  <a:pt x="4290" y="150"/>
                  <a:pt x="4290" y="155"/>
                  <a:pt x="4287" y="161"/>
                </a:cubicBezTo>
                <a:lnTo>
                  <a:pt x="4287" y="161"/>
                </a:lnTo>
                <a:cubicBezTo>
                  <a:pt x="4288" y="157"/>
                  <a:pt x="4289" y="153"/>
                  <a:pt x="4290" y="150"/>
                </a:cubicBezTo>
                <a:close/>
                <a:moveTo>
                  <a:pt x="4199" y="0"/>
                </a:moveTo>
                <a:cubicBezTo>
                  <a:pt x="4009" y="0"/>
                  <a:pt x="3801" y="18"/>
                  <a:pt x="3611" y="36"/>
                </a:cubicBezTo>
                <a:cubicBezTo>
                  <a:pt x="3045" y="113"/>
                  <a:pt x="2480" y="190"/>
                  <a:pt x="1937" y="321"/>
                </a:cubicBezTo>
                <a:cubicBezTo>
                  <a:pt x="1331" y="435"/>
                  <a:pt x="711" y="584"/>
                  <a:pt x="164" y="851"/>
                </a:cubicBezTo>
                <a:cubicBezTo>
                  <a:pt x="0" y="929"/>
                  <a:pt x="75" y="1150"/>
                  <a:pt x="208" y="1150"/>
                </a:cubicBezTo>
                <a:cubicBezTo>
                  <a:pt x="230" y="1150"/>
                  <a:pt x="253" y="1144"/>
                  <a:pt x="277" y="1131"/>
                </a:cubicBezTo>
                <a:cubicBezTo>
                  <a:pt x="747" y="905"/>
                  <a:pt x="1236" y="774"/>
                  <a:pt x="1729" y="679"/>
                </a:cubicBezTo>
                <a:cubicBezTo>
                  <a:pt x="2276" y="548"/>
                  <a:pt x="2819" y="453"/>
                  <a:pt x="3367" y="376"/>
                </a:cubicBezTo>
                <a:cubicBezTo>
                  <a:pt x="3593" y="358"/>
                  <a:pt x="3801" y="340"/>
                  <a:pt x="4009" y="321"/>
                </a:cubicBezTo>
                <a:lnTo>
                  <a:pt x="4140" y="321"/>
                </a:lnTo>
                <a:cubicBezTo>
                  <a:pt x="4140" y="321"/>
                  <a:pt x="4155" y="317"/>
                  <a:pt x="4164" y="315"/>
                </a:cubicBezTo>
                <a:lnTo>
                  <a:pt x="4164" y="315"/>
                </a:lnTo>
                <a:cubicBezTo>
                  <a:pt x="4163" y="317"/>
                  <a:pt x="4161" y="319"/>
                  <a:pt x="4160" y="321"/>
                </a:cubicBezTo>
                <a:lnTo>
                  <a:pt x="4160" y="321"/>
                </a:lnTo>
                <a:cubicBezTo>
                  <a:pt x="4159" y="321"/>
                  <a:pt x="4159" y="321"/>
                  <a:pt x="4158" y="321"/>
                </a:cubicBezTo>
                <a:lnTo>
                  <a:pt x="4159" y="321"/>
                </a:lnTo>
                <a:cubicBezTo>
                  <a:pt x="4122" y="372"/>
                  <a:pt x="4084" y="423"/>
                  <a:pt x="4045" y="471"/>
                </a:cubicBezTo>
                <a:cubicBezTo>
                  <a:pt x="3973" y="548"/>
                  <a:pt x="3878" y="643"/>
                  <a:pt x="3801" y="697"/>
                </a:cubicBezTo>
                <a:cubicBezTo>
                  <a:pt x="3385" y="1149"/>
                  <a:pt x="2955" y="1565"/>
                  <a:pt x="2503" y="2000"/>
                </a:cubicBezTo>
                <a:cubicBezTo>
                  <a:pt x="2462" y="2036"/>
                  <a:pt x="2426" y="2113"/>
                  <a:pt x="2462" y="2167"/>
                </a:cubicBezTo>
                <a:cubicBezTo>
                  <a:pt x="2478" y="2218"/>
                  <a:pt x="2537" y="2266"/>
                  <a:pt x="2603" y="2266"/>
                </a:cubicBezTo>
                <a:cubicBezTo>
                  <a:pt x="2613" y="2266"/>
                  <a:pt x="2624" y="2265"/>
                  <a:pt x="2634" y="2262"/>
                </a:cubicBezTo>
                <a:cubicBezTo>
                  <a:pt x="3634" y="2018"/>
                  <a:pt x="4670" y="1792"/>
                  <a:pt x="5705" y="1755"/>
                </a:cubicBezTo>
                <a:cubicBezTo>
                  <a:pt x="5796" y="1749"/>
                  <a:pt x="5885" y="1746"/>
                  <a:pt x="5972" y="1746"/>
                </a:cubicBezTo>
                <a:cubicBezTo>
                  <a:pt x="6048" y="1746"/>
                  <a:pt x="6124" y="1748"/>
                  <a:pt x="6199" y="1751"/>
                </a:cubicBezTo>
                <a:lnTo>
                  <a:pt x="6199" y="1751"/>
                </a:lnTo>
                <a:cubicBezTo>
                  <a:pt x="5558" y="2275"/>
                  <a:pt x="4910" y="2796"/>
                  <a:pt x="4271" y="3316"/>
                </a:cubicBezTo>
                <a:cubicBezTo>
                  <a:pt x="4146" y="3407"/>
                  <a:pt x="4227" y="3584"/>
                  <a:pt x="4365" y="3584"/>
                </a:cubicBezTo>
                <a:cubicBezTo>
                  <a:pt x="4371" y="3584"/>
                  <a:pt x="4378" y="3584"/>
                  <a:pt x="4385" y="3583"/>
                </a:cubicBezTo>
                <a:cubicBezTo>
                  <a:pt x="5420" y="3506"/>
                  <a:pt x="6479" y="3452"/>
                  <a:pt x="7515" y="3375"/>
                </a:cubicBezTo>
                <a:cubicBezTo>
                  <a:pt x="7626" y="3368"/>
                  <a:pt x="7736" y="3362"/>
                  <a:pt x="7845" y="3355"/>
                </a:cubicBezTo>
                <a:lnTo>
                  <a:pt x="7845" y="3355"/>
                </a:lnTo>
                <a:cubicBezTo>
                  <a:pt x="7137" y="3845"/>
                  <a:pt x="6438" y="4325"/>
                  <a:pt x="5724" y="4809"/>
                </a:cubicBezTo>
                <a:cubicBezTo>
                  <a:pt x="5619" y="4892"/>
                  <a:pt x="5692" y="5076"/>
                  <a:pt x="5821" y="5076"/>
                </a:cubicBezTo>
                <a:cubicBezTo>
                  <a:pt x="5832" y="5076"/>
                  <a:pt x="5843" y="5074"/>
                  <a:pt x="5855" y="5071"/>
                </a:cubicBezTo>
                <a:cubicBezTo>
                  <a:pt x="6827" y="4842"/>
                  <a:pt x="7836" y="4712"/>
                  <a:pt x="8843" y="4712"/>
                </a:cubicBezTo>
                <a:cubicBezTo>
                  <a:pt x="8909" y="4712"/>
                  <a:pt x="8974" y="4713"/>
                  <a:pt x="9039" y="4714"/>
                </a:cubicBezTo>
                <a:cubicBezTo>
                  <a:pt x="9361" y="4714"/>
                  <a:pt x="9664" y="4732"/>
                  <a:pt x="9985" y="4768"/>
                </a:cubicBezTo>
                <a:cubicBezTo>
                  <a:pt x="10170" y="4768"/>
                  <a:pt x="10211" y="4470"/>
                  <a:pt x="10003" y="4447"/>
                </a:cubicBezTo>
                <a:cubicBezTo>
                  <a:pt x="9650" y="4418"/>
                  <a:pt x="9296" y="4404"/>
                  <a:pt x="8941" y="4404"/>
                </a:cubicBezTo>
                <a:cubicBezTo>
                  <a:pt x="8195" y="4404"/>
                  <a:pt x="7450" y="4466"/>
                  <a:pt x="6723" y="4583"/>
                </a:cubicBezTo>
                <a:cubicBezTo>
                  <a:pt x="6669" y="4592"/>
                  <a:pt x="6615" y="4601"/>
                  <a:pt x="6561" y="4611"/>
                </a:cubicBezTo>
                <a:lnTo>
                  <a:pt x="6561" y="4611"/>
                </a:lnTo>
                <a:cubicBezTo>
                  <a:pt x="7205" y="4167"/>
                  <a:pt x="7846" y="3717"/>
                  <a:pt x="8497" y="3280"/>
                </a:cubicBezTo>
                <a:cubicBezTo>
                  <a:pt x="8551" y="3244"/>
                  <a:pt x="8551" y="3167"/>
                  <a:pt x="8533" y="3113"/>
                </a:cubicBezTo>
                <a:cubicBezTo>
                  <a:pt x="8515" y="3036"/>
                  <a:pt x="8438" y="3018"/>
                  <a:pt x="8361" y="3018"/>
                </a:cubicBezTo>
                <a:cubicBezTo>
                  <a:pt x="7325" y="3072"/>
                  <a:pt x="6289" y="3149"/>
                  <a:pt x="5235" y="3226"/>
                </a:cubicBezTo>
                <a:cubicBezTo>
                  <a:pt x="5097" y="3234"/>
                  <a:pt x="4958" y="3242"/>
                  <a:pt x="4820" y="3251"/>
                </a:cubicBezTo>
                <a:lnTo>
                  <a:pt x="4820" y="3251"/>
                </a:lnTo>
                <a:cubicBezTo>
                  <a:pt x="5439" y="2751"/>
                  <a:pt x="6070" y="2259"/>
                  <a:pt x="6687" y="1755"/>
                </a:cubicBezTo>
                <a:cubicBezTo>
                  <a:pt x="6800" y="1660"/>
                  <a:pt x="6741" y="1489"/>
                  <a:pt x="6610" y="1470"/>
                </a:cubicBezTo>
                <a:cubicBezTo>
                  <a:pt x="6393" y="1451"/>
                  <a:pt x="6176" y="1442"/>
                  <a:pt x="5959" y="1442"/>
                </a:cubicBezTo>
                <a:cubicBezTo>
                  <a:pt x="5121" y="1442"/>
                  <a:pt x="4284" y="1576"/>
                  <a:pt x="3462" y="1755"/>
                </a:cubicBezTo>
                <a:cubicBezTo>
                  <a:pt x="3341" y="1784"/>
                  <a:pt x="3224" y="1811"/>
                  <a:pt x="3108" y="1837"/>
                </a:cubicBezTo>
                <a:lnTo>
                  <a:pt x="3108" y="1837"/>
                </a:lnTo>
                <a:cubicBezTo>
                  <a:pt x="3382" y="1578"/>
                  <a:pt x="3653" y="1312"/>
                  <a:pt x="3914" y="1036"/>
                </a:cubicBezTo>
                <a:cubicBezTo>
                  <a:pt x="4086" y="869"/>
                  <a:pt x="4253" y="679"/>
                  <a:pt x="4425" y="489"/>
                </a:cubicBezTo>
                <a:cubicBezTo>
                  <a:pt x="4516" y="376"/>
                  <a:pt x="4688" y="190"/>
                  <a:pt x="4516" y="59"/>
                </a:cubicBezTo>
                <a:cubicBezTo>
                  <a:pt x="4443" y="0"/>
                  <a:pt x="4312" y="0"/>
                  <a:pt x="4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4206;p66">
            <a:extLst>
              <a:ext uri="{FF2B5EF4-FFF2-40B4-BE49-F238E27FC236}">
                <a16:creationId xmlns:a16="http://schemas.microsoft.com/office/drawing/2014/main" id="{6596A575-9CE3-07FC-9598-70290F7A49C1}"/>
              </a:ext>
            </a:extLst>
          </p:cNvPr>
          <p:cNvSpPr/>
          <p:nvPr/>
        </p:nvSpPr>
        <p:spPr>
          <a:xfrm rot="-1297573">
            <a:off x="6527072" y="305523"/>
            <a:ext cx="558189" cy="277455"/>
          </a:xfrm>
          <a:custGeom>
            <a:avLst/>
            <a:gdLst/>
            <a:ahLst/>
            <a:cxnLst/>
            <a:rect l="l" t="t" r="r" b="b"/>
            <a:pathLst>
              <a:path w="10212" h="5076" extrusionOk="0">
                <a:moveTo>
                  <a:pt x="4290" y="150"/>
                </a:moveTo>
                <a:cubicBezTo>
                  <a:pt x="4290" y="150"/>
                  <a:pt x="4290" y="155"/>
                  <a:pt x="4287" y="161"/>
                </a:cubicBezTo>
                <a:lnTo>
                  <a:pt x="4287" y="161"/>
                </a:lnTo>
                <a:cubicBezTo>
                  <a:pt x="4288" y="157"/>
                  <a:pt x="4289" y="153"/>
                  <a:pt x="4290" y="150"/>
                </a:cubicBezTo>
                <a:close/>
                <a:moveTo>
                  <a:pt x="4199" y="0"/>
                </a:moveTo>
                <a:cubicBezTo>
                  <a:pt x="4009" y="0"/>
                  <a:pt x="3801" y="18"/>
                  <a:pt x="3611" y="36"/>
                </a:cubicBezTo>
                <a:cubicBezTo>
                  <a:pt x="3045" y="113"/>
                  <a:pt x="2480" y="190"/>
                  <a:pt x="1937" y="321"/>
                </a:cubicBezTo>
                <a:cubicBezTo>
                  <a:pt x="1331" y="435"/>
                  <a:pt x="711" y="584"/>
                  <a:pt x="164" y="851"/>
                </a:cubicBezTo>
                <a:cubicBezTo>
                  <a:pt x="0" y="929"/>
                  <a:pt x="75" y="1150"/>
                  <a:pt x="208" y="1150"/>
                </a:cubicBezTo>
                <a:cubicBezTo>
                  <a:pt x="230" y="1150"/>
                  <a:pt x="253" y="1144"/>
                  <a:pt x="277" y="1131"/>
                </a:cubicBezTo>
                <a:cubicBezTo>
                  <a:pt x="747" y="905"/>
                  <a:pt x="1236" y="774"/>
                  <a:pt x="1729" y="679"/>
                </a:cubicBezTo>
                <a:cubicBezTo>
                  <a:pt x="2276" y="548"/>
                  <a:pt x="2819" y="453"/>
                  <a:pt x="3367" y="376"/>
                </a:cubicBezTo>
                <a:cubicBezTo>
                  <a:pt x="3593" y="358"/>
                  <a:pt x="3801" y="340"/>
                  <a:pt x="4009" y="321"/>
                </a:cubicBezTo>
                <a:lnTo>
                  <a:pt x="4140" y="321"/>
                </a:lnTo>
                <a:cubicBezTo>
                  <a:pt x="4140" y="321"/>
                  <a:pt x="4155" y="317"/>
                  <a:pt x="4164" y="315"/>
                </a:cubicBezTo>
                <a:lnTo>
                  <a:pt x="4164" y="315"/>
                </a:lnTo>
                <a:cubicBezTo>
                  <a:pt x="4163" y="317"/>
                  <a:pt x="4161" y="319"/>
                  <a:pt x="4160" y="321"/>
                </a:cubicBezTo>
                <a:lnTo>
                  <a:pt x="4160" y="321"/>
                </a:lnTo>
                <a:cubicBezTo>
                  <a:pt x="4159" y="321"/>
                  <a:pt x="4159" y="321"/>
                  <a:pt x="4158" y="321"/>
                </a:cubicBezTo>
                <a:lnTo>
                  <a:pt x="4159" y="321"/>
                </a:lnTo>
                <a:cubicBezTo>
                  <a:pt x="4122" y="372"/>
                  <a:pt x="4084" y="423"/>
                  <a:pt x="4045" y="471"/>
                </a:cubicBezTo>
                <a:cubicBezTo>
                  <a:pt x="3973" y="548"/>
                  <a:pt x="3878" y="643"/>
                  <a:pt x="3801" y="697"/>
                </a:cubicBezTo>
                <a:cubicBezTo>
                  <a:pt x="3385" y="1149"/>
                  <a:pt x="2955" y="1565"/>
                  <a:pt x="2503" y="2000"/>
                </a:cubicBezTo>
                <a:cubicBezTo>
                  <a:pt x="2462" y="2036"/>
                  <a:pt x="2426" y="2113"/>
                  <a:pt x="2462" y="2167"/>
                </a:cubicBezTo>
                <a:cubicBezTo>
                  <a:pt x="2478" y="2218"/>
                  <a:pt x="2537" y="2266"/>
                  <a:pt x="2603" y="2266"/>
                </a:cubicBezTo>
                <a:cubicBezTo>
                  <a:pt x="2613" y="2266"/>
                  <a:pt x="2624" y="2265"/>
                  <a:pt x="2634" y="2262"/>
                </a:cubicBezTo>
                <a:cubicBezTo>
                  <a:pt x="3634" y="2018"/>
                  <a:pt x="4670" y="1792"/>
                  <a:pt x="5705" y="1755"/>
                </a:cubicBezTo>
                <a:cubicBezTo>
                  <a:pt x="5796" y="1749"/>
                  <a:pt x="5885" y="1746"/>
                  <a:pt x="5972" y="1746"/>
                </a:cubicBezTo>
                <a:cubicBezTo>
                  <a:pt x="6048" y="1746"/>
                  <a:pt x="6124" y="1748"/>
                  <a:pt x="6199" y="1751"/>
                </a:cubicBezTo>
                <a:lnTo>
                  <a:pt x="6199" y="1751"/>
                </a:lnTo>
                <a:cubicBezTo>
                  <a:pt x="5558" y="2275"/>
                  <a:pt x="4910" y="2796"/>
                  <a:pt x="4271" y="3316"/>
                </a:cubicBezTo>
                <a:cubicBezTo>
                  <a:pt x="4146" y="3407"/>
                  <a:pt x="4227" y="3584"/>
                  <a:pt x="4365" y="3584"/>
                </a:cubicBezTo>
                <a:cubicBezTo>
                  <a:pt x="4371" y="3584"/>
                  <a:pt x="4378" y="3584"/>
                  <a:pt x="4385" y="3583"/>
                </a:cubicBezTo>
                <a:cubicBezTo>
                  <a:pt x="5420" y="3506"/>
                  <a:pt x="6479" y="3452"/>
                  <a:pt x="7515" y="3375"/>
                </a:cubicBezTo>
                <a:cubicBezTo>
                  <a:pt x="7626" y="3368"/>
                  <a:pt x="7736" y="3362"/>
                  <a:pt x="7845" y="3355"/>
                </a:cubicBezTo>
                <a:lnTo>
                  <a:pt x="7845" y="3355"/>
                </a:lnTo>
                <a:cubicBezTo>
                  <a:pt x="7137" y="3845"/>
                  <a:pt x="6438" y="4325"/>
                  <a:pt x="5724" y="4809"/>
                </a:cubicBezTo>
                <a:cubicBezTo>
                  <a:pt x="5619" y="4892"/>
                  <a:pt x="5692" y="5076"/>
                  <a:pt x="5821" y="5076"/>
                </a:cubicBezTo>
                <a:cubicBezTo>
                  <a:pt x="5832" y="5076"/>
                  <a:pt x="5843" y="5074"/>
                  <a:pt x="5855" y="5071"/>
                </a:cubicBezTo>
                <a:cubicBezTo>
                  <a:pt x="6827" y="4842"/>
                  <a:pt x="7836" y="4712"/>
                  <a:pt x="8843" y="4712"/>
                </a:cubicBezTo>
                <a:cubicBezTo>
                  <a:pt x="8909" y="4712"/>
                  <a:pt x="8974" y="4713"/>
                  <a:pt x="9039" y="4714"/>
                </a:cubicBezTo>
                <a:cubicBezTo>
                  <a:pt x="9361" y="4714"/>
                  <a:pt x="9664" y="4732"/>
                  <a:pt x="9985" y="4768"/>
                </a:cubicBezTo>
                <a:cubicBezTo>
                  <a:pt x="10170" y="4768"/>
                  <a:pt x="10211" y="4470"/>
                  <a:pt x="10003" y="4447"/>
                </a:cubicBezTo>
                <a:cubicBezTo>
                  <a:pt x="9650" y="4418"/>
                  <a:pt x="9296" y="4404"/>
                  <a:pt x="8941" y="4404"/>
                </a:cubicBezTo>
                <a:cubicBezTo>
                  <a:pt x="8195" y="4404"/>
                  <a:pt x="7450" y="4466"/>
                  <a:pt x="6723" y="4583"/>
                </a:cubicBezTo>
                <a:cubicBezTo>
                  <a:pt x="6669" y="4592"/>
                  <a:pt x="6615" y="4601"/>
                  <a:pt x="6561" y="4611"/>
                </a:cubicBezTo>
                <a:lnTo>
                  <a:pt x="6561" y="4611"/>
                </a:lnTo>
                <a:cubicBezTo>
                  <a:pt x="7205" y="4167"/>
                  <a:pt x="7846" y="3717"/>
                  <a:pt x="8497" y="3280"/>
                </a:cubicBezTo>
                <a:cubicBezTo>
                  <a:pt x="8551" y="3244"/>
                  <a:pt x="8551" y="3167"/>
                  <a:pt x="8533" y="3113"/>
                </a:cubicBezTo>
                <a:cubicBezTo>
                  <a:pt x="8515" y="3036"/>
                  <a:pt x="8438" y="3018"/>
                  <a:pt x="8361" y="3018"/>
                </a:cubicBezTo>
                <a:cubicBezTo>
                  <a:pt x="7325" y="3072"/>
                  <a:pt x="6289" y="3149"/>
                  <a:pt x="5235" y="3226"/>
                </a:cubicBezTo>
                <a:cubicBezTo>
                  <a:pt x="5097" y="3234"/>
                  <a:pt x="4958" y="3242"/>
                  <a:pt x="4820" y="3251"/>
                </a:cubicBezTo>
                <a:lnTo>
                  <a:pt x="4820" y="3251"/>
                </a:lnTo>
                <a:cubicBezTo>
                  <a:pt x="5439" y="2751"/>
                  <a:pt x="6070" y="2259"/>
                  <a:pt x="6687" y="1755"/>
                </a:cubicBezTo>
                <a:cubicBezTo>
                  <a:pt x="6800" y="1660"/>
                  <a:pt x="6741" y="1489"/>
                  <a:pt x="6610" y="1470"/>
                </a:cubicBezTo>
                <a:cubicBezTo>
                  <a:pt x="6393" y="1451"/>
                  <a:pt x="6176" y="1442"/>
                  <a:pt x="5959" y="1442"/>
                </a:cubicBezTo>
                <a:cubicBezTo>
                  <a:pt x="5121" y="1442"/>
                  <a:pt x="4284" y="1576"/>
                  <a:pt x="3462" y="1755"/>
                </a:cubicBezTo>
                <a:cubicBezTo>
                  <a:pt x="3341" y="1784"/>
                  <a:pt x="3224" y="1811"/>
                  <a:pt x="3108" y="1837"/>
                </a:cubicBezTo>
                <a:lnTo>
                  <a:pt x="3108" y="1837"/>
                </a:lnTo>
                <a:cubicBezTo>
                  <a:pt x="3382" y="1578"/>
                  <a:pt x="3653" y="1312"/>
                  <a:pt x="3914" y="1036"/>
                </a:cubicBezTo>
                <a:cubicBezTo>
                  <a:pt x="4086" y="869"/>
                  <a:pt x="4253" y="679"/>
                  <a:pt x="4425" y="489"/>
                </a:cubicBezTo>
                <a:cubicBezTo>
                  <a:pt x="4516" y="376"/>
                  <a:pt x="4688" y="190"/>
                  <a:pt x="4516" y="59"/>
                </a:cubicBezTo>
                <a:cubicBezTo>
                  <a:pt x="4443" y="0"/>
                  <a:pt x="4312" y="0"/>
                  <a:pt x="4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4206;p66">
            <a:extLst>
              <a:ext uri="{FF2B5EF4-FFF2-40B4-BE49-F238E27FC236}">
                <a16:creationId xmlns:a16="http://schemas.microsoft.com/office/drawing/2014/main" id="{8FEE640D-8BBF-052B-27DD-53ED240F870C}"/>
              </a:ext>
            </a:extLst>
          </p:cNvPr>
          <p:cNvSpPr/>
          <p:nvPr/>
        </p:nvSpPr>
        <p:spPr>
          <a:xfrm rot="-1297573">
            <a:off x="8258768" y="1745491"/>
            <a:ext cx="558189" cy="277455"/>
          </a:xfrm>
          <a:custGeom>
            <a:avLst/>
            <a:gdLst/>
            <a:ahLst/>
            <a:cxnLst/>
            <a:rect l="l" t="t" r="r" b="b"/>
            <a:pathLst>
              <a:path w="10212" h="5076" extrusionOk="0">
                <a:moveTo>
                  <a:pt x="4290" y="150"/>
                </a:moveTo>
                <a:cubicBezTo>
                  <a:pt x="4290" y="150"/>
                  <a:pt x="4290" y="155"/>
                  <a:pt x="4287" y="161"/>
                </a:cubicBezTo>
                <a:lnTo>
                  <a:pt x="4287" y="161"/>
                </a:lnTo>
                <a:cubicBezTo>
                  <a:pt x="4288" y="157"/>
                  <a:pt x="4289" y="153"/>
                  <a:pt x="4290" y="150"/>
                </a:cubicBezTo>
                <a:close/>
                <a:moveTo>
                  <a:pt x="4199" y="0"/>
                </a:moveTo>
                <a:cubicBezTo>
                  <a:pt x="4009" y="0"/>
                  <a:pt x="3801" y="18"/>
                  <a:pt x="3611" y="36"/>
                </a:cubicBezTo>
                <a:cubicBezTo>
                  <a:pt x="3045" y="113"/>
                  <a:pt x="2480" y="190"/>
                  <a:pt x="1937" y="321"/>
                </a:cubicBezTo>
                <a:cubicBezTo>
                  <a:pt x="1331" y="435"/>
                  <a:pt x="711" y="584"/>
                  <a:pt x="164" y="851"/>
                </a:cubicBezTo>
                <a:cubicBezTo>
                  <a:pt x="0" y="929"/>
                  <a:pt x="75" y="1150"/>
                  <a:pt x="208" y="1150"/>
                </a:cubicBezTo>
                <a:cubicBezTo>
                  <a:pt x="230" y="1150"/>
                  <a:pt x="253" y="1144"/>
                  <a:pt x="277" y="1131"/>
                </a:cubicBezTo>
                <a:cubicBezTo>
                  <a:pt x="747" y="905"/>
                  <a:pt x="1236" y="774"/>
                  <a:pt x="1729" y="679"/>
                </a:cubicBezTo>
                <a:cubicBezTo>
                  <a:pt x="2276" y="548"/>
                  <a:pt x="2819" y="453"/>
                  <a:pt x="3367" y="376"/>
                </a:cubicBezTo>
                <a:cubicBezTo>
                  <a:pt x="3593" y="358"/>
                  <a:pt x="3801" y="340"/>
                  <a:pt x="4009" y="321"/>
                </a:cubicBezTo>
                <a:lnTo>
                  <a:pt x="4140" y="321"/>
                </a:lnTo>
                <a:cubicBezTo>
                  <a:pt x="4140" y="321"/>
                  <a:pt x="4155" y="317"/>
                  <a:pt x="4164" y="315"/>
                </a:cubicBezTo>
                <a:lnTo>
                  <a:pt x="4164" y="315"/>
                </a:lnTo>
                <a:cubicBezTo>
                  <a:pt x="4163" y="317"/>
                  <a:pt x="4161" y="319"/>
                  <a:pt x="4160" y="321"/>
                </a:cubicBezTo>
                <a:lnTo>
                  <a:pt x="4160" y="321"/>
                </a:lnTo>
                <a:cubicBezTo>
                  <a:pt x="4159" y="321"/>
                  <a:pt x="4159" y="321"/>
                  <a:pt x="4158" y="321"/>
                </a:cubicBezTo>
                <a:lnTo>
                  <a:pt x="4159" y="321"/>
                </a:lnTo>
                <a:cubicBezTo>
                  <a:pt x="4122" y="372"/>
                  <a:pt x="4084" y="423"/>
                  <a:pt x="4045" y="471"/>
                </a:cubicBezTo>
                <a:cubicBezTo>
                  <a:pt x="3973" y="548"/>
                  <a:pt x="3878" y="643"/>
                  <a:pt x="3801" y="697"/>
                </a:cubicBezTo>
                <a:cubicBezTo>
                  <a:pt x="3385" y="1149"/>
                  <a:pt x="2955" y="1565"/>
                  <a:pt x="2503" y="2000"/>
                </a:cubicBezTo>
                <a:cubicBezTo>
                  <a:pt x="2462" y="2036"/>
                  <a:pt x="2426" y="2113"/>
                  <a:pt x="2462" y="2167"/>
                </a:cubicBezTo>
                <a:cubicBezTo>
                  <a:pt x="2478" y="2218"/>
                  <a:pt x="2537" y="2266"/>
                  <a:pt x="2603" y="2266"/>
                </a:cubicBezTo>
                <a:cubicBezTo>
                  <a:pt x="2613" y="2266"/>
                  <a:pt x="2624" y="2265"/>
                  <a:pt x="2634" y="2262"/>
                </a:cubicBezTo>
                <a:cubicBezTo>
                  <a:pt x="3634" y="2018"/>
                  <a:pt x="4670" y="1792"/>
                  <a:pt x="5705" y="1755"/>
                </a:cubicBezTo>
                <a:cubicBezTo>
                  <a:pt x="5796" y="1749"/>
                  <a:pt x="5885" y="1746"/>
                  <a:pt x="5972" y="1746"/>
                </a:cubicBezTo>
                <a:cubicBezTo>
                  <a:pt x="6048" y="1746"/>
                  <a:pt x="6124" y="1748"/>
                  <a:pt x="6199" y="1751"/>
                </a:cubicBezTo>
                <a:lnTo>
                  <a:pt x="6199" y="1751"/>
                </a:lnTo>
                <a:cubicBezTo>
                  <a:pt x="5558" y="2275"/>
                  <a:pt x="4910" y="2796"/>
                  <a:pt x="4271" y="3316"/>
                </a:cubicBezTo>
                <a:cubicBezTo>
                  <a:pt x="4146" y="3407"/>
                  <a:pt x="4227" y="3584"/>
                  <a:pt x="4365" y="3584"/>
                </a:cubicBezTo>
                <a:cubicBezTo>
                  <a:pt x="4371" y="3584"/>
                  <a:pt x="4378" y="3584"/>
                  <a:pt x="4385" y="3583"/>
                </a:cubicBezTo>
                <a:cubicBezTo>
                  <a:pt x="5420" y="3506"/>
                  <a:pt x="6479" y="3452"/>
                  <a:pt x="7515" y="3375"/>
                </a:cubicBezTo>
                <a:cubicBezTo>
                  <a:pt x="7626" y="3368"/>
                  <a:pt x="7736" y="3362"/>
                  <a:pt x="7845" y="3355"/>
                </a:cubicBezTo>
                <a:lnTo>
                  <a:pt x="7845" y="3355"/>
                </a:lnTo>
                <a:cubicBezTo>
                  <a:pt x="7137" y="3845"/>
                  <a:pt x="6438" y="4325"/>
                  <a:pt x="5724" y="4809"/>
                </a:cubicBezTo>
                <a:cubicBezTo>
                  <a:pt x="5619" y="4892"/>
                  <a:pt x="5692" y="5076"/>
                  <a:pt x="5821" y="5076"/>
                </a:cubicBezTo>
                <a:cubicBezTo>
                  <a:pt x="5832" y="5076"/>
                  <a:pt x="5843" y="5074"/>
                  <a:pt x="5855" y="5071"/>
                </a:cubicBezTo>
                <a:cubicBezTo>
                  <a:pt x="6827" y="4842"/>
                  <a:pt x="7836" y="4712"/>
                  <a:pt x="8843" y="4712"/>
                </a:cubicBezTo>
                <a:cubicBezTo>
                  <a:pt x="8909" y="4712"/>
                  <a:pt x="8974" y="4713"/>
                  <a:pt x="9039" y="4714"/>
                </a:cubicBezTo>
                <a:cubicBezTo>
                  <a:pt x="9361" y="4714"/>
                  <a:pt x="9664" y="4732"/>
                  <a:pt x="9985" y="4768"/>
                </a:cubicBezTo>
                <a:cubicBezTo>
                  <a:pt x="10170" y="4768"/>
                  <a:pt x="10211" y="4470"/>
                  <a:pt x="10003" y="4447"/>
                </a:cubicBezTo>
                <a:cubicBezTo>
                  <a:pt x="9650" y="4418"/>
                  <a:pt x="9296" y="4404"/>
                  <a:pt x="8941" y="4404"/>
                </a:cubicBezTo>
                <a:cubicBezTo>
                  <a:pt x="8195" y="4404"/>
                  <a:pt x="7450" y="4466"/>
                  <a:pt x="6723" y="4583"/>
                </a:cubicBezTo>
                <a:cubicBezTo>
                  <a:pt x="6669" y="4592"/>
                  <a:pt x="6615" y="4601"/>
                  <a:pt x="6561" y="4611"/>
                </a:cubicBezTo>
                <a:lnTo>
                  <a:pt x="6561" y="4611"/>
                </a:lnTo>
                <a:cubicBezTo>
                  <a:pt x="7205" y="4167"/>
                  <a:pt x="7846" y="3717"/>
                  <a:pt x="8497" y="3280"/>
                </a:cubicBezTo>
                <a:cubicBezTo>
                  <a:pt x="8551" y="3244"/>
                  <a:pt x="8551" y="3167"/>
                  <a:pt x="8533" y="3113"/>
                </a:cubicBezTo>
                <a:cubicBezTo>
                  <a:pt x="8515" y="3036"/>
                  <a:pt x="8438" y="3018"/>
                  <a:pt x="8361" y="3018"/>
                </a:cubicBezTo>
                <a:cubicBezTo>
                  <a:pt x="7325" y="3072"/>
                  <a:pt x="6289" y="3149"/>
                  <a:pt x="5235" y="3226"/>
                </a:cubicBezTo>
                <a:cubicBezTo>
                  <a:pt x="5097" y="3234"/>
                  <a:pt x="4958" y="3242"/>
                  <a:pt x="4820" y="3251"/>
                </a:cubicBezTo>
                <a:lnTo>
                  <a:pt x="4820" y="3251"/>
                </a:lnTo>
                <a:cubicBezTo>
                  <a:pt x="5439" y="2751"/>
                  <a:pt x="6070" y="2259"/>
                  <a:pt x="6687" y="1755"/>
                </a:cubicBezTo>
                <a:cubicBezTo>
                  <a:pt x="6800" y="1660"/>
                  <a:pt x="6741" y="1489"/>
                  <a:pt x="6610" y="1470"/>
                </a:cubicBezTo>
                <a:cubicBezTo>
                  <a:pt x="6393" y="1451"/>
                  <a:pt x="6176" y="1442"/>
                  <a:pt x="5959" y="1442"/>
                </a:cubicBezTo>
                <a:cubicBezTo>
                  <a:pt x="5121" y="1442"/>
                  <a:pt x="4284" y="1576"/>
                  <a:pt x="3462" y="1755"/>
                </a:cubicBezTo>
                <a:cubicBezTo>
                  <a:pt x="3341" y="1784"/>
                  <a:pt x="3224" y="1811"/>
                  <a:pt x="3108" y="1837"/>
                </a:cubicBezTo>
                <a:lnTo>
                  <a:pt x="3108" y="1837"/>
                </a:lnTo>
                <a:cubicBezTo>
                  <a:pt x="3382" y="1578"/>
                  <a:pt x="3653" y="1312"/>
                  <a:pt x="3914" y="1036"/>
                </a:cubicBezTo>
                <a:cubicBezTo>
                  <a:pt x="4086" y="869"/>
                  <a:pt x="4253" y="679"/>
                  <a:pt x="4425" y="489"/>
                </a:cubicBezTo>
                <a:cubicBezTo>
                  <a:pt x="4516" y="376"/>
                  <a:pt x="4688" y="190"/>
                  <a:pt x="4516" y="59"/>
                </a:cubicBezTo>
                <a:cubicBezTo>
                  <a:pt x="4443" y="0"/>
                  <a:pt x="4312" y="0"/>
                  <a:pt x="4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4206;p66">
            <a:extLst>
              <a:ext uri="{FF2B5EF4-FFF2-40B4-BE49-F238E27FC236}">
                <a16:creationId xmlns:a16="http://schemas.microsoft.com/office/drawing/2014/main" id="{C2F398DF-4384-6F82-BD34-BCED9802C3EF}"/>
              </a:ext>
            </a:extLst>
          </p:cNvPr>
          <p:cNvSpPr/>
          <p:nvPr/>
        </p:nvSpPr>
        <p:spPr>
          <a:xfrm rot="-1297573">
            <a:off x="6298471" y="4772949"/>
            <a:ext cx="558189" cy="277455"/>
          </a:xfrm>
          <a:custGeom>
            <a:avLst/>
            <a:gdLst/>
            <a:ahLst/>
            <a:cxnLst/>
            <a:rect l="l" t="t" r="r" b="b"/>
            <a:pathLst>
              <a:path w="10212" h="5076" extrusionOk="0">
                <a:moveTo>
                  <a:pt x="4290" y="150"/>
                </a:moveTo>
                <a:cubicBezTo>
                  <a:pt x="4290" y="150"/>
                  <a:pt x="4290" y="155"/>
                  <a:pt x="4287" y="161"/>
                </a:cubicBezTo>
                <a:lnTo>
                  <a:pt x="4287" y="161"/>
                </a:lnTo>
                <a:cubicBezTo>
                  <a:pt x="4288" y="157"/>
                  <a:pt x="4289" y="153"/>
                  <a:pt x="4290" y="150"/>
                </a:cubicBezTo>
                <a:close/>
                <a:moveTo>
                  <a:pt x="4199" y="0"/>
                </a:moveTo>
                <a:cubicBezTo>
                  <a:pt x="4009" y="0"/>
                  <a:pt x="3801" y="18"/>
                  <a:pt x="3611" y="36"/>
                </a:cubicBezTo>
                <a:cubicBezTo>
                  <a:pt x="3045" y="113"/>
                  <a:pt x="2480" y="190"/>
                  <a:pt x="1937" y="321"/>
                </a:cubicBezTo>
                <a:cubicBezTo>
                  <a:pt x="1331" y="435"/>
                  <a:pt x="711" y="584"/>
                  <a:pt x="164" y="851"/>
                </a:cubicBezTo>
                <a:cubicBezTo>
                  <a:pt x="0" y="929"/>
                  <a:pt x="75" y="1150"/>
                  <a:pt x="208" y="1150"/>
                </a:cubicBezTo>
                <a:cubicBezTo>
                  <a:pt x="230" y="1150"/>
                  <a:pt x="253" y="1144"/>
                  <a:pt x="277" y="1131"/>
                </a:cubicBezTo>
                <a:cubicBezTo>
                  <a:pt x="747" y="905"/>
                  <a:pt x="1236" y="774"/>
                  <a:pt x="1729" y="679"/>
                </a:cubicBezTo>
                <a:cubicBezTo>
                  <a:pt x="2276" y="548"/>
                  <a:pt x="2819" y="453"/>
                  <a:pt x="3367" y="376"/>
                </a:cubicBezTo>
                <a:cubicBezTo>
                  <a:pt x="3593" y="358"/>
                  <a:pt x="3801" y="340"/>
                  <a:pt x="4009" y="321"/>
                </a:cubicBezTo>
                <a:lnTo>
                  <a:pt x="4140" y="321"/>
                </a:lnTo>
                <a:cubicBezTo>
                  <a:pt x="4140" y="321"/>
                  <a:pt x="4155" y="317"/>
                  <a:pt x="4164" y="315"/>
                </a:cubicBezTo>
                <a:lnTo>
                  <a:pt x="4164" y="315"/>
                </a:lnTo>
                <a:cubicBezTo>
                  <a:pt x="4163" y="317"/>
                  <a:pt x="4161" y="319"/>
                  <a:pt x="4160" y="321"/>
                </a:cubicBezTo>
                <a:lnTo>
                  <a:pt x="4160" y="321"/>
                </a:lnTo>
                <a:cubicBezTo>
                  <a:pt x="4159" y="321"/>
                  <a:pt x="4159" y="321"/>
                  <a:pt x="4158" y="321"/>
                </a:cubicBezTo>
                <a:lnTo>
                  <a:pt x="4159" y="321"/>
                </a:lnTo>
                <a:cubicBezTo>
                  <a:pt x="4122" y="372"/>
                  <a:pt x="4084" y="423"/>
                  <a:pt x="4045" y="471"/>
                </a:cubicBezTo>
                <a:cubicBezTo>
                  <a:pt x="3973" y="548"/>
                  <a:pt x="3878" y="643"/>
                  <a:pt x="3801" y="697"/>
                </a:cubicBezTo>
                <a:cubicBezTo>
                  <a:pt x="3385" y="1149"/>
                  <a:pt x="2955" y="1565"/>
                  <a:pt x="2503" y="2000"/>
                </a:cubicBezTo>
                <a:cubicBezTo>
                  <a:pt x="2462" y="2036"/>
                  <a:pt x="2426" y="2113"/>
                  <a:pt x="2462" y="2167"/>
                </a:cubicBezTo>
                <a:cubicBezTo>
                  <a:pt x="2478" y="2218"/>
                  <a:pt x="2537" y="2266"/>
                  <a:pt x="2603" y="2266"/>
                </a:cubicBezTo>
                <a:cubicBezTo>
                  <a:pt x="2613" y="2266"/>
                  <a:pt x="2624" y="2265"/>
                  <a:pt x="2634" y="2262"/>
                </a:cubicBezTo>
                <a:cubicBezTo>
                  <a:pt x="3634" y="2018"/>
                  <a:pt x="4670" y="1792"/>
                  <a:pt x="5705" y="1755"/>
                </a:cubicBezTo>
                <a:cubicBezTo>
                  <a:pt x="5796" y="1749"/>
                  <a:pt x="5885" y="1746"/>
                  <a:pt x="5972" y="1746"/>
                </a:cubicBezTo>
                <a:cubicBezTo>
                  <a:pt x="6048" y="1746"/>
                  <a:pt x="6124" y="1748"/>
                  <a:pt x="6199" y="1751"/>
                </a:cubicBezTo>
                <a:lnTo>
                  <a:pt x="6199" y="1751"/>
                </a:lnTo>
                <a:cubicBezTo>
                  <a:pt x="5558" y="2275"/>
                  <a:pt x="4910" y="2796"/>
                  <a:pt x="4271" y="3316"/>
                </a:cubicBezTo>
                <a:cubicBezTo>
                  <a:pt x="4146" y="3407"/>
                  <a:pt x="4227" y="3584"/>
                  <a:pt x="4365" y="3584"/>
                </a:cubicBezTo>
                <a:cubicBezTo>
                  <a:pt x="4371" y="3584"/>
                  <a:pt x="4378" y="3584"/>
                  <a:pt x="4385" y="3583"/>
                </a:cubicBezTo>
                <a:cubicBezTo>
                  <a:pt x="5420" y="3506"/>
                  <a:pt x="6479" y="3452"/>
                  <a:pt x="7515" y="3375"/>
                </a:cubicBezTo>
                <a:cubicBezTo>
                  <a:pt x="7626" y="3368"/>
                  <a:pt x="7736" y="3362"/>
                  <a:pt x="7845" y="3355"/>
                </a:cubicBezTo>
                <a:lnTo>
                  <a:pt x="7845" y="3355"/>
                </a:lnTo>
                <a:cubicBezTo>
                  <a:pt x="7137" y="3845"/>
                  <a:pt x="6438" y="4325"/>
                  <a:pt x="5724" y="4809"/>
                </a:cubicBezTo>
                <a:cubicBezTo>
                  <a:pt x="5619" y="4892"/>
                  <a:pt x="5692" y="5076"/>
                  <a:pt x="5821" y="5076"/>
                </a:cubicBezTo>
                <a:cubicBezTo>
                  <a:pt x="5832" y="5076"/>
                  <a:pt x="5843" y="5074"/>
                  <a:pt x="5855" y="5071"/>
                </a:cubicBezTo>
                <a:cubicBezTo>
                  <a:pt x="6827" y="4842"/>
                  <a:pt x="7836" y="4712"/>
                  <a:pt x="8843" y="4712"/>
                </a:cubicBezTo>
                <a:cubicBezTo>
                  <a:pt x="8909" y="4712"/>
                  <a:pt x="8974" y="4713"/>
                  <a:pt x="9039" y="4714"/>
                </a:cubicBezTo>
                <a:cubicBezTo>
                  <a:pt x="9361" y="4714"/>
                  <a:pt x="9664" y="4732"/>
                  <a:pt x="9985" y="4768"/>
                </a:cubicBezTo>
                <a:cubicBezTo>
                  <a:pt x="10170" y="4768"/>
                  <a:pt x="10211" y="4470"/>
                  <a:pt x="10003" y="4447"/>
                </a:cubicBezTo>
                <a:cubicBezTo>
                  <a:pt x="9650" y="4418"/>
                  <a:pt x="9296" y="4404"/>
                  <a:pt x="8941" y="4404"/>
                </a:cubicBezTo>
                <a:cubicBezTo>
                  <a:pt x="8195" y="4404"/>
                  <a:pt x="7450" y="4466"/>
                  <a:pt x="6723" y="4583"/>
                </a:cubicBezTo>
                <a:cubicBezTo>
                  <a:pt x="6669" y="4592"/>
                  <a:pt x="6615" y="4601"/>
                  <a:pt x="6561" y="4611"/>
                </a:cubicBezTo>
                <a:lnTo>
                  <a:pt x="6561" y="4611"/>
                </a:lnTo>
                <a:cubicBezTo>
                  <a:pt x="7205" y="4167"/>
                  <a:pt x="7846" y="3717"/>
                  <a:pt x="8497" y="3280"/>
                </a:cubicBezTo>
                <a:cubicBezTo>
                  <a:pt x="8551" y="3244"/>
                  <a:pt x="8551" y="3167"/>
                  <a:pt x="8533" y="3113"/>
                </a:cubicBezTo>
                <a:cubicBezTo>
                  <a:pt x="8515" y="3036"/>
                  <a:pt x="8438" y="3018"/>
                  <a:pt x="8361" y="3018"/>
                </a:cubicBezTo>
                <a:cubicBezTo>
                  <a:pt x="7325" y="3072"/>
                  <a:pt x="6289" y="3149"/>
                  <a:pt x="5235" y="3226"/>
                </a:cubicBezTo>
                <a:cubicBezTo>
                  <a:pt x="5097" y="3234"/>
                  <a:pt x="4958" y="3242"/>
                  <a:pt x="4820" y="3251"/>
                </a:cubicBezTo>
                <a:lnTo>
                  <a:pt x="4820" y="3251"/>
                </a:lnTo>
                <a:cubicBezTo>
                  <a:pt x="5439" y="2751"/>
                  <a:pt x="6070" y="2259"/>
                  <a:pt x="6687" y="1755"/>
                </a:cubicBezTo>
                <a:cubicBezTo>
                  <a:pt x="6800" y="1660"/>
                  <a:pt x="6741" y="1489"/>
                  <a:pt x="6610" y="1470"/>
                </a:cubicBezTo>
                <a:cubicBezTo>
                  <a:pt x="6393" y="1451"/>
                  <a:pt x="6176" y="1442"/>
                  <a:pt x="5959" y="1442"/>
                </a:cubicBezTo>
                <a:cubicBezTo>
                  <a:pt x="5121" y="1442"/>
                  <a:pt x="4284" y="1576"/>
                  <a:pt x="3462" y="1755"/>
                </a:cubicBezTo>
                <a:cubicBezTo>
                  <a:pt x="3341" y="1784"/>
                  <a:pt x="3224" y="1811"/>
                  <a:pt x="3108" y="1837"/>
                </a:cubicBezTo>
                <a:lnTo>
                  <a:pt x="3108" y="1837"/>
                </a:lnTo>
                <a:cubicBezTo>
                  <a:pt x="3382" y="1578"/>
                  <a:pt x="3653" y="1312"/>
                  <a:pt x="3914" y="1036"/>
                </a:cubicBezTo>
                <a:cubicBezTo>
                  <a:pt x="4086" y="869"/>
                  <a:pt x="4253" y="679"/>
                  <a:pt x="4425" y="489"/>
                </a:cubicBezTo>
                <a:cubicBezTo>
                  <a:pt x="4516" y="376"/>
                  <a:pt x="4688" y="190"/>
                  <a:pt x="4516" y="59"/>
                </a:cubicBezTo>
                <a:cubicBezTo>
                  <a:pt x="4443" y="0"/>
                  <a:pt x="4312" y="0"/>
                  <a:pt x="4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oogle Shape;4718;p55">
            <a:extLst>
              <a:ext uri="{FF2B5EF4-FFF2-40B4-BE49-F238E27FC236}">
                <a16:creationId xmlns:a16="http://schemas.microsoft.com/office/drawing/2014/main" id="{14E35A08-FCE4-C379-C356-6E6675CDFF7B}"/>
              </a:ext>
            </a:extLst>
          </p:cNvPr>
          <p:cNvGrpSpPr/>
          <p:nvPr/>
        </p:nvGrpSpPr>
        <p:grpSpPr>
          <a:xfrm>
            <a:off x="4207844" y="1759633"/>
            <a:ext cx="338072" cy="417985"/>
            <a:chOff x="4996825" y="327400"/>
            <a:chExt cx="1034125" cy="949875"/>
          </a:xfrm>
        </p:grpSpPr>
        <p:sp>
          <p:nvSpPr>
            <p:cNvPr id="15" name="Google Shape;4719;p55">
              <a:extLst>
                <a:ext uri="{FF2B5EF4-FFF2-40B4-BE49-F238E27FC236}">
                  <a16:creationId xmlns:a16="http://schemas.microsoft.com/office/drawing/2014/main" id="{2EB3C648-A89C-0358-FDB6-C6A5330F9722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Google Shape;4720;p55">
              <a:extLst>
                <a:ext uri="{FF2B5EF4-FFF2-40B4-BE49-F238E27FC236}">
                  <a16:creationId xmlns:a16="http://schemas.microsoft.com/office/drawing/2014/main" id="{D37755DD-5208-0B00-616C-5D07C07523D3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Google Shape;4721;p55">
              <a:extLst>
                <a:ext uri="{FF2B5EF4-FFF2-40B4-BE49-F238E27FC236}">
                  <a16:creationId xmlns:a16="http://schemas.microsoft.com/office/drawing/2014/main" id="{7D919F51-CDD0-8E5D-8DE7-1D97F306B3AF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4722;p55">
              <a:extLst>
                <a:ext uri="{FF2B5EF4-FFF2-40B4-BE49-F238E27FC236}">
                  <a16:creationId xmlns:a16="http://schemas.microsoft.com/office/drawing/2014/main" id="{0994AAF5-3CAB-F018-F6BD-B62E7B3070B1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4723;p55">
              <a:extLst>
                <a:ext uri="{FF2B5EF4-FFF2-40B4-BE49-F238E27FC236}">
                  <a16:creationId xmlns:a16="http://schemas.microsoft.com/office/drawing/2014/main" id="{B0733911-14B3-7E90-AAFC-05238B902FC2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4724;p55">
              <a:extLst>
                <a:ext uri="{FF2B5EF4-FFF2-40B4-BE49-F238E27FC236}">
                  <a16:creationId xmlns:a16="http://schemas.microsoft.com/office/drawing/2014/main" id="{3C1F30AA-7DE9-A798-0F3C-F96EF99528A1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4725;p55">
              <a:extLst>
                <a:ext uri="{FF2B5EF4-FFF2-40B4-BE49-F238E27FC236}">
                  <a16:creationId xmlns:a16="http://schemas.microsoft.com/office/drawing/2014/main" id="{D22EBCA5-153D-259F-DDC4-BCA4091E20F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4726;p55">
              <a:extLst>
                <a:ext uri="{FF2B5EF4-FFF2-40B4-BE49-F238E27FC236}">
                  <a16:creationId xmlns:a16="http://schemas.microsoft.com/office/drawing/2014/main" id="{034B70FC-745D-DDEC-A6E6-DA271A76BCB0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Google Shape;4727;p55">
              <a:extLst>
                <a:ext uri="{FF2B5EF4-FFF2-40B4-BE49-F238E27FC236}">
                  <a16:creationId xmlns:a16="http://schemas.microsoft.com/office/drawing/2014/main" id="{5CA05A31-CE39-79FD-0C1E-247D1F1A2C19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4728;p55">
              <a:extLst>
                <a:ext uri="{FF2B5EF4-FFF2-40B4-BE49-F238E27FC236}">
                  <a16:creationId xmlns:a16="http://schemas.microsoft.com/office/drawing/2014/main" id="{8E78CAAB-C591-C564-B923-AAA984005C24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Google Shape;4729;p55">
              <a:extLst>
                <a:ext uri="{FF2B5EF4-FFF2-40B4-BE49-F238E27FC236}">
                  <a16:creationId xmlns:a16="http://schemas.microsoft.com/office/drawing/2014/main" id="{F18D5687-19E1-21E0-F245-322C2B6F538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4730;p55">
              <a:extLst>
                <a:ext uri="{FF2B5EF4-FFF2-40B4-BE49-F238E27FC236}">
                  <a16:creationId xmlns:a16="http://schemas.microsoft.com/office/drawing/2014/main" id="{D288D200-2A8C-450F-FDC6-59D74EEF1E9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4731;p55">
              <a:extLst>
                <a:ext uri="{FF2B5EF4-FFF2-40B4-BE49-F238E27FC236}">
                  <a16:creationId xmlns:a16="http://schemas.microsoft.com/office/drawing/2014/main" id="{601C2FA1-E1C6-68DD-E81C-66A9ED8BDF49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Google Shape;4732;p55">
              <a:extLst>
                <a:ext uri="{FF2B5EF4-FFF2-40B4-BE49-F238E27FC236}">
                  <a16:creationId xmlns:a16="http://schemas.microsoft.com/office/drawing/2014/main" id="{FEF2628E-8106-3C46-4EF4-8E12F9049AF3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4733;p55">
              <a:extLst>
                <a:ext uri="{FF2B5EF4-FFF2-40B4-BE49-F238E27FC236}">
                  <a16:creationId xmlns:a16="http://schemas.microsoft.com/office/drawing/2014/main" id="{71EAC7B0-C90C-F174-4718-6D064DD9F0FC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Google Shape;4734;p55">
              <a:extLst>
                <a:ext uri="{FF2B5EF4-FFF2-40B4-BE49-F238E27FC236}">
                  <a16:creationId xmlns:a16="http://schemas.microsoft.com/office/drawing/2014/main" id="{0D33B154-AA18-7D65-1CD6-C2D219D20E1B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Google Shape;4735;p55">
              <a:extLst>
                <a:ext uri="{FF2B5EF4-FFF2-40B4-BE49-F238E27FC236}">
                  <a16:creationId xmlns:a16="http://schemas.microsoft.com/office/drawing/2014/main" id="{C469D54E-26D0-8A0C-9DF2-56A4A7FA4CFD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Google Shape;4736;p55">
              <a:extLst>
                <a:ext uri="{FF2B5EF4-FFF2-40B4-BE49-F238E27FC236}">
                  <a16:creationId xmlns:a16="http://schemas.microsoft.com/office/drawing/2014/main" id="{E913D0D9-8DE8-DC29-76F5-9EA1C62C2829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Google Shape;4737;p55">
              <a:extLst>
                <a:ext uri="{FF2B5EF4-FFF2-40B4-BE49-F238E27FC236}">
                  <a16:creationId xmlns:a16="http://schemas.microsoft.com/office/drawing/2014/main" id="{17B9F4EC-6D5D-9A18-E711-9E25E32BB7BA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Google Shape;4738;p55">
              <a:extLst>
                <a:ext uri="{FF2B5EF4-FFF2-40B4-BE49-F238E27FC236}">
                  <a16:creationId xmlns:a16="http://schemas.microsoft.com/office/drawing/2014/main" id="{CF99EC76-1FD3-9886-6B52-7D0499C5F8C1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Google Shape;4739;p55">
              <a:extLst>
                <a:ext uri="{FF2B5EF4-FFF2-40B4-BE49-F238E27FC236}">
                  <a16:creationId xmlns:a16="http://schemas.microsoft.com/office/drawing/2014/main" id="{BFBFC012-AF54-36A4-135A-0D9E653BF20B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Google Shape;4740;p55">
              <a:extLst>
                <a:ext uri="{FF2B5EF4-FFF2-40B4-BE49-F238E27FC236}">
                  <a16:creationId xmlns:a16="http://schemas.microsoft.com/office/drawing/2014/main" id="{214BF3C0-6EAA-A939-AB61-10556BF9F3E6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Google Shape;4741;p55">
              <a:extLst>
                <a:ext uri="{FF2B5EF4-FFF2-40B4-BE49-F238E27FC236}">
                  <a16:creationId xmlns:a16="http://schemas.microsoft.com/office/drawing/2014/main" id="{611C6316-84F2-B0CE-8CC3-9EB9F0CD97D3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Google Shape;4742;p55">
              <a:extLst>
                <a:ext uri="{FF2B5EF4-FFF2-40B4-BE49-F238E27FC236}">
                  <a16:creationId xmlns:a16="http://schemas.microsoft.com/office/drawing/2014/main" id="{A47C47FA-6599-64E6-2256-764886EB052F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Google Shape;4743;p55">
              <a:extLst>
                <a:ext uri="{FF2B5EF4-FFF2-40B4-BE49-F238E27FC236}">
                  <a16:creationId xmlns:a16="http://schemas.microsoft.com/office/drawing/2014/main" id="{3D569688-DF7E-74A3-37B0-A7B3FEFD737A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4744;p55">
              <a:extLst>
                <a:ext uri="{FF2B5EF4-FFF2-40B4-BE49-F238E27FC236}">
                  <a16:creationId xmlns:a16="http://schemas.microsoft.com/office/drawing/2014/main" id="{0205822B-6784-3B73-1E7A-0A79401FE8A2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4745;p55">
              <a:extLst>
                <a:ext uri="{FF2B5EF4-FFF2-40B4-BE49-F238E27FC236}">
                  <a16:creationId xmlns:a16="http://schemas.microsoft.com/office/drawing/2014/main" id="{FBC863D6-130C-BB78-A285-AC9F276FD9C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4746;p55">
              <a:extLst>
                <a:ext uri="{FF2B5EF4-FFF2-40B4-BE49-F238E27FC236}">
                  <a16:creationId xmlns:a16="http://schemas.microsoft.com/office/drawing/2014/main" id="{5E26596A-6E4A-584D-6504-76FA71F33357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Google Shape;4747;p55">
              <a:extLst>
                <a:ext uri="{FF2B5EF4-FFF2-40B4-BE49-F238E27FC236}">
                  <a16:creationId xmlns:a16="http://schemas.microsoft.com/office/drawing/2014/main" id="{8CAAF2AD-0892-21FA-679F-06AE00D1C9DF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Google Shape;4748;p55">
              <a:extLst>
                <a:ext uri="{FF2B5EF4-FFF2-40B4-BE49-F238E27FC236}">
                  <a16:creationId xmlns:a16="http://schemas.microsoft.com/office/drawing/2014/main" id="{721999F1-C752-D523-DD59-77614E77DA73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Google Shape;4749;p55">
              <a:extLst>
                <a:ext uri="{FF2B5EF4-FFF2-40B4-BE49-F238E27FC236}">
                  <a16:creationId xmlns:a16="http://schemas.microsoft.com/office/drawing/2014/main" id="{825F1647-A950-30F5-6537-B65B564B4B51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Google Shape;4750;p55">
              <a:extLst>
                <a:ext uri="{FF2B5EF4-FFF2-40B4-BE49-F238E27FC236}">
                  <a16:creationId xmlns:a16="http://schemas.microsoft.com/office/drawing/2014/main" id="{BDD46398-9174-3EEE-CB5B-D5EC09EEAC90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Google Shape;4751;p55">
              <a:extLst>
                <a:ext uri="{FF2B5EF4-FFF2-40B4-BE49-F238E27FC236}">
                  <a16:creationId xmlns:a16="http://schemas.microsoft.com/office/drawing/2014/main" id="{8B88B212-DE6E-A3BE-D66C-C0F03506947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Google Shape;4752;p55">
              <a:extLst>
                <a:ext uri="{FF2B5EF4-FFF2-40B4-BE49-F238E27FC236}">
                  <a16:creationId xmlns:a16="http://schemas.microsoft.com/office/drawing/2014/main" id="{FA63E39E-F844-9BB0-5FB5-C8948ACC439C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Google Shape;4753;p55">
              <a:extLst>
                <a:ext uri="{FF2B5EF4-FFF2-40B4-BE49-F238E27FC236}">
                  <a16:creationId xmlns:a16="http://schemas.microsoft.com/office/drawing/2014/main" id="{D956DC32-1D8F-4189-5580-DF670F46F72E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Google Shape;4754;p55">
              <a:extLst>
                <a:ext uri="{FF2B5EF4-FFF2-40B4-BE49-F238E27FC236}">
                  <a16:creationId xmlns:a16="http://schemas.microsoft.com/office/drawing/2014/main" id="{549B48D8-86D9-722D-0906-D8DF751E60B1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4755;p55">
              <a:extLst>
                <a:ext uri="{FF2B5EF4-FFF2-40B4-BE49-F238E27FC236}">
                  <a16:creationId xmlns:a16="http://schemas.microsoft.com/office/drawing/2014/main" id="{883EBAF5-ABA9-7F5C-E2A0-1AA6D300628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4756;p55">
              <a:extLst>
                <a:ext uri="{FF2B5EF4-FFF2-40B4-BE49-F238E27FC236}">
                  <a16:creationId xmlns:a16="http://schemas.microsoft.com/office/drawing/2014/main" id="{D569157D-D57E-0928-C07A-A7F8839A67A1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Google Shape;4757;p55">
              <a:extLst>
                <a:ext uri="{FF2B5EF4-FFF2-40B4-BE49-F238E27FC236}">
                  <a16:creationId xmlns:a16="http://schemas.microsoft.com/office/drawing/2014/main" id="{52954BA5-E7A8-1328-D7B7-31D93C74D17E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4758;p55">
              <a:extLst>
                <a:ext uri="{FF2B5EF4-FFF2-40B4-BE49-F238E27FC236}">
                  <a16:creationId xmlns:a16="http://schemas.microsoft.com/office/drawing/2014/main" id="{C22FD39A-AD83-BC68-6021-F17306A0C03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4759;p55">
              <a:extLst>
                <a:ext uri="{FF2B5EF4-FFF2-40B4-BE49-F238E27FC236}">
                  <a16:creationId xmlns:a16="http://schemas.microsoft.com/office/drawing/2014/main" id="{B442B5E5-316E-063B-5676-9D7A942E93ED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7" name="Google Shape;4718;p55">
            <a:extLst>
              <a:ext uri="{FF2B5EF4-FFF2-40B4-BE49-F238E27FC236}">
                <a16:creationId xmlns:a16="http://schemas.microsoft.com/office/drawing/2014/main" id="{A76767E3-9614-D8E5-B83F-B489CC4C30F3}"/>
              </a:ext>
            </a:extLst>
          </p:cNvPr>
          <p:cNvGrpSpPr/>
          <p:nvPr/>
        </p:nvGrpSpPr>
        <p:grpSpPr>
          <a:xfrm>
            <a:off x="8679403" y="3551206"/>
            <a:ext cx="338072" cy="417985"/>
            <a:chOff x="4996825" y="327400"/>
            <a:chExt cx="1034125" cy="949875"/>
          </a:xfrm>
        </p:grpSpPr>
        <p:sp>
          <p:nvSpPr>
            <p:cNvPr id="58" name="Google Shape;4719;p55">
              <a:extLst>
                <a:ext uri="{FF2B5EF4-FFF2-40B4-BE49-F238E27FC236}">
                  <a16:creationId xmlns:a16="http://schemas.microsoft.com/office/drawing/2014/main" id="{807C24F1-05D1-95BE-5B7F-90FBA27945D4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Google Shape;4720;p55">
              <a:extLst>
                <a:ext uri="{FF2B5EF4-FFF2-40B4-BE49-F238E27FC236}">
                  <a16:creationId xmlns:a16="http://schemas.microsoft.com/office/drawing/2014/main" id="{4C230A45-5002-29E9-03C9-EB2C37AE5056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Google Shape;4721;p55">
              <a:extLst>
                <a:ext uri="{FF2B5EF4-FFF2-40B4-BE49-F238E27FC236}">
                  <a16:creationId xmlns:a16="http://schemas.microsoft.com/office/drawing/2014/main" id="{5758BDB1-976B-B364-8952-00F59616F3A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4722;p55">
              <a:extLst>
                <a:ext uri="{FF2B5EF4-FFF2-40B4-BE49-F238E27FC236}">
                  <a16:creationId xmlns:a16="http://schemas.microsoft.com/office/drawing/2014/main" id="{0589C982-F745-7BFE-993A-31F276F4AD3A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Google Shape;4723;p55">
              <a:extLst>
                <a:ext uri="{FF2B5EF4-FFF2-40B4-BE49-F238E27FC236}">
                  <a16:creationId xmlns:a16="http://schemas.microsoft.com/office/drawing/2014/main" id="{C5EBB100-D8B1-381C-724D-4D7582E62A30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Google Shape;4724;p55">
              <a:extLst>
                <a:ext uri="{FF2B5EF4-FFF2-40B4-BE49-F238E27FC236}">
                  <a16:creationId xmlns:a16="http://schemas.microsoft.com/office/drawing/2014/main" id="{C4BE0875-9DEE-B796-2542-14DC385D9C67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Google Shape;4725;p55">
              <a:extLst>
                <a:ext uri="{FF2B5EF4-FFF2-40B4-BE49-F238E27FC236}">
                  <a16:creationId xmlns:a16="http://schemas.microsoft.com/office/drawing/2014/main" id="{4DCEEDA3-FDD5-51E3-3BA9-14692E778DCB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Google Shape;4726;p55">
              <a:extLst>
                <a:ext uri="{FF2B5EF4-FFF2-40B4-BE49-F238E27FC236}">
                  <a16:creationId xmlns:a16="http://schemas.microsoft.com/office/drawing/2014/main" id="{E4C79AB2-CE93-366F-3F63-32B88B7D51DF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Google Shape;4727;p55">
              <a:extLst>
                <a:ext uri="{FF2B5EF4-FFF2-40B4-BE49-F238E27FC236}">
                  <a16:creationId xmlns:a16="http://schemas.microsoft.com/office/drawing/2014/main" id="{4713E3FE-3AD1-E464-C338-F3EA994B2F3C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Google Shape;4728;p55">
              <a:extLst>
                <a:ext uri="{FF2B5EF4-FFF2-40B4-BE49-F238E27FC236}">
                  <a16:creationId xmlns:a16="http://schemas.microsoft.com/office/drawing/2014/main" id="{776747A3-8CAE-77B9-F107-6A437289DC09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Google Shape;4729;p55">
              <a:extLst>
                <a:ext uri="{FF2B5EF4-FFF2-40B4-BE49-F238E27FC236}">
                  <a16:creationId xmlns:a16="http://schemas.microsoft.com/office/drawing/2014/main" id="{BBD5E02B-882F-C3E0-E321-AFC02616AC8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Google Shape;4730;p55">
              <a:extLst>
                <a:ext uri="{FF2B5EF4-FFF2-40B4-BE49-F238E27FC236}">
                  <a16:creationId xmlns:a16="http://schemas.microsoft.com/office/drawing/2014/main" id="{3CCF135A-DECA-A8FD-71FD-23AC5688F04C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Google Shape;4731;p55">
              <a:extLst>
                <a:ext uri="{FF2B5EF4-FFF2-40B4-BE49-F238E27FC236}">
                  <a16:creationId xmlns:a16="http://schemas.microsoft.com/office/drawing/2014/main" id="{DA9FED9D-12D2-451A-878C-C9CBC93EE966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Google Shape;4732;p55">
              <a:extLst>
                <a:ext uri="{FF2B5EF4-FFF2-40B4-BE49-F238E27FC236}">
                  <a16:creationId xmlns:a16="http://schemas.microsoft.com/office/drawing/2014/main" id="{E160DD0C-C6F4-BA00-98F2-42AB3F8BB4FD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Google Shape;4733;p55">
              <a:extLst>
                <a:ext uri="{FF2B5EF4-FFF2-40B4-BE49-F238E27FC236}">
                  <a16:creationId xmlns:a16="http://schemas.microsoft.com/office/drawing/2014/main" id="{FD381B77-39F7-061E-C257-E3AC5922E976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Google Shape;4734;p55">
              <a:extLst>
                <a:ext uri="{FF2B5EF4-FFF2-40B4-BE49-F238E27FC236}">
                  <a16:creationId xmlns:a16="http://schemas.microsoft.com/office/drawing/2014/main" id="{59099FC0-B607-A000-05C9-EEF5F2B2E426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Google Shape;4735;p55">
              <a:extLst>
                <a:ext uri="{FF2B5EF4-FFF2-40B4-BE49-F238E27FC236}">
                  <a16:creationId xmlns:a16="http://schemas.microsoft.com/office/drawing/2014/main" id="{F0B36943-D8A2-70EF-A2DC-EFEE1A0B027B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Google Shape;4736;p55">
              <a:extLst>
                <a:ext uri="{FF2B5EF4-FFF2-40B4-BE49-F238E27FC236}">
                  <a16:creationId xmlns:a16="http://schemas.microsoft.com/office/drawing/2014/main" id="{BFE27A94-DD96-139F-99D2-5B5A884EE7CD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Google Shape;4737;p55">
              <a:extLst>
                <a:ext uri="{FF2B5EF4-FFF2-40B4-BE49-F238E27FC236}">
                  <a16:creationId xmlns:a16="http://schemas.microsoft.com/office/drawing/2014/main" id="{9AD2D8E7-6A1C-0F8B-22A3-5C604ED66C67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Google Shape;4738;p55">
              <a:extLst>
                <a:ext uri="{FF2B5EF4-FFF2-40B4-BE49-F238E27FC236}">
                  <a16:creationId xmlns:a16="http://schemas.microsoft.com/office/drawing/2014/main" id="{DE754F92-C169-64D8-2CF5-3F7E6DE30973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Google Shape;4739;p55">
              <a:extLst>
                <a:ext uri="{FF2B5EF4-FFF2-40B4-BE49-F238E27FC236}">
                  <a16:creationId xmlns:a16="http://schemas.microsoft.com/office/drawing/2014/main" id="{BC93E7A8-DE1D-FD69-6301-949D7610D64C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Google Shape;4740;p55">
              <a:extLst>
                <a:ext uri="{FF2B5EF4-FFF2-40B4-BE49-F238E27FC236}">
                  <a16:creationId xmlns:a16="http://schemas.microsoft.com/office/drawing/2014/main" id="{9A87BA6C-52A9-8BB6-C4D9-54039CBFD39D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Google Shape;4741;p55">
              <a:extLst>
                <a:ext uri="{FF2B5EF4-FFF2-40B4-BE49-F238E27FC236}">
                  <a16:creationId xmlns:a16="http://schemas.microsoft.com/office/drawing/2014/main" id="{580717E9-1158-2189-E514-7585C1451779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Google Shape;4742;p55">
              <a:extLst>
                <a:ext uri="{FF2B5EF4-FFF2-40B4-BE49-F238E27FC236}">
                  <a16:creationId xmlns:a16="http://schemas.microsoft.com/office/drawing/2014/main" id="{46143102-F71C-3230-B957-40C26D4F928D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Google Shape;4743;p55">
              <a:extLst>
                <a:ext uri="{FF2B5EF4-FFF2-40B4-BE49-F238E27FC236}">
                  <a16:creationId xmlns:a16="http://schemas.microsoft.com/office/drawing/2014/main" id="{18461D4A-0205-484A-AD18-2FA74004945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Google Shape;4744;p55">
              <a:extLst>
                <a:ext uri="{FF2B5EF4-FFF2-40B4-BE49-F238E27FC236}">
                  <a16:creationId xmlns:a16="http://schemas.microsoft.com/office/drawing/2014/main" id="{F1895BB6-8817-7044-5E07-08C3FE4E15F9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Google Shape;4745;p55">
              <a:extLst>
                <a:ext uri="{FF2B5EF4-FFF2-40B4-BE49-F238E27FC236}">
                  <a16:creationId xmlns:a16="http://schemas.microsoft.com/office/drawing/2014/main" id="{CAB3A122-F2EF-97BB-84B3-AF49D4E4B85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Google Shape;4746;p55">
              <a:extLst>
                <a:ext uri="{FF2B5EF4-FFF2-40B4-BE49-F238E27FC236}">
                  <a16:creationId xmlns:a16="http://schemas.microsoft.com/office/drawing/2014/main" id="{33FEF813-EE44-04F2-358A-7C651D21E9B3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Google Shape;4747;p55">
              <a:extLst>
                <a:ext uri="{FF2B5EF4-FFF2-40B4-BE49-F238E27FC236}">
                  <a16:creationId xmlns:a16="http://schemas.microsoft.com/office/drawing/2014/main" id="{33E6CE20-FD23-353A-B0A8-6D3B1F3BD968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Google Shape;4748;p55">
              <a:extLst>
                <a:ext uri="{FF2B5EF4-FFF2-40B4-BE49-F238E27FC236}">
                  <a16:creationId xmlns:a16="http://schemas.microsoft.com/office/drawing/2014/main" id="{BA9CBD0F-1A0A-F235-E6DF-3A3A4F21BBAB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Google Shape;4749;p55">
              <a:extLst>
                <a:ext uri="{FF2B5EF4-FFF2-40B4-BE49-F238E27FC236}">
                  <a16:creationId xmlns:a16="http://schemas.microsoft.com/office/drawing/2014/main" id="{1C2E3EFE-F772-1A43-F15C-1C6BC504631E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Google Shape;4750;p55">
              <a:extLst>
                <a:ext uri="{FF2B5EF4-FFF2-40B4-BE49-F238E27FC236}">
                  <a16:creationId xmlns:a16="http://schemas.microsoft.com/office/drawing/2014/main" id="{FFEE863A-2C0F-1866-17E3-1ED699100C3E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Google Shape;4751;p55">
              <a:extLst>
                <a:ext uri="{FF2B5EF4-FFF2-40B4-BE49-F238E27FC236}">
                  <a16:creationId xmlns:a16="http://schemas.microsoft.com/office/drawing/2014/main" id="{02405B71-150E-2744-46BF-D915FD82F23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Google Shape;4752;p55">
              <a:extLst>
                <a:ext uri="{FF2B5EF4-FFF2-40B4-BE49-F238E27FC236}">
                  <a16:creationId xmlns:a16="http://schemas.microsoft.com/office/drawing/2014/main" id="{70D2AF5A-CA01-0BF8-FF54-01518338854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Google Shape;4753;p55">
              <a:extLst>
                <a:ext uri="{FF2B5EF4-FFF2-40B4-BE49-F238E27FC236}">
                  <a16:creationId xmlns:a16="http://schemas.microsoft.com/office/drawing/2014/main" id="{6649EB1E-E325-F52B-AD9B-F922F65B17C6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Google Shape;4754;p55">
              <a:extLst>
                <a:ext uri="{FF2B5EF4-FFF2-40B4-BE49-F238E27FC236}">
                  <a16:creationId xmlns:a16="http://schemas.microsoft.com/office/drawing/2014/main" id="{0EF5B4D5-128E-DDA4-6006-18883386039C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Google Shape;4755;p55">
              <a:extLst>
                <a:ext uri="{FF2B5EF4-FFF2-40B4-BE49-F238E27FC236}">
                  <a16:creationId xmlns:a16="http://schemas.microsoft.com/office/drawing/2014/main" id="{C0E8BC3E-A33D-3597-D081-45564EB4FEF2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Google Shape;4756;p55">
              <a:extLst>
                <a:ext uri="{FF2B5EF4-FFF2-40B4-BE49-F238E27FC236}">
                  <a16:creationId xmlns:a16="http://schemas.microsoft.com/office/drawing/2014/main" id="{624D5B7C-62B7-C8FC-7597-C0BF796125CD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Google Shape;4757;p55">
              <a:extLst>
                <a:ext uri="{FF2B5EF4-FFF2-40B4-BE49-F238E27FC236}">
                  <a16:creationId xmlns:a16="http://schemas.microsoft.com/office/drawing/2014/main" id="{2C321E35-1CCB-9088-6A47-3C01332AC51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Google Shape;4758;p55">
              <a:extLst>
                <a:ext uri="{FF2B5EF4-FFF2-40B4-BE49-F238E27FC236}">
                  <a16:creationId xmlns:a16="http://schemas.microsoft.com/office/drawing/2014/main" id="{CA8CCA5B-4FEB-8110-6A2B-62B3892D8935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Google Shape;4759;p55">
              <a:extLst>
                <a:ext uri="{FF2B5EF4-FFF2-40B4-BE49-F238E27FC236}">
                  <a16:creationId xmlns:a16="http://schemas.microsoft.com/office/drawing/2014/main" id="{37F2D1DD-3FF4-BC65-9E9F-0BE9595D2CCD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" name="Google Shape;4718;p55">
            <a:extLst>
              <a:ext uri="{FF2B5EF4-FFF2-40B4-BE49-F238E27FC236}">
                <a16:creationId xmlns:a16="http://schemas.microsoft.com/office/drawing/2014/main" id="{51CF65FA-7049-97FF-D5C7-FB01C0438EC0}"/>
              </a:ext>
            </a:extLst>
          </p:cNvPr>
          <p:cNvGrpSpPr/>
          <p:nvPr/>
        </p:nvGrpSpPr>
        <p:grpSpPr>
          <a:xfrm>
            <a:off x="351051" y="3467933"/>
            <a:ext cx="338072" cy="417985"/>
            <a:chOff x="4996825" y="327400"/>
            <a:chExt cx="1034125" cy="949875"/>
          </a:xfrm>
        </p:grpSpPr>
        <p:sp>
          <p:nvSpPr>
            <p:cNvPr id="106" name="Google Shape;4719;p55">
              <a:extLst>
                <a:ext uri="{FF2B5EF4-FFF2-40B4-BE49-F238E27FC236}">
                  <a16:creationId xmlns:a16="http://schemas.microsoft.com/office/drawing/2014/main" id="{C432EEDA-3D75-1713-E567-5C33A3598EEC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Google Shape;4720;p55">
              <a:extLst>
                <a:ext uri="{FF2B5EF4-FFF2-40B4-BE49-F238E27FC236}">
                  <a16:creationId xmlns:a16="http://schemas.microsoft.com/office/drawing/2014/main" id="{8B449CD7-C161-955F-8144-9B530C886577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Google Shape;4721;p55">
              <a:extLst>
                <a:ext uri="{FF2B5EF4-FFF2-40B4-BE49-F238E27FC236}">
                  <a16:creationId xmlns:a16="http://schemas.microsoft.com/office/drawing/2014/main" id="{84F89432-D663-1CD8-28EE-80C89B9EC26A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Google Shape;4722;p55">
              <a:extLst>
                <a:ext uri="{FF2B5EF4-FFF2-40B4-BE49-F238E27FC236}">
                  <a16:creationId xmlns:a16="http://schemas.microsoft.com/office/drawing/2014/main" id="{2BB28880-A05D-3F98-C730-80582CB34E1E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Google Shape;4723;p55">
              <a:extLst>
                <a:ext uri="{FF2B5EF4-FFF2-40B4-BE49-F238E27FC236}">
                  <a16:creationId xmlns:a16="http://schemas.microsoft.com/office/drawing/2014/main" id="{D5915719-EFC6-F331-388D-A35CB6E63CC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Google Shape;4724;p55">
              <a:extLst>
                <a:ext uri="{FF2B5EF4-FFF2-40B4-BE49-F238E27FC236}">
                  <a16:creationId xmlns:a16="http://schemas.microsoft.com/office/drawing/2014/main" id="{8457B738-C6EC-5624-65CB-CFB062687B0C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Google Shape;4725;p55">
              <a:extLst>
                <a:ext uri="{FF2B5EF4-FFF2-40B4-BE49-F238E27FC236}">
                  <a16:creationId xmlns:a16="http://schemas.microsoft.com/office/drawing/2014/main" id="{F68D486E-2ECC-3433-6E76-CDDA9A3F26F7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Google Shape;4726;p55">
              <a:extLst>
                <a:ext uri="{FF2B5EF4-FFF2-40B4-BE49-F238E27FC236}">
                  <a16:creationId xmlns:a16="http://schemas.microsoft.com/office/drawing/2014/main" id="{6E97CCFF-5A51-CB42-200A-947136620A8A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Google Shape;4727;p55">
              <a:extLst>
                <a:ext uri="{FF2B5EF4-FFF2-40B4-BE49-F238E27FC236}">
                  <a16:creationId xmlns:a16="http://schemas.microsoft.com/office/drawing/2014/main" id="{6449BCE3-1057-CA54-05D6-C1F40D8E72B3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Google Shape;4728;p55">
              <a:extLst>
                <a:ext uri="{FF2B5EF4-FFF2-40B4-BE49-F238E27FC236}">
                  <a16:creationId xmlns:a16="http://schemas.microsoft.com/office/drawing/2014/main" id="{E6EB4BF0-D6DD-E08E-359F-A17CA55124E0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Google Shape;4729;p55">
              <a:extLst>
                <a:ext uri="{FF2B5EF4-FFF2-40B4-BE49-F238E27FC236}">
                  <a16:creationId xmlns:a16="http://schemas.microsoft.com/office/drawing/2014/main" id="{4E37D84A-6F84-960D-0370-EDA9B385E44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Google Shape;4730;p55">
              <a:extLst>
                <a:ext uri="{FF2B5EF4-FFF2-40B4-BE49-F238E27FC236}">
                  <a16:creationId xmlns:a16="http://schemas.microsoft.com/office/drawing/2014/main" id="{3E59B1DE-8EF3-8996-A378-8FEC028C0756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Google Shape;4731;p55">
              <a:extLst>
                <a:ext uri="{FF2B5EF4-FFF2-40B4-BE49-F238E27FC236}">
                  <a16:creationId xmlns:a16="http://schemas.microsoft.com/office/drawing/2014/main" id="{2BA332B5-F203-6C02-6271-50FCB731FF81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Google Shape;4732;p55">
              <a:extLst>
                <a:ext uri="{FF2B5EF4-FFF2-40B4-BE49-F238E27FC236}">
                  <a16:creationId xmlns:a16="http://schemas.microsoft.com/office/drawing/2014/main" id="{65B2F633-1584-0FFC-94D9-B2353753267B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Google Shape;4733;p55">
              <a:extLst>
                <a:ext uri="{FF2B5EF4-FFF2-40B4-BE49-F238E27FC236}">
                  <a16:creationId xmlns:a16="http://schemas.microsoft.com/office/drawing/2014/main" id="{38090FAE-3F37-FC25-F4E8-576EFFBE1022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Google Shape;4734;p55">
              <a:extLst>
                <a:ext uri="{FF2B5EF4-FFF2-40B4-BE49-F238E27FC236}">
                  <a16:creationId xmlns:a16="http://schemas.microsoft.com/office/drawing/2014/main" id="{86367CDC-0855-AD21-0C4A-9098068AC735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Google Shape;4735;p55">
              <a:extLst>
                <a:ext uri="{FF2B5EF4-FFF2-40B4-BE49-F238E27FC236}">
                  <a16:creationId xmlns:a16="http://schemas.microsoft.com/office/drawing/2014/main" id="{5352032E-609D-FBCC-1ABB-3E61B7F2BA8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Google Shape;4736;p55">
              <a:extLst>
                <a:ext uri="{FF2B5EF4-FFF2-40B4-BE49-F238E27FC236}">
                  <a16:creationId xmlns:a16="http://schemas.microsoft.com/office/drawing/2014/main" id="{2C3BE7BD-1319-46FB-7153-D70C21F43C1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Google Shape;4737;p55">
              <a:extLst>
                <a:ext uri="{FF2B5EF4-FFF2-40B4-BE49-F238E27FC236}">
                  <a16:creationId xmlns:a16="http://schemas.microsoft.com/office/drawing/2014/main" id="{2615D5EA-78DC-23E2-4938-9F5B38E4B37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Google Shape;4738;p55">
              <a:extLst>
                <a:ext uri="{FF2B5EF4-FFF2-40B4-BE49-F238E27FC236}">
                  <a16:creationId xmlns:a16="http://schemas.microsoft.com/office/drawing/2014/main" id="{222C416A-12C0-F725-523C-8B6D0D343CD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Google Shape;4739;p55">
              <a:extLst>
                <a:ext uri="{FF2B5EF4-FFF2-40B4-BE49-F238E27FC236}">
                  <a16:creationId xmlns:a16="http://schemas.microsoft.com/office/drawing/2014/main" id="{973026DD-E877-42D4-4484-A8B867E16206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Google Shape;4740;p55">
              <a:extLst>
                <a:ext uri="{FF2B5EF4-FFF2-40B4-BE49-F238E27FC236}">
                  <a16:creationId xmlns:a16="http://schemas.microsoft.com/office/drawing/2014/main" id="{9713941E-F49C-25D8-24A4-DA1E6CA2EA34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Google Shape;4741;p55">
              <a:extLst>
                <a:ext uri="{FF2B5EF4-FFF2-40B4-BE49-F238E27FC236}">
                  <a16:creationId xmlns:a16="http://schemas.microsoft.com/office/drawing/2014/main" id="{248C26E8-D783-7126-3F63-86EAE70E6026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Google Shape;4742;p55">
              <a:extLst>
                <a:ext uri="{FF2B5EF4-FFF2-40B4-BE49-F238E27FC236}">
                  <a16:creationId xmlns:a16="http://schemas.microsoft.com/office/drawing/2014/main" id="{5DBCECBB-D87A-670B-5910-602D82B4400B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Google Shape;4743;p55">
              <a:extLst>
                <a:ext uri="{FF2B5EF4-FFF2-40B4-BE49-F238E27FC236}">
                  <a16:creationId xmlns:a16="http://schemas.microsoft.com/office/drawing/2014/main" id="{CF1FD891-7CDA-3DB5-FF7D-5C30AC9E361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Google Shape;4744;p55">
              <a:extLst>
                <a:ext uri="{FF2B5EF4-FFF2-40B4-BE49-F238E27FC236}">
                  <a16:creationId xmlns:a16="http://schemas.microsoft.com/office/drawing/2014/main" id="{54DC6E19-757A-A6C6-E80A-4F0A99DB826B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Google Shape;4745;p55">
              <a:extLst>
                <a:ext uri="{FF2B5EF4-FFF2-40B4-BE49-F238E27FC236}">
                  <a16:creationId xmlns:a16="http://schemas.microsoft.com/office/drawing/2014/main" id="{60CF3A9D-BCD5-65D3-154C-B413BE05B4A3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Google Shape;4746;p55">
              <a:extLst>
                <a:ext uri="{FF2B5EF4-FFF2-40B4-BE49-F238E27FC236}">
                  <a16:creationId xmlns:a16="http://schemas.microsoft.com/office/drawing/2014/main" id="{3A8B3357-EC23-A405-1E35-6314817A96E2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Google Shape;4747;p55">
              <a:extLst>
                <a:ext uri="{FF2B5EF4-FFF2-40B4-BE49-F238E27FC236}">
                  <a16:creationId xmlns:a16="http://schemas.microsoft.com/office/drawing/2014/main" id="{548AB5E8-A817-8141-51A7-F4D02BDCF094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Google Shape;4748;p55">
              <a:extLst>
                <a:ext uri="{FF2B5EF4-FFF2-40B4-BE49-F238E27FC236}">
                  <a16:creationId xmlns:a16="http://schemas.microsoft.com/office/drawing/2014/main" id="{64B0BAEF-3810-37AB-0C23-A945BA61897E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Google Shape;4749;p55">
              <a:extLst>
                <a:ext uri="{FF2B5EF4-FFF2-40B4-BE49-F238E27FC236}">
                  <a16:creationId xmlns:a16="http://schemas.microsoft.com/office/drawing/2014/main" id="{DD6C77B1-E795-DA00-A2C5-53A85AF502A0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Google Shape;4750;p55">
              <a:extLst>
                <a:ext uri="{FF2B5EF4-FFF2-40B4-BE49-F238E27FC236}">
                  <a16:creationId xmlns:a16="http://schemas.microsoft.com/office/drawing/2014/main" id="{0B725A6A-778B-A595-7578-E4E1D80BE8A0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Google Shape;4751;p55">
              <a:extLst>
                <a:ext uri="{FF2B5EF4-FFF2-40B4-BE49-F238E27FC236}">
                  <a16:creationId xmlns:a16="http://schemas.microsoft.com/office/drawing/2014/main" id="{A7B417F6-0973-2605-FA20-26A6EB3C9E35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Google Shape;4752;p55">
              <a:extLst>
                <a:ext uri="{FF2B5EF4-FFF2-40B4-BE49-F238E27FC236}">
                  <a16:creationId xmlns:a16="http://schemas.microsoft.com/office/drawing/2014/main" id="{F9AA5B46-8F41-5210-38D6-E24F066E4CDA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Google Shape;4753;p55">
              <a:extLst>
                <a:ext uri="{FF2B5EF4-FFF2-40B4-BE49-F238E27FC236}">
                  <a16:creationId xmlns:a16="http://schemas.microsoft.com/office/drawing/2014/main" id="{9B28CA77-B671-931F-80BC-D8D7C672563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Google Shape;4754;p55">
              <a:extLst>
                <a:ext uri="{FF2B5EF4-FFF2-40B4-BE49-F238E27FC236}">
                  <a16:creationId xmlns:a16="http://schemas.microsoft.com/office/drawing/2014/main" id="{A6519480-A47A-AE1A-4D99-56D9220C5822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Google Shape;4755;p55">
              <a:extLst>
                <a:ext uri="{FF2B5EF4-FFF2-40B4-BE49-F238E27FC236}">
                  <a16:creationId xmlns:a16="http://schemas.microsoft.com/office/drawing/2014/main" id="{3876CCDE-149F-5F71-A09F-740A722E26CA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Google Shape;4756;p55">
              <a:extLst>
                <a:ext uri="{FF2B5EF4-FFF2-40B4-BE49-F238E27FC236}">
                  <a16:creationId xmlns:a16="http://schemas.microsoft.com/office/drawing/2014/main" id="{F37286AA-6584-0702-65E5-B5C58AD86CE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Google Shape;4757;p55">
              <a:extLst>
                <a:ext uri="{FF2B5EF4-FFF2-40B4-BE49-F238E27FC236}">
                  <a16:creationId xmlns:a16="http://schemas.microsoft.com/office/drawing/2014/main" id="{24F3E7CC-5167-F718-CFAF-AD4D4BE8F9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Google Shape;4758;p55">
              <a:extLst>
                <a:ext uri="{FF2B5EF4-FFF2-40B4-BE49-F238E27FC236}">
                  <a16:creationId xmlns:a16="http://schemas.microsoft.com/office/drawing/2014/main" id="{DA76C9EF-CC1E-0AAC-5B56-A5F7743734DC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Google Shape;4759;p55">
              <a:extLst>
                <a:ext uri="{FF2B5EF4-FFF2-40B4-BE49-F238E27FC236}">
                  <a16:creationId xmlns:a16="http://schemas.microsoft.com/office/drawing/2014/main" id="{8A9B8641-74E6-F4BD-8F1D-3DED1E3F613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7" name="Google Shape;4718;p55">
            <a:extLst>
              <a:ext uri="{FF2B5EF4-FFF2-40B4-BE49-F238E27FC236}">
                <a16:creationId xmlns:a16="http://schemas.microsoft.com/office/drawing/2014/main" id="{59E4F997-AC38-B2E4-45A1-E3C74EDA4A78}"/>
              </a:ext>
            </a:extLst>
          </p:cNvPr>
          <p:cNvGrpSpPr/>
          <p:nvPr/>
        </p:nvGrpSpPr>
        <p:grpSpPr>
          <a:xfrm>
            <a:off x="6157518" y="-4947"/>
            <a:ext cx="338072" cy="417985"/>
            <a:chOff x="4996825" y="327400"/>
            <a:chExt cx="1034125" cy="949875"/>
          </a:xfrm>
        </p:grpSpPr>
        <p:sp>
          <p:nvSpPr>
            <p:cNvPr id="148" name="Google Shape;4719;p55">
              <a:extLst>
                <a:ext uri="{FF2B5EF4-FFF2-40B4-BE49-F238E27FC236}">
                  <a16:creationId xmlns:a16="http://schemas.microsoft.com/office/drawing/2014/main" id="{E13FDABE-CFE1-0938-1C53-7B32EC0C68E1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Google Shape;4720;p55">
              <a:extLst>
                <a:ext uri="{FF2B5EF4-FFF2-40B4-BE49-F238E27FC236}">
                  <a16:creationId xmlns:a16="http://schemas.microsoft.com/office/drawing/2014/main" id="{396643CC-F1BE-38F2-32D2-9A6EDD7CB034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Google Shape;4721;p55">
              <a:extLst>
                <a:ext uri="{FF2B5EF4-FFF2-40B4-BE49-F238E27FC236}">
                  <a16:creationId xmlns:a16="http://schemas.microsoft.com/office/drawing/2014/main" id="{BD93A9E0-9A3D-5068-C3E0-E47570C2DA15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Google Shape;4722;p55">
              <a:extLst>
                <a:ext uri="{FF2B5EF4-FFF2-40B4-BE49-F238E27FC236}">
                  <a16:creationId xmlns:a16="http://schemas.microsoft.com/office/drawing/2014/main" id="{8F0B9683-0DBE-063D-82FD-AE909BA2B52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Google Shape;4723;p55">
              <a:extLst>
                <a:ext uri="{FF2B5EF4-FFF2-40B4-BE49-F238E27FC236}">
                  <a16:creationId xmlns:a16="http://schemas.microsoft.com/office/drawing/2014/main" id="{A9CB27F0-EC6C-3834-AC38-B68D2A5B6AF8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Google Shape;4724;p55">
              <a:extLst>
                <a:ext uri="{FF2B5EF4-FFF2-40B4-BE49-F238E27FC236}">
                  <a16:creationId xmlns:a16="http://schemas.microsoft.com/office/drawing/2014/main" id="{668E78C7-316A-3B19-5744-4DD6B8100C9C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Google Shape;4725;p55">
              <a:extLst>
                <a:ext uri="{FF2B5EF4-FFF2-40B4-BE49-F238E27FC236}">
                  <a16:creationId xmlns:a16="http://schemas.microsoft.com/office/drawing/2014/main" id="{FFB73EA9-7B5D-D91D-4841-43A9AF2F9435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Google Shape;4726;p55">
              <a:extLst>
                <a:ext uri="{FF2B5EF4-FFF2-40B4-BE49-F238E27FC236}">
                  <a16:creationId xmlns:a16="http://schemas.microsoft.com/office/drawing/2014/main" id="{ECAA14CD-C03A-A674-578B-99BDC484394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Google Shape;4727;p55">
              <a:extLst>
                <a:ext uri="{FF2B5EF4-FFF2-40B4-BE49-F238E27FC236}">
                  <a16:creationId xmlns:a16="http://schemas.microsoft.com/office/drawing/2014/main" id="{4D0A4F73-552C-8203-F2BC-8D149D831CF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Google Shape;4728;p55">
              <a:extLst>
                <a:ext uri="{FF2B5EF4-FFF2-40B4-BE49-F238E27FC236}">
                  <a16:creationId xmlns:a16="http://schemas.microsoft.com/office/drawing/2014/main" id="{149A7DD3-8F20-A64C-6397-892384A686D3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Google Shape;4729;p55">
              <a:extLst>
                <a:ext uri="{FF2B5EF4-FFF2-40B4-BE49-F238E27FC236}">
                  <a16:creationId xmlns:a16="http://schemas.microsoft.com/office/drawing/2014/main" id="{47270DE7-7F25-8FE1-8416-27762D4D069A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Google Shape;4730;p55">
              <a:extLst>
                <a:ext uri="{FF2B5EF4-FFF2-40B4-BE49-F238E27FC236}">
                  <a16:creationId xmlns:a16="http://schemas.microsoft.com/office/drawing/2014/main" id="{A76A7632-4824-423B-8A5B-457EFCA6F175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Google Shape;4731;p55">
              <a:extLst>
                <a:ext uri="{FF2B5EF4-FFF2-40B4-BE49-F238E27FC236}">
                  <a16:creationId xmlns:a16="http://schemas.microsoft.com/office/drawing/2014/main" id="{CEC49587-59FE-8622-EFF3-A28144CBEB31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Google Shape;4732;p55">
              <a:extLst>
                <a:ext uri="{FF2B5EF4-FFF2-40B4-BE49-F238E27FC236}">
                  <a16:creationId xmlns:a16="http://schemas.microsoft.com/office/drawing/2014/main" id="{B39F7F6F-B201-0E7F-008B-AA671C500FD2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Google Shape;4733;p55">
              <a:extLst>
                <a:ext uri="{FF2B5EF4-FFF2-40B4-BE49-F238E27FC236}">
                  <a16:creationId xmlns:a16="http://schemas.microsoft.com/office/drawing/2014/main" id="{0F2D5434-607D-192F-4BAE-D012BF961AB1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Google Shape;4734;p55">
              <a:extLst>
                <a:ext uri="{FF2B5EF4-FFF2-40B4-BE49-F238E27FC236}">
                  <a16:creationId xmlns:a16="http://schemas.microsoft.com/office/drawing/2014/main" id="{F5204416-DF3B-B788-9A4F-FA75488759A8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Google Shape;4735;p55">
              <a:extLst>
                <a:ext uri="{FF2B5EF4-FFF2-40B4-BE49-F238E27FC236}">
                  <a16:creationId xmlns:a16="http://schemas.microsoft.com/office/drawing/2014/main" id="{99667BA6-05B5-399B-7093-297490EF9058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Google Shape;4736;p55">
              <a:extLst>
                <a:ext uri="{FF2B5EF4-FFF2-40B4-BE49-F238E27FC236}">
                  <a16:creationId xmlns:a16="http://schemas.microsoft.com/office/drawing/2014/main" id="{3C287E8F-E40E-872D-82E5-7F6EAEA535D8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Google Shape;4737;p55">
              <a:extLst>
                <a:ext uri="{FF2B5EF4-FFF2-40B4-BE49-F238E27FC236}">
                  <a16:creationId xmlns:a16="http://schemas.microsoft.com/office/drawing/2014/main" id="{21728170-2F87-A75E-6BC7-A4C4F077F75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Google Shape;4738;p55">
              <a:extLst>
                <a:ext uri="{FF2B5EF4-FFF2-40B4-BE49-F238E27FC236}">
                  <a16:creationId xmlns:a16="http://schemas.microsoft.com/office/drawing/2014/main" id="{DA28FF3B-85FD-D86C-8C02-D6C99ABA75B5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Google Shape;4739;p55">
              <a:extLst>
                <a:ext uri="{FF2B5EF4-FFF2-40B4-BE49-F238E27FC236}">
                  <a16:creationId xmlns:a16="http://schemas.microsoft.com/office/drawing/2014/main" id="{A47E0277-81C7-CD61-7DC6-B46BCCF2391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Google Shape;4740;p55">
              <a:extLst>
                <a:ext uri="{FF2B5EF4-FFF2-40B4-BE49-F238E27FC236}">
                  <a16:creationId xmlns:a16="http://schemas.microsoft.com/office/drawing/2014/main" id="{C8232E03-5913-9ACE-9F23-74C9DCDA58B1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Google Shape;4741;p55">
              <a:extLst>
                <a:ext uri="{FF2B5EF4-FFF2-40B4-BE49-F238E27FC236}">
                  <a16:creationId xmlns:a16="http://schemas.microsoft.com/office/drawing/2014/main" id="{5B6BFE84-88EA-3C92-C6BA-DC4AC0F3A2C3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Google Shape;4742;p55">
              <a:extLst>
                <a:ext uri="{FF2B5EF4-FFF2-40B4-BE49-F238E27FC236}">
                  <a16:creationId xmlns:a16="http://schemas.microsoft.com/office/drawing/2014/main" id="{08A262EB-ACA4-5F39-C46D-BA523B33E5A0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Google Shape;4743;p55">
              <a:extLst>
                <a:ext uri="{FF2B5EF4-FFF2-40B4-BE49-F238E27FC236}">
                  <a16:creationId xmlns:a16="http://schemas.microsoft.com/office/drawing/2014/main" id="{008D6329-1718-CF30-9F8F-97F28A3516BB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Google Shape;4744;p55">
              <a:extLst>
                <a:ext uri="{FF2B5EF4-FFF2-40B4-BE49-F238E27FC236}">
                  <a16:creationId xmlns:a16="http://schemas.microsoft.com/office/drawing/2014/main" id="{C1B642D4-4061-E1A2-5A61-7D17FC3A285E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Google Shape;4745;p55">
              <a:extLst>
                <a:ext uri="{FF2B5EF4-FFF2-40B4-BE49-F238E27FC236}">
                  <a16:creationId xmlns:a16="http://schemas.microsoft.com/office/drawing/2014/main" id="{D54B8BF8-7FAA-9241-0E51-3971C5FEB3B8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Google Shape;4746;p55">
              <a:extLst>
                <a:ext uri="{FF2B5EF4-FFF2-40B4-BE49-F238E27FC236}">
                  <a16:creationId xmlns:a16="http://schemas.microsoft.com/office/drawing/2014/main" id="{82CDDF9D-7740-D59E-9C52-335397A49BBD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Google Shape;4747;p55">
              <a:extLst>
                <a:ext uri="{FF2B5EF4-FFF2-40B4-BE49-F238E27FC236}">
                  <a16:creationId xmlns:a16="http://schemas.microsoft.com/office/drawing/2014/main" id="{FFA75C79-92DA-7514-6B7F-B2ED7B13EB39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Google Shape;4748;p55">
              <a:extLst>
                <a:ext uri="{FF2B5EF4-FFF2-40B4-BE49-F238E27FC236}">
                  <a16:creationId xmlns:a16="http://schemas.microsoft.com/office/drawing/2014/main" id="{65E6DABE-DE0E-BE22-F89D-511172FD4463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Google Shape;4749;p55">
              <a:extLst>
                <a:ext uri="{FF2B5EF4-FFF2-40B4-BE49-F238E27FC236}">
                  <a16:creationId xmlns:a16="http://schemas.microsoft.com/office/drawing/2014/main" id="{D71E807E-B149-3392-16AA-504A0857F7F0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Google Shape;4750;p55">
              <a:extLst>
                <a:ext uri="{FF2B5EF4-FFF2-40B4-BE49-F238E27FC236}">
                  <a16:creationId xmlns:a16="http://schemas.microsoft.com/office/drawing/2014/main" id="{39017100-00FC-58EB-BF38-D59FB45CBE2B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Google Shape;4751;p55">
              <a:extLst>
                <a:ext uri="{FF2B5EF4-FFF2-40B4-BE49-F238E27FC236}">
                  <a16:creationId xmlns:a16="http://schemas.microsoft.com/office/drawing/2014/main" id="{523ACB5F-4B51-8858-72DA-6D1FB8F41B03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Google Shape;4752;p55">
              <a:extLst>
                <a:ext uri="{FF2B5EF4-FFF2-40B4-BE49-F238E27FC236}">
                  <a16:creationId xmlns:a16="http://schemas.microsoft.com/office/drawing/2014/main" id="{D32572A0-592F-4089-DEC4-DB62D0ADA906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Google Shape;4753;p55">
              <a:extLst>
                <a:ext uri="{FF2B5EF4-FFF2-40B4-BE49-F238E27FC236}">
                  <a16:creationId xmlns:a16="http://schemas.microsoft.com/office/drawing/2014/main" id="{49B0D49A-9A90-E1DE-576C-CCD5B72D1AEA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Google Shape;4754;p55">
              <a:extLst>
                <a:ext uri="{FF2B5EF4-FFF2-40B4-BE49-F238E27FC236}">
                  <a16:creationId xmlns:a16="http://schemas.microsoft.com/office/drawing/2014/main" id="{7652EC55-CEE8-808C-997C-A8CF0E7FBF23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Google Shape;4755;p55">
              <a:extLst>
                <a:ext uri="{FF2B5EF4-FFF2-40B4-BE49-F238E27FC236}">
                  <a16:creationId xmlns:a16="http://schemas.microsoft.com/office/drawing/2014/main" id="{FFEB2793-8379-D514-BF01-7AA8E650E0F3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Google Shape;4756;p55">
              <a:extLst>
                <a:ext uri="{FF2B5EF4-FFF2-40B4-BE49-F238E27FC236}">
                  <a16:creationId xmlns:a16="http://schemas.microsoft.com/office/drawing/2014/main" id="{F50D0E42-04FA-B6DD-F6F7-A10531A49D54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Google Shape;4757;p55">
              <a:extLst>
                <a:ext uri="{FF2B5EF4-FFF2-40B4-BE49-F238E27FC236}">
                  <a16:creationId xmlns:a16="http://schemas.microsoft.com/office/drawing/2014/main" id="{7A6AF65C-8DD9-1162-1DE8-75EB7E9B283A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Google Shape;4758;p55">
              <a:extLst>
                <a:ext uri="{FF2B5EF4-FFF2-40B4-BE49-F238E27FC236}">
                  <a16:creationId xmlns:a16="http://schemas.microsoft.com/office/drawing/2014/main" id="{ACE72948-31AA-8F78-B9D4-ADBB40F98417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Google Shape;4759;p55">
              <a:extLst>
                <a:ext uri="{FF2B5EF4-FFF2-40B4-BE49-F238E27FC236}">
                  <a16:creationId xmlns:a16="http://schemas.microsoft.com/office/drawing/2014/main" id="{5C8669BA-F02E-2C95-DC09-C917C10F3D80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62" grpId="0" animBg="1"/>
      <p:bldP spid="67" grpId="0"/>
      <p:bldP spid="70" grpId="0"/>
      <p:bldP spid="71" grpId="0" animBg="1"/>
      <p:bldP spid="7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7" name="Google Shape;3767;p46"/>
          <p:cNvGrpSpPr/>
          <p:nvPr/>
        </p:nvGrpSpPr>
        <p:grpSpPr>
          <a:xfrm>
            <a:off x="7371644" y="143456"/>
            <a:ext cx="799470" cy="165249"/>
            <a:chOff x="2963575" y="2330975"/>
            <a:chExt cx="799470" cy="165249"/>
          </a:xfrm>
        </p:grpSpPr>
        <p:sp>
          <p:nvSpPr>
            <p:cNvPr id="3768" name="Google Shape;3768;p46"/>
            <p:cNvSpPr/>
            <p:nvPr/>
          </p:nvSpPr>
          <p:spPr>
            <a:xfrm>
              <a:off x="2963575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6"/>
            <p:cNvSpPr/>
            <p:nvPr/>
          </p:nvSpPr>
          <p:spPr>
            <a:xfrm>
              <a:off x="3253950" y="2330975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6"/>
            <p:cNvSpPr/>
            <p:nvPr/>
          </p:nvSpPr>
          <p:spPr>
            <a:xfrm>
              <a:off x="3548332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1" name="Google Shape;3771;p46"/>
          <p:cNvGrpSpPr/>
          <p:nvPr/>
        </p:nvGrpSpPr>
        <p:grpSpPr>
          <a:xfrm>
            <a:off x="8246775" y="143457"/>
            <a:ext cx="799470" cy="165249"/>
            <a:chOff x="2963575" y="2761350"/>
            <a:chExt cx="799470" cy="165249"/>
          </a:xfrm>
        </p:grpSpPr>
        <p:sp>
          <p:nvSpPr>
            <p:cNvPr id="3772" name="Google Shape;3772;p46"/>
            <p:cNvSpPr/>
            <p:nvPr/>
          </p:nvSpPr>
          <p:spPr>
            <a:xfrm>
              <a:off x="2963575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6"/>
            <p:cNvSpPr/>
            <p:nvPr/>
          </p:nvSpPr>
          <p:spPr>
            <a:xfrm>
              <a:off x="3253950" y="2761350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6"/>
            <p:cNvSpPr/>
            <p:nvPr/>
          </p:nvSpPr>
          <p:spPr>
            <a:xfrm>
              <a:off x="3548332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5" name="Google Shape;3775;p46"/>
          <p:cNvGrpSpPr/>
          <p:nvPr/>
        </p:nvGrpSpPr>
        <p:grpSpPr>
          <a:xfrm>
            <a:off x="350863" y="1857094"/>
            <a:ext cx="799470" cy="165249"/>
            <a:chOff x="4172263" y="2330975"/>
            <a:chExt cx="799470" cy="165249"/>
          </a:xfrm>
        </p:grpSpPr>
        <p:sp>
          <p:nvSpPr>
            <p:cNvPr id="3776" name="Google Shape;3776;p46"/>
            <p:cNvSpPr/>
            <p:nvPr/>
          </p:nvSpPr>
          <p:spPr>
            <a:xfrm>
              <a:off x="4172263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6"/>
            <p:cNvSpPr/>
            <p:nvPr/>
          </p:nvSpPr>
          <p:spPr>
            <a:xfrm>
              <a:off x="4462637" y="2330975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6"/>
            <p:cNvSpPr/>
            <p:nvPr/>
          </p:nvSpPr>
          <p:spPr>
            <a:xfrm>
              <a:off x="4757020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9" name="Google Shape;3779;p46"/>
          <p:cNvGrpSpPr/>
          <p:nvPr/>
        </p:nvGrpSpPr>
        <p:grpSpPr>
          <a:xfrm>
            <a:off x="3657398" y="135508"/>
            <a:ext cx="799470" cy="165249"/>
            <a:chOff x="4172263" y="2761350"/>
            <a:chExt cx="799470" cy="165249"/>
          </a:xfrm>
        </p:grpSpPr>
        <p:sp>
          <p:nvSpPr>
            <p:cNvPr id="3780" name="Google Shape;3780;p46"/>
            <p:cNvSpPr/>
            <p:nvPr/>
          </p:nvSpPr>
          <p:spPr>
            <a:xfrm>
              <a:off x="4172263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6"/>
            <p:cNvSpPr/>
            <p:nvPr/>
          </p:nvSpPr>
          <p:spPr>
            <a:xfrm>
              <a:off x="4462637" y="2761350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6"/>
            <p:cNvSpPr/>
            <p:nvPr/>
          </p:nvSpPr>
          <p:spPr>
            <a:xfrm>
              <a:off x="4757020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3" name="Google Shape;3783;p46"/>
          <p:cNvGrpSpPr/>
          <p:nvPr/>
        </p:nvGrpSpPr>
        <p:grpSpPr>
          <a:xfrm>
            <a:off x="6058872" y="1342374"/>
            <a:ext cx="799470" cy="165249"/>
            <a:chOff x="6589613" y="2330975"/>
            <a:chExt cx="799470" cy="165249"/>
          </a:xfrm>
        </p:grpSpPr>
        <p:sp>
          <p:nvSpPr>
            <p:cNvPr id="3784" name="Google Shape;3784;p46"/>
            <p:cNvSpPr/>
            <p:nvPr/>
          </p:nvSpPr>
          <p:spPr>
            <a:xfrm>
              <a:off x="6589613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6"/>
            <p:cNvSpPr/>
            <p:nvPr/>
          </p:nvSpPr>
          <p:spPr>
            <a:xfrm>
              <a:off x="6879987" y="2330975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6"/>
            <p:cNvSpPr/>
            <p:nvPr/>
          </p:nvSpPr>
          <p:spPr>
            <a:xfrm>
              <a:off x="7174370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7" name="Google Shape;3787;p46"/>
          <p:cNvGrpSpPr/>
          <p:nvPr/>
        </p:nvGrpSpPr>
        <p:grpSpPr>
          <a:xfrm>
            <a:off x="8061754" y="3387851"/>
            <a:ext cx="799470" cy="165249"/>
            <a:chOff x="6589613" y="2761350"/>
            <a:chExt cx="799470" cy="165249"/>
          </a:xfrm>
        </p:grpSpPr>
        <p:sp>
          <p:nvSpPr>
            <p:cNvPr id="3788" name="Google Shape;3788;p46"/>
            <p:cNvSpPr/>
            <p:nvPr/>
          </p:nvSpPr>
          <p:spPr>
            <a:xfrm>
              <a:off x="6589613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6"/>
            <p:cNvSpPr/>
            <p:nvPr/>
          </p:nvSpPr>
          <p:spPr>
            <a:xfrm>
              <a:off x="6879987" y="2761350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90" name="Google Shape;3790;p46"/>
            <p:cNvSpPr/>
            <p:nvPr/>
          </p:nvSpPr>
          <p:spPr>
            <a:xfrm>
              <a:off x="7174370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1" name="Google Shape;3791;p46"/>
          <p:cNvGrpSpPr/>
          <p:nvPr/>
        </p:nvGrpSpPr>
        <p:grpSpPr>
          <a:xfrm>
            <a:off x="5462552" y="4914897"/>
            <a:ext cx="799470" cy="165249"/>
            <a:chOff x="5380938" y="2330975"/>
            <a:chExt cx="799470" cy="165249"/>
          </a:xfrm>
        </p:grpSpPr>
        <p:sp>
          <p:nvSpPr>
            <p:cNvPr id="3792" name="Google Shape;3792;p46"/>
            <p:cNvSpPr/>
            <p:nvPr/>
          </p:nvSpPr>
          <p:spPr>
            <a:xfrm>
              <a:off x="5380938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6"/>
            <p:cNvSpPr/>
            <p:nvPr/>
          </p:nvSpPr>
          <p:spPr>
            <a:xfrm>
              <a:off x="5671312" y="2330975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6"/>
            <p:cNvSpPr/>
            <p:nvPr/>
          </p:nvSpPr>
          <p:spPr>
            <a:xfrm>
              <a:off x="5965695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5" name="Google Shape;3795;p46"/>
          <p:cNvGrpSpPr/>
          <p:nvPr/>
        </p:nvGrpSpPr>
        <p:grpSpPr>
          <a:xfrm>
            <a:off x="6368122" y="143456"/>
            <a:ext cx="799470" cy="165249"/>
            <a:chOff x="5380938" y="2761350"/>
            <a:chExt cx="799470" cy="165249"/>
          </a:xfrm>
        </p:grpSpPr>
        <p:sp>
          <p:nvSpPr>
            <p:cNvPr id="3796" name="Google Shape;3796;p46"/>
            <p:cNvSpPr/>
            <p:nvPr/>
          </p:nvSpPr>
          <p:spPr>
            <a:xfrm>
              <a:off x="5380938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6"/>
            <p:cNvSpPr/>
            <p:nvPr/>
          </p:nvSpPr>
          <p:spPr>
            <a:xfrm>
              <a:off x="5671312" y="2761350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6"/>
            <p:cNvSpPr/>
            <p:nvPr/>
          </p:nvSpPr>
          <p:spPr>
            <a:xfrm>
              <a:off x="5965695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9" name="Google Shape;3799;p46"/>
          <p:cNvGrpSpPr/>
          <p:nvPr/>
        </p:nvGrpSpPr>
        <p:grpSpPr>
          <a:xfrm rot="10800000">
            <a:off x="8252403" y="4917418"/>
            <a:ext cx="799470" cy="165249"/>
            <a:chOff x="2963575" y="2330975"/>
            <a:chExt cx="799470" cy="165249"/>
          </a:xfrm>
        </p:grpSpPr>
        <p:sp>
          <p:nvSpPr>
            <p:cNvPr id="3800" name="Google Shape;3800;p46"/>
            <p:cNvSpPr/>
            <p:nvPr/>
          </p:nvSpPr>
          <p:spPr>
            <a:xfrm>
              <a:off x="2963575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6"/>
            <p:cNvSpPr/>
            <p:nvPr/>
          </p:nvSpPr>
          <p:spPr>
            <a:xfrm>
              <a:off x="3253950" y="2330975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6"/>
            <p:cNvSpPr/>
            <p:nvPr/>
          </p:nvSpPr>
          <p:spPr>
            <a:xfrm>
              <a:off x="3548332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46"/>
          <p:cNvGrpSpPr/>
          <p:nvPr/>
        </p:nvGrpSpPr>
        <p:grpSpPr>
          <a:xfrm rot="10800000">
            <a:off x="750599" y="2663859"/>
            <a:ext cx="799470" cy="165249"/>
            <a:chOff x="2963575" y="2761350"/>
            <a:chExt cx="799470" cy="165249"/>
          </a:xfrm>
        </p:grpSpPr>
        <p:sp>
          <p:nvSpPr>
            <p:cNvPr id="3804" name="Google Shape;3804;p46"/>
            <p:cNvSpPr/>
            <p:nvPr/>
          </p:nvSpPr>
          <p:spPr>
            <a:xfrm>
              <a:off x="2963575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6"/>
            <p:cNvSpPr/>
            <p:nvPr/>
          </p:nvSpPr>
          <p:spPr>
            <a:xfrm>
              <a:off x="3253950" y="2761350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6"/>
            <p:cNvSpPr/>
            <p:nvPr/>
          </p:nvSpPr>
          <p:spPr>
            <a:xfrm>
              <a:off x="3548332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7" name="Google Shape;3807;p46"/>
          <p:cNvGrpSpPr/>
          <p:nvPr/>
        </p:nvGrpSpPr>
        <p:grpSpPr>
          <a:xfrm rot="10800000">
            <a:off x="6447248" y="4914896"/>
            <a:ext cx="799470" cy="165249"/>
            <a:chOff x="4172263" y="2330975"/>
            <a:chExt cx="799470" cy="165249"/>
          </a:xfrm>
        </p:grpSpPr>
        <p:sp>
          <p:nvSpPr>
            <p:cNvPr id="3808" name="Google Shape;3808;p46"/>
            <p:cNvSpPr/>
            <p:nvPr/>
          </p:nvSpPr>
          <p:spPr>
            <a:xfrm>
              <a:off x="4172263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6"/>
            <p:cNvSpPr/>
            <p:nvPr/>
          </p:nvSpPr>
          <p:spPr>
            <a:xfrm>
              <a:off x="4462637" y="2330975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6"/>
            <p:cNvSpPr/>
            <p:nvPr/>
          </p:nvSpPr>
          <p:spPr>
            <a:xfrm>
              <a:off x="4757020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1" name="Google Shape;3811;p46"/>
          <p:cNvGrpSpPr/>
          <p:nvPr/>
        </p:nvGrpSpPr>
        <p:grpSpPr>
          <a:xfrm rot="10800000">
            <a:off x="4525297" y="135509"/>
            <a:ext cx="799470" cy="165249"/>
            <a:chOff x="4172263" y="2761350"/>
            <a:chExt cx="799470" cy="165249"/>
          </a:xfrm>
        </p:grpSpPr>
        <p:sp>
          <p:nvSpPr>
            <p:cNvPr id="3812" name="Google Shape;3812;p46"/>
            <p:cNvSpPr/>
            <p:nvPr/>
          </p:nvSpPr>
          <p:spPr>
            <a:xfrm>
              <a:off x="4172263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6"/>
            <p:cNvSpPr/>
            <p:nvPr/>
          </p:nvSpPr>
          <p:spPr>
            <a:xfrm>
              <a:off x="4462637" y="2761350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6"/>
            <p:cNvSpPr/>
            <p:nvPr/>
          </p:nvSpPr>
          <p:spPr>
            <a:xfrm>
              <a:off x="4757020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5" name="Google Shape;3815;p46"/>
          <p:cNvGrpSpPr/>
          <p:nvPr/>
        </p:nvGrpSpPr>
        <p:grpSpPr>
          <a:xfrm rot="10800000">
            <a:off x="1821441" y="3906613"/>
            <a:ext cx="799470" cy="165249"/>
            <a:chOff x="6589613" y="2330975"/>
            <a:chExt cx="799470" cy="165249"/>
          </a:xfrm>
        </p:grpSpPr>
        <p:sp>
          <p:nvSpPr>
            <p:cNvPr id="3816" name="Google Shape;3816;p46"/>
            <p:cNvSpPr/>
            <p:nvPr/>
          </p:nvSpPr>
          <p:spPr>
            <a:xfrm>
              <a:off x="6589613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6"/>
            <p:cNvSpPr/>
            <p:nvPr/>
          </p:nvSpPr>
          <p:spPr>
            <a:xfrm>
              <a:off x="6879987" y="2330975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6"/>
            <p:cNvSpPr/>
            <p:nvPr/>
          </p:nvSpPr>
          <p:spPr>
            <a:xfrm>
              <a:off x="7174370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9" name="Google Shape;3819;p46"/>
          <p:cNvGrpSpPr/>
          <p:nvPr/>
        </p:nvGrpSpPr>
        <p:grpSpPr>
          <a:xfrm rot="10800000">
            <a:off x="1259694" y="3299099"/>
            <a:ext cx="799470" cy="165249"/>
            <a:chOff x="6589613" y="2761350"/>
            <a:chExt cx="799470" cy="165249"/>
          </a:xfrm>
        </p:grpSpPr>
        <p:sp>
          <p:nvSpPr>
            <p:cNvPr id="3820" name="Google Shape;3820;p46"/>
            <p:cNvSpPr/>
            <p:nvPr/>
          </p:nvSpPr>
          <p:spPr>
            <a:xfrm>
              <a:off x="6589613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6"/>
            <p:cNvSpPr/>
            <p:nvPr/>
          </p:nvSpPr>
          <p:spPr>
            <a:xfrm>
              <a:off x="6879987" y="2761350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6"/>
            <p:cNvSpPr/>
            <p:nvPr/>
          </p:nvSpPr>
          <p:spPr>
            <a:xfrm>
              <a:off x="7174370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3" name="Google Shape;3823;p46"/>
          <p:cNvGrpSpPr/>
          <p:nvPr/>
        </p:nvGrpSpPr>
        <p:grpSpPr>
          <a:xfrm rot="10800000">
            <a:off x="7328648" y="4917419"/>
            <a:ext cx="799470" cy="165249"/>
            <a:chOff x="5380938" y="2330975"/>
            <a:chExt cx="799470" cy="165249"/>
          </a:xfrm>
        </p:grpSpPr>
        <p:sp>
          <p:nvSpPr>
            <p:cNvPr id="3824" name="Google Shape;3824;p46"/>
            <p:cNvSpPr/>
            <p:nvPr/>
          </p:nvSpPr>
          <p:spPr>
            <a:xfrm>
              <a:off x="5380938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6"/>
            <p:cNvSpPr/>
            <p:nvPr/>
          </p:nvSpPr>
          <p:spPr>
            <a:xfrm>
              <a:off x="5671312" y="2330975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6"/>
            <p:cNvSpPr/>
            <p:nvPr/>
          </p:nvSpPr>
          <p:spPr>
            <a:xfrm>
              <a:off x="5965695" y="2330975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7" name="Google Shape;3827;p46"/>
          <p:cNvGrpSpPr/>
          <p:nvPr/>
        </p:nvGrpSpPr>
        <p:grpSpPr>
          <a:xfrm rot="10800000">
            <a:off x="4485432" y="4914896"/>
            <a:ext cx="799470" cy="165249"/>
            <a:chOff x="5380938" y="2761350"/>
            <a:chExt cx="799470" cy="165249"/>
          </a:xfrm>
        </p:grpSpPr>
        <p:sp>
          <p:nvSpPr>
            <p:cNvPr id="3828" name="Google Shape;3828;p46"/>
            <p:cNvSpPr/>
            <p:nvPr/>
          </p:nvSpPr>
          <p:spPr>
            <a:xfrm>
              <a:off x="5380938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699" y="0"/>
                  </a:moveTo>
                  <a:cubicBezTo>
                    <a:pt x="0" y="0"/>
                    <a:pt x="0" y="1072"/>
                    <a:pt x="699" y="1072"/>
                  </a:cubicBezTo>
                  <a:cubicBezTo>
                    <a:pt x="1392" y="1072"/>
                    <a:pt x="1392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6"/>
            <p:cNvSpPr/>
            <p:nvPr/>
          </p:nvSpPr>
          <p:spPr>
            <a:xfrm>
              <a:off x="5671312" y="2761350"/>
              <a:ext cx="218721" cy="165249"/>
            </a:xfrm>
            <a:custGeom>
              <a:avLst/>
              <a:gdLst/>
              <a:ahLst/>
              <a:cxnLst/>
              <a:rect l="l" t="t" r="r" b="b"/>
              <a:pathLst>
                <a:path w="1419" h="1072" extrusionOk="0">
                  <a:moveTo>
                    <a:pt x="725" y="0"/>
                  </a:moveTo>
                  <a:cubicBezTo>
                    <a:pt x="1" y="0"/>
                    <a:pt x="1" y="1072"/>
                    <a:pt x="725" y="1072"/>
                  </a:cubicBezTo>
                  <a:cubicBezTo>
                    <a:pt x="1418" y="1072"/>
                    <a:pt x="1418" y="0"/>
                    <a:pt x="7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6"/>
            <p:cNvSpPr/>
            <p:nvPr/>
          </p:nvSpPr>
          <p:spPr>
            <a:xfrm>
              <a:off x="5965695" y="2761350"/>
              <a:ext cx="214714" cy="165249"/>
            </a:xfrm>
            <a:custGeom>
              <a:avLst/>
              <a:gdLst/>
              <a:ahLst/>
              <a:cxnLst/>
              <a:rect l="l" t="t" r="r" b="b"/>
              <a:pathLst>
                <a:path w="1393" h="1072" extrusionOk="0">
                  <a:moveTo>
                    <a:pt x="700" y="0"/>
                  </a:moveTo>
                  <a:cubicBezTo>
                    <a:pt x="1" y="0"/>
                    <a:pt x="1" y="1072"/>
                    <a:pt x="700" y="1072"/>
                  </a:cubicBezTo>
                  <a:cubicBezTo>
                    <a:pt x="1392" y="1072"/>
                    <a:pt x="1392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4" name="Hộp Văn bản 73">
                <a:extLst>
                  <a:ext uri="{FF2B5EF4-FFF2-40B4-BE49-F238E27FC236}">
                    <a16:creationId xmlns:a16="http://schemas.microsoft.com/office/drawing/2014/main" id="{46AE3E92-6BDD-D11D-60A1-A5E014263081}"/>
                  </a:ext>
                </a:extLst>
              </p:cNvPr>
              <p:cNvSpPr txBox="1"/>
              <p:nvPr/>
            </p:nvSpPr>
            <p:spPr>
              <a:xfrm>
                <a:off x="854915" y="1695738"/>
                <a:ext cx="6961106" cy="210538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algn="ctr">
                  <a:lnSpc>
                    <a:spcPct val="150000"/>
                  </a:lnSpc>
                  <a:spcBef>
                    <a:spcPts val="300"/>
                  </a:spcBef>
                  <a:spcAft>
                    <a:spcPts val="300"/>
                  </a:spcAft>
                </a:pPr>
                <a:r>
                  <a:rPr lang="nl-NL" sz="2800" dirty="0">
                    <a:solidFill>
                      <a:srgbClr val="001A33"/>
                    </a:solidFill>
                    <a:effectLst/>
                    <a:latin typeface="+mj-lt"/>
                    <a:ea typeface="Calibri" panose="020F0502020204030204" pitchFamily="34" charset="0"/>
                    <a:cs typeface="Times New Roman" panose="02020603050405020304" pitchFamily="18" charset="0"/>
                  </a:rPr>
                  <a:t>Bình to có số lít nước mơ là:</a:t>
                </a:r>
                <a:endParaRPr lang="en-US" sz="2800" dirty="0">
                  <a:effectLst/>
                  <a:latin typeface="+mj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 algn="ctr">
                  <a:lnSpc>
                    <a:spcPct val="150000"/>
                  </a:lnSpc>
                  <a:spcBef>
                    <a:spcPts val="300"/>
                  </a:spcBef>
                  <a:spcAft>
                    <a:spcPts val="300"/>
                  </a:spcAft>
                </a:pPr>
                <a:r>
                  <a:rPr lang="nl-NL" sz="2800" dirty="0">
                    <a:solidFill>
                      <a:srgbClr val="001A33"/>
                    </a:solidFill>
                    <a:effectLst/>
                    <a:latin typeface="+mj-lt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800" b="0" i="0" smtClean="0">
                        <a:solidFill>
                          <a:srgbClr val="001A33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2</m:t>
                    </m:r>
                    <m:r>
                      <a:rPr lang="nl-NL" sz="2800" b="0" i="0" smtClean="0">
                        <a:solidFill>
                          <a:srgbClr val="001A33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×</m:t>
                    </m:r>
                    <m:r>
                      <a:rPr lang="en-US" sz="2800" b="0" i="0" smtClean="0">
                        <a:solidFill>
                          <a:srgbClr val="001A33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5</m:t>
                    </m:r>
                    <m:r>
                      <a:rPr lang="en-US" sz="2800" b="0" i="0" smtClean="0">
                        <a:solidFill>
                          <a:srgbClr val="001A33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=</m:t>
                    </m:r>
                    <m:r>
                      <a:rPr lang="en-US" sz="2800" b="0" i="0" smtClean="0">
                        <a:solidFill>
                          <a:srgbClr val="001A33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10</m:t>
                    </m:r>
                  </m:oMath>
                </a14:m>
                <a:r>
                  <a:rPr lang="nl-NL" sz="2800" dirty="0">
                    <a:solidFill>
                      <a:srgbClr val="001A33"/>
                    </a:solidFill>
                    <a:effectLst/>
                    <a:latin typeface="+mj-lt"/>
                    <a:ea typeface="Calibri" panose="020F0502020204030204" pitchFamily="34" charset="0"/>
                    <a:cs typeface="Times New Roman" panose="02020603050405020304" pitchFamily="18" charset="0"/>
                  </a:rPr>
                  <a:t> (lít)</a:t>
                </a:r>
                <a:endParaRPr lang="en-US" sz="2800" dirty="0">
                  <a:latin typeface="+mj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 algn="ctr">
                  <a:lnSpc>
                    <a:spcPct val="150000"/>
                  </a:lnSpc>
                  <a:spcBef>
                    <a:spcPts val="300"/>
                  </a:spcBef>
                  <a:spcAft>
                    <a:spcPts val="300"/>
                  </a:spcAft>
                </a:pPr>
                <a:r>
                  <a:rPr lang="en-US" sz="2800" dirty="0">
                    <a:solidFill>
                      <a:srgbClr val="001A33"/>
                    </a:solidFill>
                    <a:effectLst/>
                    <a:latin typeface="+mj-lt"/>
                    <a:ea typeface="Calibri" panose="020F0502020204030204" pitchFamily="34" charset="0"/>
                    <a:cs typeface="Times New Roman" panose="02020603050405020304" pitchFamily="18" charset="0"/>
                  </a:rPr>
                  <a:t>			</a:t>
                </a:r>
                <a:r>
                  <a:rPr lang="nl-NL" sz="2800" dirty="0">
                    <a:solidFill>
                      <a:srgbClr val="001A33"/>
                    </a:solidFill>
                    <a:effectLst/>
                    <a:latin typeface="+mj-lt"/>
                    <a:ea typeface="Calibri" panose="020F0502020204030204" pitchFamily="34" charset="0"/>
                    <a:cs typeface="Times New Roman" panose="02020603050405020304" pitchFamily="18" charset="0"/>
                  </a:rPr>
                  <a:t>Đáp số: 10 lít nước mơ.</a:t>
                </a:r>
                <a:endParaRPr lang="en-US" sz="2800" dirty="0">
                  <a:effectLst/>
                  <a:latin typeface="+mj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4" name="Hộp Văn bản 73">
                <a:extLst>
                  <a:ext uri="{FF2B5EF4-FFF2-40B4-BE49-F238E27FC236}">
                    <a16:creationId xmlns:a16="http://schemas.microsoft.com/office/drawing/2014/main" id="{46AE3E92-6BDD-D11D-60A1-A5E01426308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4915" y="1695738"/>
                <a:ext cx="6961106" cy="2105385"/>
              </a:xfrm>
              <a:prstGeom prst="rect">
                <a:avLst/>
              </a:prstGeom>
              <a:blipFill>
                <a:blip r:embed="rId3"/>
                <a:stretch>
                  <a:fillRect b="-69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6" name="Hộp Văn bản 75">
            <a:extLst>
              <a:ext uri="{FF2B5EF4-FFF2-40B4-BE49-F238E27FC236}">
                <a16:creationId xmlns:a16="http://schemas.microsoft.com/office/drawing/2014/main" id="{5C823A71-00FB-C5DA-A124-08F9D2FC3132}"/>
              </a:ext>
            </a:extLst>
          </p:cNvPr>
          <p:cNvSpPr txBox="1"/>
          <p:nvPr/>
        </p:nvSpPr>
        <p:spPr>
          <a:xfrm>
            <a:off x="1821441" y="595709"/>
            <a:ext cx="2543387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nl-NL" sz="2800" b="1" u="sng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Bài giải</a:t>
            </a:r>
            <a:endParaRPr lang="en-US" sz="2800" b="1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78" name="Google Shape;4718;p55">
            <a:extLst>
              <a:ext uri="{FF2B5EF4-FFF2-40B4-BE49-F238E27FC236}">
                <a16:creationId xmlns:a16="http://schemas.microsoft.com/office/drawing/2014/main" id="{9E0F5E84-B339-7229-338D-4832D1F9FD4C}"/>
              </a:ext>
            </a:extLst>
          </p:cNvPr>
          <p:cNvGrpSpPr/>
          <p:nvPr/>
        </p:nvGrpSpPr>
        <p:grpSpPr>
          <a:xfrm>
            <a:off x="516843" y="3588236"/>
            <a:ext cx="338072" cy="417985"/>
            <a:chOff x="4996825" y="327400"/>
            <a:chExt cx="1034125" cy="949875"/>
          </a:xfrm>
        </p:grpSpPr>
        <p:sp>
          <p:nvSpPr>
            <p:cNvPr id="79" name="Google Shape;4719;p55">
              <a:extLst>
                <a:ext uri="{FF2B5EF4-FFF2-40B4-BE49-F238E27FC236}">
                  <a16:creationId xmlns:a16="http://schemas.microsoft.com/office/drawing/2014/main" id="{1F298C86-878E-C835-3040-A96A380164AC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Google Shape;4720;p55">
              <a:extLst>
                <a:ext uri="{FF2B5EF4-FFF2-40B4-BE49-F238E27FC236}">
                  <a16:creationId xmlns:a16="http://schemas.microsoft.com/office/drawing/2014/main" id="{F2D8A908-6990-42C6-11A4-1E31642F4F0F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Google Shape;4721;p55">
              <a:extLst>
                <a:ext uri="{FF2B5EF4-FFF2-40B4-BE49-F238E27FC236}">
                  <a16:creationId xmlns:a16="http://schemas.microsoft.com/office/drawing/2014/main" id="{EC793830-8FA6-F22F-101E-23BFAF379F17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Google Shape;4722;p55">
              <a:extLst>
                <a:ext uri="{FF2B5EF4-FFF2-40B4-BE49-F238E27FC236}">
                  <a16:creationId xmlns:a16="http://schemas.microsoft.com/office/drawing/2014/main" id="{C6546594-51C0-0AE1-D0EB-93F5CB4D7CEA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Google Shape;4723;p55">
              <a:extLst>
                <a:ext uri="{FF2B5EF4-FFF2-40B4-BE49-F238E27FC236}">
                  <a16:creationId xmlns:a16="http://schemas.microsoft.com/office/drawing/2014/main" id="{3DC858F0-48B1-0A1F-B71F-96B4FEF8699B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Google Shape;4724;p55">
              <a:extLst>
                <a:ext uri="{FF2B5EF4-FFF2-40B4-BE49-F238E27FC236}">
                  <a16:creationId xmlns:a16="http://schemas.microsoft.com/office/drawing/2014/main" id="{9BADFD74-1706-52FD-A660-82F771C94C94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Google Shape;4725;p55">
              <a:extLst>
                <a:ext uri="{FF2B5EF4-FFF2-40B4-BE49-F238E27FC236}">
                  <a16:creationId xmlns:a16="http://schemas.microsoft.com/office/drawing/2014/main" id="{83B6AA59-37D1-C87B-57B5-A16AEA34E370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Google Shape;4726;p55">
              <a:extLst>
                <a:ext uri="{FF2B5EF4-FFF2-40B4-BE49-F238E27FC236}">
                  <a16:creationId xmlns:a16="http://schemas.microsoft.com/office/drawing/2014/main" id="{3B0E94F7-9FEF-84AC-9C88-04ABFE03C2C3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Google Shape;4727;p55">
              <a:extLst>
                <a:ext uri="{FF2B5EF4-FFF2-40B4-BE49-F238E27FC236}">
                  <a16:creationId xmlns:a16="http://schemas.microsoft.com/office/drawing/2014/main" id="{307DACD1-F35C-9E77-22A1-6AB19034FC1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Google Shape;4728;p55">
              <a:extLst>
                <a:ext uri="{FF2B5EF4-FFF2-40B4-BE49-F238E27FC236}">
                  <a16:creationId xmlns:a16="http://schemas.microsoft.com/office/drawing/2014/main" id="{1892CEC8-4F1A-047E-6827-0D311FA24749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Google Shape;4729;p55">
              <a:extLst>
                <a:ext uri="{FF2B5EF4-FFF2-40B4-BE49-F238E27FC236}">
                  <a16:creationId xmlns:a16="http://schemas.microsoft.com/office/drawing/2014/main" id="{082E498F-1B44-93D4-7A4E-750103367206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Google Shape;4730;p55">
              <a:extLst>
                <a:ext uri="{FF2B5EF4-FFF2-40B4-BE49-F238E27FC236}">
                  <a16:creationId xmlns:a16="http://schemas.microsoft.com/office/drawing/2014/main" id="{AB299906-7171-2A05-DCDA-D12C18EA734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Google Shape;4731;p55">
              <a:extLst>
                <a:ext uri="{FF2B5EF4-FFF2-40B4-BE49-F238E27FC236}">
                  <a16:creationId xmlns:a16="http://schemas.microsoft.com/office/drawing/2014/main" id="{E6656F82-78F8-B0AD-9AD6-DB0B0542E81A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Google Shape;4732;p55">
              <a:extLst>
                <a:ext uri="{FF2B5EF4-FFF2-40B4-BE49-F238E27FC236}">
                  <a16:creationId xmlns:a16="http://schemas.microsoft.com/office/drawing/2014/main" id="{52651AF0-EF1C-B630-1762-BDFEEEB464E0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Google Shape;4733;p55">
              <a:extLst>
                <a:ext uri="{FF2B5EF4-FFF2-40B4-BE49-F238E27FC236}">
                  <a16:creationId xmlns:a16="http://schemas.microsoft.com/office/drawing/2014/main" id="{0B18C5D3-3FB7-2067-7D31-C85C6B5FE217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Google Shape;4734;p55">
              <a:extLst>
                <a:ext uri="{FF2B5EF4-FFF2-40B4-BE49-F238E27FC236}">
                  <a16:creationId xmlns:a16="http://schemas.microsoft.com/office/drawing/2014/main" id="{DA4B38C4-20DA-2FF2-C107-AFBF1BB604CF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Google Shape;4735;p55">
              <a:extLst>
                <a:ext uri="{FF2B5EF4-FFF2-40B4-BE49-F238E27FC236}">
                  <a16:creationId xmlns:a16="http://schemas.microsoft.com/office/drawing/2014/main" id="{94098440-6DB6-659E-9C69-619CBA652831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Google Shape;4736;p55">
              <a:extLst>
                <a:ext uri="{FF2B5EF4-FFF2-40B4-BE49-F238E27FC236}">
                  <a16:creationId xmlns:a16="http://schemas.microsoft.com/office/drawing/2014/main" id="{5165F4F0-6EC7-C337-D2A5-93BBE17DA192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Google Shape;4737;p55">
              <a:extLst>
                <a:ext uri="{FF2B5EF4-FFF2-40B4-BE49-F238E27FC236}">
                  <a16:creationId xmlns:a16="http://schemas.microsoft.com/office/drawing/2014/main" id="{C405837E-49A3-7044-72F5-860AF6675B35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Google Shape;4738;p55">
              <a:extLst>
                <a:ext uri="{FF2B5EF4-FFF2-40B4-BE49-F238E27FC236}">
                  <a16:creationId xmlns:a16="http://schemas.microsoft.com/office/drawing/2014/main" id="{32FBCC63-7948-927A-F0A2-7369E03EC70F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Google Shape;4739;p55">
              <a:extLst>
                <a:ext uri="{FF2B5EF4-FFF2-40B4-BE49-F238E27FC236}">
                  <a16:creationId xmlns:a16="http://schemas.microsoft.com/office/drawing/2014/main" id="{95069DBE-EE5D-DFFB-C7D0-890B8F9108D4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Google Shape;4740;p55">
              <a:extLst>
                <a:ext uri="{FF2B5EF4-FFF2-40B4-BE49-F238E27FC236}">
                  <a16:creationId xmlns:a16="http://schemas.microsoft.com/office/drawing/2014/main" id="{F94C2152-4739-7800-DDEF-2EEECE701602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Google Shape;4741;p55">
              <a:extLst>
                <a:ext uri="{FF2B5EF4-FFF2-40B4-BE49-F238E27FC236}">
                  <a16:creationId xmlns:a16="http://schemas.microsoft.com/office/drawing/2014/main" id="{D3EC0511-08C4-EC58-82A4-2493C2AB0908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Google Shape;4742;p55">
              <a:extLst>
                <a:ext uri="{FF2B5EF4-FFF2-40B4-BE49-F238E27FC236}">
                  <a16:creationId xmlns:a16="http://schemas.microsoft.com/office/drawing/2014/main" id="{6D5CA415-D507-3E06-C1D9-E57606F4FF73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Google Shape;4743;p55">
              <a:extLst>
                <a:ext uri="{FF2B5EF4-FFF2-40B4-BE49-F238E27FC236}">
                  <a16:creationId xmlns:a16="http://schemas.microsoft.com/office/drawing/2014/main" id="{3708F8AE-2378-D854-316D-42CB25E3155E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Google Shape;4744;p55">
              <a:extLst>
                <a:ext uri="{FF2B5EF4-FFF2-40B4-BE49-F238E27FC236}">
                  <a16:creationId xmlns:a16="http://schemas.microsoft.com/office/drawing/2014/main" id="{2C01EF1A-5A68-7F6D-DA56-3EC440CAB926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Google Shape;4745;p55">
              <a:extLst>
                <a:ext uri="{FF2B5EF4-FFF2-40B4-BE49-F238E27FC236}">
                  <a16:creationId xmlns:a16="http://schemas.microsoft.com/office/drawing/2014/main" id="{64C8C130-4EC3-9BBF-DE1E-8822D9A075FC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Google Shape;4746;p55">
              <a:extLst>
                <a:ext uri="{FF2B5EF4-FFF2-40B4-BE49-F238E27FC236}">
                  <a16:creationId xmlns:a16="http://schemas.microsoft.com/office/drawing/2014/main" id="{8B472EED-48A2-8661-4B0D-93B2C9BAE436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Google Shape;4747;p55">
              <a:extLst>
                <a:ext uri="{FF2B5EF4-FFF2-40B4-BE49-F238E27FC236}">
                  <a16:creationId xmlns:a16="http://schemas.microsoft.com/office/drawing/2014/main" id="{19E0E727-38E9-6F2E-DBF9-A7F30493BAF4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Google Shape;4748;p55">
              <a:extLst>
                <a:ext uri="{FF2B5EF4-FFF2-40B4-BE49-F238E27FC236}">
                  <a16:creationId xmlns:a16="http://schemas.microsoft.com/office/drawing/2014/main" id="{A485FCA8-3876-1554-C927-D900B46A39B3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Google Shape;4749;p55">
              <a:extLst>
                <a:ext uri="{FF2B5EF4-FFF2-40B4-BE49-F238E27FC236}">
                  <a16:creationId xmlns:a16="http://schemas.microsoft.com/office/drawing/2014/main" id="{C143C700-5D26-C758-A793-B62C6AB9E3AE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Google Shape;4750;p55">
              <a:extLst>
                <a:ext uri="{FF2B5EF4-FFF2-40B4-BE49-F238E27FC236}">
                  <a16:creationId xmlns:a16="http://schemas.microsoft.com/office/drawing/2014/main" id="{04C210CC-3587-8F7F-C459-D073752CC1CC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Google Shape;4751;p55">
              <a:extLst>
                <a:ext uri="{FF2B5EF4-FFF2-40B4-BE49-F238E27FC236}">
                  <a16:creationId xmlns:a16="http://schemas.microsoft.com/office/drawing/2014/main" id="{04DBD735-672F-F190-CC20-EDA5247A95FD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Google Shape;4752;p55">
              <a:extLst>
                <a:ext uri="{FF2B5EF4-FFF2-40B4-BE49-F238E27FC236}">
                  <a16:creationId xmlns:a16="http://schemas.microsoft.com/office/drawing/2014/main" id="{671B61FD-6633-D2BF-EC55-69F3848CFBC6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Google Shape;4753;p55">
              <a:extLst>
                <a:ext uri="{FF2B5EF4-FFF2-40B4-BE49-F238E27FC236}">
                  <a16:creationId xmlns:a16="http://schemas.microsoft.com/office/drawing/2014/main" id="{2F4A3A77-EF81-9EB6-D940-A0899C016A56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Google Shape;4754;p55">
              <a:extLst>
                <a:ext uri="{FF2B5EF4-FFF2-40B4-BE49-F238E27FC236}">
                  <a16:creationId xmlns:a16="http://schemas.microsoft.com/office/drawing/2014/main" id="{4B74B795-8646-7307-A7E4-3C7DD1A27C1D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Google Shape;4755;p55">
              <a:extLst>
                <a:ext uri="{FF2B5EF4-FFF2-40B4-BE49-F238E27FC236}">
                  <a16:creationId xmlns:a16="http://schemas.microsoft.com/office/drawing/2014/main" id="{9858C453-FC0A-4A99-8491-028B1D45C82A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Google Shape;4756;p55">
              <a:extLst>
                <a:ext uri="{FF2B5EF4-FFF2-40B4-BE49-F238E27FC236}">
                  <a16:creationId xmlns:a16="http://schemas.microsoft.com/office/drawing/2014/main" id="{58EAAEA4-0F2E-AE36-EEB0-E2E94739D27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Google Shape;4757;p55">
              <a:extLst>
                <a:ext uri="{FF2B5EF4-FFF2-40B4-BE49-F238E27FC236}">
                  <a16:creationId xmlns:a16="http://schemas.microsoft.com/office/drawing/2014/main" id="{624B3147-EF19-7472-19C4-864A12ACE8D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Google Shape;4758;p55">
              <a:extLst>
                <a:ext uri="{FF2B5EF4-FFF2-40B4-BE49-F238E27FC236}">
                  <a16:creationId xmlns:a16="http://schemas.microsoft.com/office/drawing/2014/main" id="{E7B322EF-37C7-5A6D-2C48-E4BF2C8F2F8D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Google Shape;4759;p55">
              <a:extLst>
                <a:ext uri="{FF2B5EF4-FFF2-40B4-BE49-F238E27FC236}">
                  <a16:creationId xmlns:a16="http://schemas.microsoft.com/office/drawing/2014/main" id="{D0EA8567-E172-375B-A2E9-83E4C911C7B1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0" name="Google Shape;4718;p55">
            <a:extLst>
              <a:ext uri="{FF2B5EF4-FFF2-40B4-BE49-F238E27FC236}">
                <a16:creationId xmlns:a16="http://schemas.microsoft.com/office/drawing/2014/main" id="{99499785-1C7D-E076-A540-03D722E81198}"/>
              </a:ext>
            </a:extLst>
          </p:cNvPr>
          <p:cNvGrpSpPr/>
          <p:nvPr/>
        </p:nvGrpSpPr>
        <p:grpSpPr>
          <a:xfrm>
            <a:off x="7825334" y="2404069"/>
            <a:ext cx="338072" cy="417985"/>
            <a:chOff x="4996825" y="327400"/>
            <a:chExt cx="1034125" cy="949875"/>
          </a:xfrm>
        </p:grpSpPr>
        <p:sp>
          <p:nvSpPr>
            <p:cNvPr id="121" name="Google Shape;4719;p55">
              <a:extLst>
                <a:ext uri="{FF2B5EF4-FFF2-40B4-BE49-F238E27FC236}">
                  <a16:creationId xmlns:a16="http://schemas.microsoft.com/office/drawing/2014/main" id="{B4A30B5C-2956-6EF3-43E2-708B19B4983B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Google Shape;4720;p55">
              <a:extLst>
                <a:ext uri="{FF2B5EF4-FFF2-40B4-BE49-F238E27FC236}">
                  <a16:creationId xmlns:a16="http://schemas.microsoft.com/office/drawing/2014/main" id="{C9E27676-AF4D-0FCD-45FB-3C6257E87978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Google Shape;4721;p55">
              <a:extLst>
                <a:ext uri="{FF2B5EF4-FFF2-40B4-BE49-F238E27FC236}">
                  <a16:creationId xmlns:a16="http://schemas.microsoft.com/office/drawing/2014/main" id="{1058E584-60D9-5432-C26F-0B7F8AC3C28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Google Shape;4722;p55">
              <a:extLst>
                <a:ext uri="{FF2B5EF4-FFF2-40B4-BE49-F238E27FC236}">
                  <a16:creationId xmlns:a16="http://schemas.microsoft.com/office/drawing/2014/main" id="{45F8EDC4-2438-FB32-97F0-ECABB2481B7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Google Shape;4723;p55">
              <a:extLst>
                <a:ext uri="{FF2B5EF4-FFF2-40B4-BE49-F238E27FC236}">
                  <a16:creationId xmlns:a16="http://schemas.microsoft.com/office/drawing/2014/main" id="{DECCF55D-B477-431F-5A1F-96AE43561192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Google Shape;4724;p55">
              <a:extLst>
                <a:ext uri="{FF2B5EF4-FFF2-40B4-BE49-F238E27FC236}">
                  <a16:creationId xmlns:a16="http://schemas.microsoft.com/office/drawing/2014/main" id="{138D1CA0-8CD7-5CD1-B5D4-5A8FE0839607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Google Shape;4725;p55">
              <a:extLst>
                <a:ext uri="{FF2B5EF4-FFF2-40B4-BE49-F238E27FC236}">
                  <a16:creationId xmlns:a16="http://schemas.microsoft.com/office/drawing/2014/main" id="{53F94FCF-C8F2-22C2-EAE9-F7F541D3F66F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Google Shape;4726;p55">
              <a:extLst>
                <a:ext uri="{FF2B5EF4-FFF2-40B4-BE49-F238E27FC236}">
                  <a16:creationId xmlns:a16="http://schemas.microsoft.com/office/drawing/2014/main" id="{0DBA4C1F-F84E-7D93-7635-066202002FD0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Google Shape;4727;p55">
              <a:extLst>
                <a:ext uri="{FF2B5EF4-FFF2-40B4-BE49-F238E27FC236}">
                  <a16:creationId xmlns:a16="http://schemas.microsoft.com/office/drawing/2014/main" id="{6C9B9C00-E755-513B-3304-D7468B50CF22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Google Shape;4728;p55">
              <a:extLst>
                <a:ext uri="{FF2B5EF4-FFF2-40B4-BE49-F238E27FC236}">
                  <a16:creationId xmlns:a16="http://schemas.microsoft.com/office/drawing/2014/main" id="{7B591270-4E19-C91C-40C1-C2067FECBF7C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Google Shape;4729;p55">
              <a:extLst>
                <a:ext uri="{FF2B5EF4-FFF2-40B4-BE49-F238E27FC236}">
                  <a16:creationId xmlns:a16="http://schemas.microsoft.com/office/drawing/2014/main" id="{A5309A70-A105-F015-47C9-B1572046E5FC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Google Shape;4730;p55">
              <a:extLst>
                <a:ext uri="{FF2B5EF4-FFF2-40B4-BE49-F238E27FC236}">
                  <a16:creationId xmlns:a16="http://schemas.microsoft.com/office/drawing/2014/main" id="{10B60B83-4741-70E2-7317-E6DCC950C430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Google Shape;4731;p55">
              <a:extLst>
                <a:ext uri="{FF2B5EF4-FFF2-40B4-BE49-F238E27FC236}">
                  <a16:creationId xmlns:a16="http://schemas.microsoft.com/office/drawing/2014/main" id="{26093910-94FB-B117-2DAE-0FC8244C384D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Google Shape;4732;p55">
              <a:extLst>
                <a:ext uri="{FF2B5EF4-FFF2-40B4-BE49-F238E27FC236}">
                  <a16:creationId xmlns:a16="http://schemas.microsoft.com/office/drawing/2014/main" id="{2763AFC1-6957-C4EF-1D9B-FA8C2AF89022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Google Shape;4733;p55">
              <a:extLst>
                <a:ext uri="{FF2B5EF4-FFF2-40B4-BE49-F238E27FC236}">
                  <a16:creationId xmlns:a16="http://schemas.microsoft.com/office/drawing/2014/main" id="{34AACE01-20E9-6A97-BAF4-B9F2B6397162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Google Shape;4734;p55">
              <a:extLst>
                <a:ext uri="{FF2B5EF4-FFF2-40B4-BE49-F238E27FC236}">
                  <a16:creationId xmlns:a16="http://schemas.microsoft.com/office/drawing/2014/main" id="{693B5492-FDDA-0906-C81C-7606A8F32F4E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Google Shape;4735;p55">
              <a:extLst>
                <a:ext uri="{FF2B5EF4-FFF2-40B4-BE49-F238E27FC236}">
                  <a16:creationId xmlns:a16="http://schemas.microsoft.com/office/drawing/2014/main" id="{1398BCED-66C2-B3DA-C4E7-2C9EB73AA765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Google Shape;4736;p55">
              <a:extLst>
                <a:ext uri="{FF2B5EF4-FFF2-40B4-BE49-F238E27FC236}">
                  <a16:creationId xmlns:a16="http://schemas.microsoft.com/office/drawing/2014/main" id="{498F9819-BA0E-DD2E-D1CF-720E2A89144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Google Shape;4737;p55">
              <a:extLst>
                <a:ext uri="{FF2B5EF4-FFF2-40B4-BE49-F238E27FC236}">
                  <a16:creationId xmlns:a16="http://schemas.microsoft.com/office/drawing/2014/main" id="{4B8853BF-A059-2840-4403-1BF6E6F3FCBA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Google Shape;4738;p55">
              <a:extLst>
                <a:ext uri="{FF2B5EF4-FFF2-40B4-BE49-F238E27FC236}">
                  <a16:creationId xmlns:a16="http://schemas.microsoft.com/office/drawing/2014/main" id="{06140845-EAEB-9A67-28F7-2B26D78F1050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Google Shape;4739;p55">
              <a:extLst>
                <a:ext uri="{FF2B5EF4-FFF2-40B4-BE49-F238E27FC236}">
                  <a16:creationId xmlns:a16="http://schemas.microsoft.com/office/drawing/2014/main" id="{364779B7-3566-2C02-86CA-9421598E5785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Google Shape;4740;p55">
              <a:extLst>
                <a:ext uri="{FF2B5EF4-FFF2-40B4-BE49-F238E27FC236}">
                  <a16:creationId xmlns:a16="http://schemas.microsoft.com/office/drawing/2014/main" id="{27CD6C88-6978-8ACC-6A87-F7C17A83FFEA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Google Shape;4741;p55">
              <a:extLst>
                <a:ext uri="{FF2B5EF4-FFF2-40B4-BE49-F238E27FC236}">
                  <a16:creationId xmlns:a16="http://schemas.microsoft.com/office/drawing/2014/main" id="{0BAEAD1F-8B47-350E-4BDE-5923990D2631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Google Shape;4742;p55">
              <a:extLst>
                <a:ext uri="{FF2B5EF4-FFF2-40B4-BE49-F238E27FC236}">
                  <a16:creationId xmlns:a16="http://schemas.microsoft.com/office/drawing/2014/main" id="{FFBB10B0-8C89-F792-FA1C-E95589A640B8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Google Shape;4743;p55">
              <a:extLst>
                <a:ext uri="{FF2B5EF4-FFF2-40B4-BE49-F238E27FC236}">
                  <a16:creationId xmlns:a16="http://schemas.microsoft.com/office/drawing/2014/main" id="{F76D9990-99D6-4329-FBD3-EE592976F643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Google Shape;4744;p55">
              <a:extLst>
                <a:ext uri="{FF2B5EF4-FFF2-40B4-BE49-F238E27FC236}">
                  <a16:creationId xmlns:a16="http://schemas.microsoft.com/office/drawing/2014/main" id="{C7C7C026-F9D4-BFD5-837C-38DD215328BA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Google Shape;4745;p55">
              <a:extLst>
                <a:ext uri="{FF2B5EF4-FFF2-40B4-BE49-F238E27FC236}">
                  <a16:creationId xmlns:a16="http://schemas.microsoft.com/office/drawing/2014/main" id="{E6652AA5-7791-A879-BE36-24644E88FD47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Google Shape;4746;p55">
              <a:extLst>
                <a:ext uri="{FF2B5EF4-FFF2-40B4-BE49-F238E27FC236}">
                  <a16:creationId xmlns:a16="http://schemas.microsoft.com/office/drawing/2014/main" id="{D474691D-0C1E-1510-FB6E-88B8130E0551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Google Shape;4747;p55">
              <a:extLst>
                <a:ext uri="{FF2B5EF4-FFF2-40B4-BE49-F238E27FC236}">
                  <a16:creationId xmlns:a16="http://schemas.microsoft.com/office/drawing/2014/main" id="{995E3BC8-ECA8-EB18-BDCE-D47E4F2BC73D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Google Shape;4748;p55">
              <a:extLst>
                <a:ext uri="{FF2B5EF4-FFF2-40B4-BE49-F238E27FC236}">
                  <a16:creationId xmlns:a16="http://schemas.microsoft.com/office/drawing/2014/main" id="{14D38B86-05E3-168A-91E0-1293DDE83637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Google Shape;4749;p55">
              <a:extLst>
                <a:ext uri="{FF2B5EF4-FFF2-40B4-BE49-F238E27FC236}">
                  <a16:creationId xmlns:a16="http://schemas.microsoft.com/office/drawing/2014/main" id="{5D21D8A7-4EBA-6B79-8806-5B8569AD75A0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Google Shape;4750;p55">
              <a:extLst>
                <a:ext uri="{FF2B5EF4-FFF2-40B4-BE49-F238E27FC236}">
                  <a16:creationId xmlns:a16="http://schemas.microsoft.com/office/drawing/2014/main" id="{611E5797-7F65-6721-BDA5-FCA10F99962D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Google Shape;4751;p55">
              <a:extLst>
                <a:ext uri="{FF2B5EF4-FFF2-40B4-BE49-F238E27FC236}">
                  <a16:creationId xmlns:a16="http://schemas.microsoft.com/office/drawing/2014/main" id="{44921952-B214-C369-104C-1095A20C989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Google Shape;4752;p55">
              <a:extLst>
                <a:ext uri="{FF2B5EF4-FFF2-40B4-BE49-F238E27FC236}">
                  <a16:creationId xmlns:a16="http://schemas.microsoft.com/office/drawing/2014/main" id="{279B22F3-2019-4ED5-848E-681472E06447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Google Shape;4753;p55">
              <a:extLst>
                <a:ext uri="{FF2B5EF4-FFF2-40B4-BE49-F238E27FC236}">
                  <a16:creationId xmlns:a16="http://schemas.microsoft.com/office/drawing/2014/main" id="{D30C3043-98D4-5DC6-6381-336B47C173BF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Google Shape;4754;p55">
              <a:extLst>
                <a:ext uri="{FF2B5EF4-FFF2-40B4-BE49-F238E27FC236}">
                  <a16:creationId xmlns:a16="http://schemas.microsoft.com/office/drawing/2014/main" id="{66A9A2E1-031F-9A7A-2E65-C5E7CC66B3EF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Google Shape;4755;p55">
              <a:extLst>
                <a:ext uri="{FF2B5EF4-FFF2-40B4-BE49-F238E27FC236}">
                  <a16:creationId xmlns:a16="http://schemas.microsoft.com/office/drawing/2014/main" id="{CED10997-C49C-892A-9CEC-6824A17D1F64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Google Shape;4756;p55">
              <a:extLst>
                <a:ext uri="{FF2B5EF4-FFF2-40B4-BE49-F238E27FC236}">
                  <a16:creationId xmlns:a16="http://schemas.microsoft.com/office/drawing/2014/main" id="{96C23CF0-E4F7-509C-F671-82E53C79DF7B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Google Shape;4757;p55">
              <a:extLst>
                <a:ext uri="{FF2B5EF4-FFF2-40B4-BE49-F238E27FC236}">
                  <a16:creationId xmlns:a16="http://schemas.microsoft.com/office/drawing/2014/main" id="{16C68F17-65C8-BCFB-8FE5-D0FB0154367B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Google Shape;4758;p55">
              <a:extLst>
                <a:ext uri="{FF2B5EF4-FFF2-40B4-BE49-F238E27FC236}">
                  <a16:creationId xmlns:a16="http://schemas.microsoft.com/office/drawing/2014/main" id="{568EA0FB-18D7-AED6-000F-287121B65C0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Google Shape;4759;p55">
              <a:extLst>
                <a:ext uri="{FF2B5EF4-FFF2-40B4-BE49-F238E27FC236}">
                  <a16:creationId xmlns:a16="http://schemas.microsoft.com/office/drawing/2014/main" id="{31D9E0B0-C1E4-8768-AA38-D31668D1A53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2" name="Google Shape;4718;p55">
            <a:extLst>
              <a:ext uri="{FF2B5EF4-FFF2-40B4-BE49-F238E27FC236}">
                <a16:creationId xmlns:a16="http://schemas.microsoft.com/office/drawing/2014/main" id="{6CCCFF13-AEF0-FDB3-AC73-3A3DC3566B66}"/>
              </a:ext>
            </a:extLst>
          </p:cNvPr>
          <p:cNvGrpSpPr/>
          <p:nvPr/>
        </p:nvGrpSpPr>
        <p:grpSpPr>
          <a:xfrm>
            <a:off x="4885167" y="686748"/>
            <a:ext cx="338072" cy="417985"/>
            <a:chOff x="4996825" y="327400"/>
            <a:chExt cx="1034125" cy="949875"/>
          </a:xfrm>
        </p:grpSpPr>
        <p:sp>
          <p:nvSpPr>
            <p:cNvPr id="163" name="Google Shape;4719;p55">
              <a:extLst>
                <a:ext uri="{FF2B5EF4-FFF2-40B4-BE49-F238E27FC236}">
                  <a16:creationId xmlns:a16="http://schemas.microsoft.com/office/drawing/2014/main" id="{2FB477D7-CB98-1C6B-EB2E-59D82BC9E817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Google Shape;4720;p55">
              <a:extLst>
                <a:ext uri="{FF2B5EF4-FFF2-40B4-BE49-F238E27FC236}">
                  <a16:creationId xmlns:a16="http://schemas.microsoft.com/office/drawing/2014/main" id="{545DE4D3-EBEB-7E6F-4E32-2FE0C75EA82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Google Shape;4721;p55">
              <a:extLst>
                <a:ext uri="{FF2B5EF4-FFF2-40B4-BE49-F238E27FC236}">
                  <a16:creationId xmlns:a16="http://schemas.microsoft.com/office/drawing/2014/main" id="{BF3DF58D-AD10-92B5-DB52-56CE1AC9D1B1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Google Shape;4722;p55">
              <a:extLst>
                <a:ext uri="{FF2B5EF4-FFF2-40B4-BE49-F238E27FC236}">
                  <a16:creationId xmlns:a16="http://schemas.microsoft.com/office/drawing/2014/main" id="{B68CFBBB-E8E7-0003-63FE-4541E7F9CBFF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Google Shape;4723;p55">
              <a:extLst>
                <a:ext uri="{FF2B5EF4-FFF2-40B4-BE49-F238E27FC236}">
                  <a16:creationId xmlns:a16="http://schemas.microsoft.com/office/drawing/2014/main" id="{F6FB52AF-9FB7-0670-1DD5-25440AE11B61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Google Shape;4724;p55">
              <a:extLst>
                <a:ext uri="{FF2B5EF4-FFF2-40B4-BE49-F238E27FC236}">
                  <a16:creationId xmlns:a16="http://schemas.microsoft.com/office/drawing/2014/main" id="{50460653-8E55-7521-456C-8D3AC157931E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Google Shape;4725;p55">
              <a:extLst>
                <a:ext uri="{FF2B5EF4-FFF2-40B4-BE49-F238E27FC236}">
                  <a16:creationId xmlns:a16="http://schemas.microsoft.com/office/drawing/2014/main" id="{13596DBA-06C2-688D-11B9-CF23FE35E85B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Google Shape;4726;p55">
              <a:extLst>
                <a:ext uri="{FF2B5EF4-FFF2-40B4-BE49-F238E27FC236}">
                  <a16:creationId xmlns:a16="http://schemas.microsoft.com/office/drawing/2014/main" id="{88AE336E-61B2-57F0-10F3-DDD4EF06AABE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Google Shape;4727;p55">
              <a:extLst>
                <a:ext uri="{FF2B5EF4-FFF2-40B4-BE49-F238E27FC236}">
                  <a16:creationId xmlns:a16="http://schemas.microsoft.com/office/drawing/2014/main" id="{507D07D3-AD10-AF6B-EDEB-C67BBE22B827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Google Shape;4728;p55">
              <a:extLst>
                <a:ext uri="{FF2B5EF4-FFF2-40B4-BE49-F238E27FC236}">
                  <a16:creationId xmlns:a16="http://schemas.microsoft.com/office/drawing/2014/main" id="{BB390243-BA4A-8BF4-9BB1-67ACB6893147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Google Shape;4729;p55">
              <a:extLst>
                <a:ext uri="{FF2B5EF4-FFF2-40B4-BE49-F238E27FC236}">
                  <a16:creationId xmlns:a16="http://schemas.microsoft.com/office/drawing/2014/main" id="{20ECA7CA-7988-3B61-11DF-88C17C34C5FC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Google Shape;4730;p55">
              <a:extLst>
                <a:ext uri="{FF2B5EF4-FFF2-40B4-BE49-F238E27FC236}">
                  <a16:creationId xmlns:a16="http://schemas.microsoft.com/office/drawing/2014/main" id="{3E82E0D8-182F-0067-7FB1-365A77554BB5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Google Shape;4731;p55">
              <a:extLst>
                <a:ext uri="{FF2B5EF4-FFF2-40B4-BE49-F238E27FC236}">
                  <a16:creationId xmlns:a16="http://schemas.microsoft.com/office/drawing/2014/main" id="{57D1D83F-BEBF-7338-466F-41F3254FAEB0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Google Shape;4732;p55">
              <a:extLst>
                <a:ext uri="{FF2B5EF4-FFF2-40B4-BE49-F238E27FC236}">
                  <a16:creationId xmlns:a16="http://schemas.microsoft.com/office/drawing/2014/main" id="{E5BEE56A-B562-531D-8B6E-ABC3E01F124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Google Shape;4733;p55">
              <a:extLst>
                <a:ext uri="{FF2B5EF4-FFF2-40B4-BE49-F238E27FC236}">
                  <a16:creationId xmlns:a16="http://schemas.microsoft.com/office/drawing/2014/main" id="{78FB76FD-0AE7-CAD7-1C6F-83FA2CC562AB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Google Shape;4734;p55">
              <a:extLst>
                <a:ext uri="{FF2B5EF4-FFF2-40B4-BE49-F238E27FC236}">
                  <a16:creationId xmlns:a16="http://schemas.microsoft.com/office/drawing/2014/main" id="{9CDFA456-75E8-A583-9595-2ACF2D997263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Google Shape;4735;p55">
              <a:extLst>
                <a:ext uri="{FF2B5EF4-FFF2-40B4-BE49-F238E27FC236}">
                  <a16:creationId xmlns:a16="http://schemas.microsoft.com/office/drawing/2014/main" id="{40F84FEC-AAC5-A05E-3174-73331262663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Google Shape;4736;p55">
              <a:extLst>
                <a:ext uri="{FF2B5EF4-FFF2-40B4-BE49-F238E27FC236}">
                  <a16:creationId xmlns:a16="http://schemas.microsoft.com/office/drawing/2014/main" id="{C96B811B-B1DE-00E1-CC8C-A5675D31C6BE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Google Shape;4737;p55">
              <a:extLst>
                <a:ext uri="{FF2B5EF4-FFF2-40B4-BE49-F238E27FC236}">
                  <a16:creationId xmlns:a16="http://schemas.microsoft.com/office/drawing/2014/main" id="{54B1EC51-B5EC-9975-BECB-071E10F0BC78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Google Shape;4738;p55">
              <a:extLst>
                <a:ext uri="{FF2B5EF4-FFF2-40B4-BE49-F238E27FC236}">
                  <a16:creationId xmlns:a16="http://schemas.microsoft.com/office/drawing/2014/main" id="{D7373F69-B998-0811-BA9C-D6307023529D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Google Shape;4739;p55">
              <a:extLst>
                <a:ext uri="{FF2B5EF4-FFF2-40B4-BE49-F238E27FC236}">
                  <a16:creationId xmlns:a16="http://schemas.microsoft.com/office/drawing/2014/main" id="{CCB9E674-DC58-3393-965A-46541924746B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Google Shape;4740;p55">
              <a:extLst>
                <a:ext uri="{FF2B5EF4-FFF2-40B4-BE49-F238E27FC236}">
                  <a16:creationId xmlns:a16="http://schemas.microsoft.com/office/drawing/2014/main" id="{5877E750-3D09-47AE-F96B-F9906507D511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Google Shape;4741;p55">
              <a:extLst>
                <a:ext uri="{FF2B5EF4-FFF2-40B4-BE49-F238E27FC236}">
                  <a16:creationId xmlns:a16="http://schemas.microsoft.com/office/drawing/2014/main" id="{D9AE06EB-CB00-2342-607B-BE037428CBD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Google Shape;4742;p55">
              <a:extLst>
                <a:ext uri="{FF2B5EF4-FFF2-40B4-BE49-F238E27FC236}">
                  <a16:creationId xmlns:a16="http://schemas.microsoft.com/office/drawing/2014/main" id="{709BCE88-081A-A630-94D9-446FBCD43C20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Google Shape;4743;p55">
              <a:extLst>
                <a:ext uri="{FF2B5EF4-FFF2-40B4-BE49-F238E27FC236}">
                  <a16:creationId xmlns:a16="http://schemas.microsoft.com/office/drawing/2014/main" id="{F412F983-9938-2738-A242-BAAE73855093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Google Shape;4744;p55">
              <a:extLst>
                <a:ext uri="{FF2B5EF4-FFF2-40B4-BE49-F238E27FC236}">
                  <a16:creationId xmlns:a16="http://schemas.microsoft.com/office/drawing/2014/main" id="{53FEDFC5-AD57-3066-1501-7222A5FD59A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Google Shape;4745;p55">
              <a:extLst>
                <a:ext uri="{FF2B5EF4-FFF2-40B4-BE49-F238E27FC236}">
                  <a16:creationId xmlns:a16="http://schemas.microsoft.com/office/drawing/2014/main" id="{3CE105EE-58DD-FAA3-9C63-921F8C685BD5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Google Shape;4746;p55">
              <a:extLst>
                <a:ext uri="{FF2B5EF4-FFF2-40B4-BE49-F238E27FC236}">
                  <a16:creationId xmlns:a16="http://schemas.microsoft.com/office/drawing/2014/main" id="{20E86F4D-3DE6-5783-8258-82332AF921A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Google Shape;4747;p55">
              <a:extLst>
                <a:ext uri="{FF2B5EF4-FFF2-40B4-BE49-F238E27FC236}">
                  <a16:creationId xmlns:a16="http://schemas.microsoft.com/office/drawing/2014/main" id="{E189068C-A2F4-A17D-B61F-AFEE53628048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Google Shape;4748;p55">
              <a:extLst>
                <a:ext uri="{FF2B5EF4-FFF2-40B4-BE49-F238E27FC236}">
                  <a16:creationId xmlns:a16="http://schemas.microsoft.com/office/drawing/2014/main" id="{527CA416-E7F2-B6F7-AAAC-AB12075C6182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Google Shape;4749;p55">
              <a:extLst>
                <a:ext uri="{FF2B5EF4-FFF2-40B4-BE49-F238E27FC236}">
                  <a16:creationId xmlns:a16="http://schemas.microsoft.com/office/drawing/2014/main" id="{4FF61C18-2835-3CA8-7E1F-48889D9825AE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Google Shape;4750;p55">
              <a:extLst>
                <a:ext uri="{FF2B5EF4-FFF2-40B4-BE49-F238E27FC236}">
                  <a16:creationId xmlns:a16="http://schemas.microsoft.com/office/drawing/2014/main" id="{7258242E-5FE6-47CA-B409-7F9F8FBB2577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Google Shape;4751;p55">
              <a:extLst>
                <a:ext uri="{FF2B5EF4-FFF2-40B4-BE49-F238E27FC236}">
                  <a16:creationId xmlns:a16="http://schemas.microsoft.com/office/drawing/2014/main" id="{C71CE6BA-21C2-2380-BA65-858C71AF9F5A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Google Shape;4752;p55">
              <a:extLst>
                <a:ext uri="{FF2B5EF4-FFF2-40B4-BE49-F238E27FC236}">
                  <a16:creationId xmlns:a16="http://schemas.microsoft.com/office/drawing/2014/main" id="{BCB4A945-6413-E010-E20F-446AE9B8DC0C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Google Shape;4753;p55">
              <a:extLst>
                <a:ext uri="{FF2B5EF4-FFF2-40B4-BE49-F238E27FC236}">
                  <a16:creationId xmlns:a16="http://schemas.microsoft.com/office/drawing/2014/main" id="{B2E46AC4-4BA8-96F6-3372-9BE789525121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Google Shape;4754;p55">
              <a:extLst>
                <a:ext uri="{FF2B5EF4-FFF2-40B4-BE49-F238E27FC236}">
                  <a16:creationId xmlns:a16="http://schemas.microsoft.com/office/drawing/2014/main" id="{F6FD72DF-FA07-5033-7898-0C5F02BD8937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Google Shape;4755;p55">
              <a:extLst>
                <a:ext uri="{FF2B5EF4-FFF2-40B4-BE49-F238E27FC236}">
                  <a16:creationId xmlns:a16="http://schemas.microsoft.com/office/drawing/2014/main" id="{C34E2968-51CF-9B34-14C3-8B25C15831B4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Google Shape;4756;p55">
              <a:extLst>
                <a:ext uri="{FF2B5EF4-FFF2-40B4-BE49-F238E27FC236}">
                  <a16:creationId xmlns:a16="http://schemas.microsoft.com/office/drawing/2014/main" id="{628FC832-36BB-CC8D-D659-C0922E79E23A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Google Shape;4757;p55">
              <a:extLst>
                <a:ext uri="{FF2B5EF4-FFF2-40B4-BE49-F238E27FC236}">
                  <a16:creationId xmlns:a16="http://schemas.microsoft.com/office/drawing/2014/main" id="{E87F87E8-AE1D-2C3D-AAFE-48A5711995D9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Google Shape;4758;p55">
              <a:extLst>
                <a:ext uri="{FF2B5EF4-FFF2-40B4-BE49-F238E27FC236}">
                  <a16:creationId xmlns:a16="http://schemas.microsoft.com/office/drawing/2014/main" id="{7C726BC7-92DC-8DE2-C900-01C78AED5C5B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Google Shape;4759;p55">
              <a:extLst>
                <a:ext uri="{FF2B5EF4-FFF2-40B4-BE49-F238E27FC236}">
                  <a16:creationId xmlns:a16="http://schemas.microsoft.com/office/drawing/2014/main" id="{2F1720DE-B250-F091-C6F8-17849F5F26FC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3" name="Google Shape;3873;p48"/>
          <p:cNvSpPr/>
          <p:nvPr/>
        </p:nvSpPr>
        <p:spPr>
          <a:xfrm>
            <a:off x="7427318" y="1275375"/>
            <a:ext cx="125417" cy="121918"/>
          </a:xfrm>
          <a:custGeom>
            <a:avLst/>
            <a:gdLst/>
            <a:ahLst/>
            <a:cxnLst/>
            <a:rect l="l" t="t" r="r" b="b"/>
            <a:pathLst>
              <a:path w="5807" h="5645" extrusionOk="0">
                <a:moveTo>
                  <a:pt x="3018" y="0"/>
                </a:moveTo>
                <a:cubicBezTo>
                  <a:pt x="1922" y="0"/>
                  <a:pt x="929" y="634"/>
                  <a:pt x="468" y="1626"/>
                </a:cubicBezTo>
                <a:cubicBezTo>
                  <a:pt x="1" y="2623"/>
                  <a:pt x="158" y="3797"/>
                  <a:pt x="862" y="4637"/>
                </a:cubicBezTo>
                <a:cubicBezTo>
                  <a:pt x="1407" y="5287"/>
                  <a:pt x="2203" y="5645"/>
                  <a:pt x="3025" y="5645"/>
                </a:cubicBezTo>
                <a:cubicBezTo>
                  <a:pt x="3270" y="5645"/>
                  <a:pt x="3518" y="5613"/>
                  <a:pt x="3762" y="5547"/>
                </a:cubicBezTo>
                <a:cubicBezTo>
                  <a:pt x="4825" y="5258"/>
                  <a:pt x="5620" y="4382"/>
                  <a:pt x="5807" y="3297"/>
                </a:cubicBezTo>
                <a:lnTo>
                  <a:pt x="5807" y="3297"/>
                </a:lnTo>
                <a:cubicBezTo>
                  <a:pt x="5625" y="3356"/>
                  <a:pt x="5446" y="3383"/>
                  <a:pt x="5272" y="3383"/>
                </a:cubicBezTo>
                <a:cubicBezTo>
                  <a:pt x="4356" y="3383"/>
                  <a:pt x="3596" y="2626"/>
                  <a:pt x="3596" y="1692"/>
                </a:cubicBezTo>
                <a:cubicBezTo>
                  <a:pt x="3596" y="1147"/>
                  <a:pt x="3861" y="633"/>
                  <a:pt x="4307" y="316"/>
                </a:cubicBezTo>
                <a:cubicBezTo>
                  <a:pt x="3913" y="112"/>
                  <a:pt x="3476" y="3"/>
                  <a:pt x="3033" y="0"/>
                </a:cubicBezTo>
                <a:cubicBezTo>
                  <a:pt x="3028" y="0"/>
                  <a:pt x="3023" y="0"/>
                  <a:pt x="30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3874" name="Google Shape;3874;p48"/>
          <p:cNvGrpSpPr/>
          <p:nvPr/>
        </p:nvGrpSpPr>
        <p:grpSpPr>
          <a:xfrm>
            <a:off x="8194053" y="2366119"/>
            <a:ext cx="269126" cy="278889"/>
            <a:chOff x="3357325" y="2093500"/>
            <a:chExt cx="311525" cy="322825"/>
          </a:xfrm>
        </p:grpSpPr>
        <p:sp>
          <p:nvSpPr>
            <p:cNvPr id="3875" name="Google Shape;3875;p48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76" name="Google Shape;3876;p48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77" name="Google Shape;3877;p48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3878" name="Google Shape;3878;p48"/>
          <p:cNvGrpSpPr/>
          <p:nvPr/>
        </p:nvGrpSpPr>
        <p:grpSpPr>
          <a:xfrm>
            <a:off x="8080514" y="1251767"/>
            <a:ext cx="416184" cy="416270"/>
            <a:chOff x="5049725" y="2027900"/>
            <a:chExt cx="481750" cy="481850"/>
          </a:xfrm>
        </p:grpSpPr>
        <p:sp>
          <p:nvSpPr>
            <p:cNvPr id="3879" name="Google Shape;3879;p48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80" name="Google Shape;3880;p48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81" name="Google Shape;3881;p48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82" name="Google Shape;3882;p48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83" name="Google Shape;3883;p48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84" name="Google Shape;3884;p48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85" name="Google Shape;3885;p48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86" name="Google Shape;3886;p48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3887" name="Google Shape;3887;p48"/>
          <p:cNvGrpSpPr/>
          <p:nvPr/>
        </p:nvGrpSpPr>
        <p:grpSpPr>
          <a:xfrm>
            <a:off x="7905165" y="225156"/>
            <a:ext cx="424952" cy="416702"/>
            <a:chOff x="1490050" y="3805975"/>
            <a:chExt cx="491900" cy="482350"/>
          </a:xfrm>
        </p:grpSpPr>
        <p:sp>
          <p:nvSpPr>
            <p:cNvPr id="3888" name="Google Shape;3888;p48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89" name="Google Shape;3889;p48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90" name="Google Shape;3890;p48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891" name="Google Shape;3891;p48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3892" name="Google Shape;3892;p48"/>
          <p:cNvSpPr/>
          <p:nvPr/>
        </p:nvSpPr>
        <p:spPr>
          <a:xfrm>
            <a:off x="2918345" y="2502278"/>
            <a:ext cx="55" cy="5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E1A9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93" name="Google Shape;3893;p48"/>
          <p:cNvGrpSpPr/>
          <p:nvPr/>
        </p:nvGrpSpPr>
        <p:grpSpPr>
          <a:xfrm>
            <a:off x="143543" y="800585"/>
            <a:ext cx="1778420" cy="1760964"/>
            <a:chOff x="3042283" y="1182710"/>
            <a:chExt cx="3206897" cy="3443019"/>
          </a:xfrm>
        </p:grpSpPr>
        <p:sp>
          <p:nvSpPr>
            <p:cNvPr id="3894" name="Google Shape;3894;p48"/>
            <p:cNvSpPr/>
            <p:nvPr/>
          </p:nvSpPr>
          <p:spPr>
            <a:xfrm>
              <a:off x="3222900" y="1386196"/>
              <a:ext cx="2698197" cy="2856409"/>
            </a:xfrm>
            <a:custGeom>
              <a:avLst/>
              <a:gdLst/>
              <a:ahLst/>
              <a:cxnLst/>
              <a:rect l="l" t="t" r="r" b="b"/>
              <a:pathLst>
                <a:path w="3565" h="3774" extrusionOk="0">
                  <a:moveTo>
                    <a:pt x="1733" y="0"/>
                  </a:moveTo>
                  <a:cubicBezTo>
                    <a:pt x="1553" y="0"/>
                    <a:pt x="1375" y="55"/>
                    <a:pt x="1208" y="153"/>
                  </a:cubicBezTo>
                  <a:cubicBezTo>
                    <a:pt x="833" y="361"/>
                    <a:pt x="566" y="700"/>
                    <a:pt x="398" y="1116"/>
                  </a:cubicBezTo>
                  <a:cubicBezTo>
                    <a:pt x="249" y="1510"/>
                    <a:pt x="95" y="1908"/>
                    <a:pt x="41" y="2342"/>
                  </a:cubicBezTo>
                  <a:cubicBezTo>
                    <a:pt x="23" y="2491"/>
                    <a:pt x="0" y="2663"/>
                    <a:pt x="41" y="2831"/>
                  </a:cubicBezTo>
                  <a:cubicBezTo>
                    <a:pt x="59" y="2962"/>
                    <a:pt x="59" y="3093"/>
                    <a:pt x="23" y="3206"/>
                  </a:cubicBezTo>
                  <a:cubicBezTo>
                    <a:pt x="0" y="3301"/>
                    <a:pt x="23" y="3360"/>
                    <a:pt x="95" y="3414"/>
                  </a:cubicBezTo>
                  <a:cubicBezTo>
                    <a:pt x="208" y="3473"/>
                    <a:pt x="303" y="3545"/>
                    <a:pt x="398" y="3622"/>
                  </a:cubicBezTo>
                  <a:cubicBezTo>
                    <a:pt x="525" y="3722"/>
                    <a:pt x="650" y="3773"/>
                    <a:pt x="787" y="3773"/>
                  </a:cubicBezTo>
                  <a:cubicBezTo>
                    <a:pt x="855" y="3773"/>
                    <a:pt x="925" y="3761"/>
                    <a:pt x="1000" y="3735"/>
                  </a:cubicBezTo>
                  <a:cubicBezTo>
                    <a:pt x="1321" y="3640"/>
                    <a:pt x="1642" y="3586"/>
                    <a:pt x="1982" y="3527"/>
                  </a:cubicBezTo>
                  <a:cubicBezTo>
                    <a:pt x="2262" y="3473"/>
                    <a:pt x="2565" y="3473"/>
                    <a:pt x="2868" y="3396"/>
                  </a:cubicBezTo>
                  <a:cubicBezTo>
                    <a:pt x="2922" y="3360"/>
                    <a:pt x="2999" y="3301"/>
                    <a:pt x="3076" y="3247"/>
                  </a:cubicBezTo>
                  <a:cubicBezTo>
                    <a:pt x="3131" y="3206"/>
                    <a:pt x="3167" y="3152"/>
                    <a:pt x="3167" y="3093"/>
                  </a:cubicBezTo>
                  <a:cubicBezTo>
                    <a:pt x="3189" y="2944"/>
                    <a:pt x="3280" y="2849"/>
                    <a:pt x="3393" y="2754"/>
                  </a:cubicBezTo>
                  <a:cubicBezTo>
                    <a:pt x="3452" y="2586"/>
                    <a:pt x="3488" y="2414"/>
                    <a:pt x="3529" y="2247"/>
                  </a:cubicBezTo>
                  <a:cubicBezTo>
                    <a:pt x="3529" y="2170"/>
                    <a:pt x="3565" y="2098"/>
                    <a:pt x="3547" y="2021"/>
                  </a:cubicBezTo>
                  <a:cubicBezTo>
                    <a:pt x="3529" y="1718"/>
                    <a:pt x="3452" y="1437"/>
                    <a:pt x="3226" y="1211"/>
                  </a:cubicBezTo>
                  <a:cubicBezTo>
                    <a:pt x="3131" y="1152"/>
                    <a:pt x="3054" y="1057"/>
                    <a:pt x="2981" y="967"/>
                  </a:cubicBezTo>
                  <a:cubicBezTo>
                    <a:pt x="2941" y="926"/>
                    <a:pt x="2922" y="890"/>
                    <a:pt x="2922" y="854"/>
                  </a:cubicBezTo>
                  <a:cubicBezTo>
                    <a:pt x="2904" y="700"/>
                    <a:pt x="2868" y="569"/>
                    <a:pt x="2773" y="456"/>
                  </a:cubicBezTo>
                  <a:cubicBezTo>
                    <a:pt x="2755" y="438"/>
                    <a:pt x="2755" y="419"/>
                    <a:pt x="2755" y="379"/>
                  </a:cubicBezTo>
                  <a:cubicBezTo>
                    <a:pt x="2737" y="379"/>
                    <a:pt x="2714" y="379"/>
                    <a:pt x="2696" y="361"/>
                  </a:cubicBezTo>
                  <a:cubicBezTo>
                    <a:pt x="2529" y="193"/>
                    <a:pt x="2321" y="62"/>
                    <a:pt x="2058" y="39"/>
                  </a:cubicBezTo>
                  <a:cubicBezTo>
                    <a:pt x="2000" y="21"/>
                    <a:pt x="1963" y="21"/>
                    <a:pt x="1923" y="21"/>
                  </a:cubicBezTo>
                  <a:cubicBezTo>
                    <a:pt x="1859" y="7"/>
                    <a:pt x="1796" y="0"/>
                    <a:pt x="17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8"/>
            <p:cNvSpPr/>
            <p:nvPr/>
          </p:nvSpPr>
          <p:spPr>
            <a:xfrm>
              <a:off x="3807944" y="1611682"/>
              <a:ext cx="1411497" cy="606802"/>
            </a:xfrm>
            <a:custGeom>
              <a:avLst/>
              <a:gdLst/>
              <a:ahLst/>
              <a:cxnLst/>
              <a:rect l="l" t="t" r="r" b="b"/>
              <a:pathLst>
                <a:path w="25499" h="10962" extrusionOk="0">
                  <a:moveTo>
                    <a:pt x="11629" y="0"/>
                  </a:moveTo>
                  <a:cubicBezTo>
                    <a:pt x="11011" y="0"/>
                    <a:pt x="10393" y="51"/>
                    <a:pt x="9773" y="192"/>
                  </a:cubicBezTo>
                  <a:cubicBezTo>
                    <a:pt x="9105" y="317"/>
                    <a:pt x="8406" y="443"/>
                    <a:pt x="7762" y="717"/>
                  </a:cubicBezTo>
                  <a:cubicBezTo>
                    <a:pt x="7385" y="890"/>
                    <a:pt x="7015" y="1040"/>
                    <a:pt x="6669" y="1213"/>
                  </a:cubicBezTo>
                  <a:cubicBezTo>
                    <a:pt x="5947" y="1559"/>
                    <a:pt x="5201" y="1911"/>
                    <a:pt x="4502" y="2305"/>
                  </a:cubicBezTo>
                  <a:cubicBezTo>
                    <a:pt x="4054" y="2580"/>
                    <a:pt x="3630" y="2902"/>
                    <a:pt x="3260" y="3278"/>
                  </a:cubicBezTo>
                  <a:cubicBezTo>
                    <a:pt x="2938" y="3625"/>
                    <a:pt x="2610" y="3923"/>
                    <a:pt x="2287" y="4246"/>
                  </a:cubicBezTo>
                  <a:cubicBezTo>
                    <a:pt x="2138" y="4395"/>
                    <a:pt x="1989" y="4574"/>
                    <a:pt x="1893" y="4747"/>
                  </a:cubicBezTo>
                  <a:cubicBezTo>
                    <a:pt x="1595" y="5171"/>
                    <a:pt x="1368" y="5643"/>
                    <a:pt x="1117" y="6114"/>
                  </a:cubicBezTo>
                  <a:cubicBezTo>
                    <a:pt x="944" y="6460"/>
                    <a:pt x="795" y="6860"/>
                    <a:pt x="598" y="7231"/>
                  </a:cubicBezTo>
                  <a:cubicBezTo>
                    <a:pt x="323" y="7678"/>
                    <a:pt x="126" y="8180"/>
                    <a:pt x="102" y="8723"/>
                  </a:cubicBezTo>
                  <a:cubicBezTo>
                    <a:pt x="102" y="8777"/>
                    <a:pt x="72" y="8848"/>
                    <a:pt x="48" y="8902"/>
                  </a:cubicBezTo>
                  <a:cubicBezTo>
                    <a:pt x="48" y="8974"/>
                    <a:pt x="25" y="9021"/>
                    <a:pt x="25" y="9099"/>
                  </a:cubicBezTo>
                  <a:cubicBezTo>
                    <a:pt x="25" y="9350"/>
                    <a:pt x="1" y="9618"/>
                    <a:pt x="1" y="9869"/>
                  </a:cubicBezTo>
                  <a:cubicBezTo>
                    <a:pt x="1" y="9947"/>
                    <a:pt x="25" y="10120"/>
                    <a:pt x="48" y="10192"/>
                  </a:cubicBezTo>
                  <a:cubicBezTo>
                    <a:pt x="150" y="10395"/>
                    <a:pt x="299" y="10544"/>
                    <a:pt x="496" y="10615"/>
                  </a:cubicBezTo>
                  <a:cubicBezTo>
                    <a:pt x="669" y="10693"/>
                    <a:pt x="819" y="10765"/>
                    <a:pt x="1022" y="10765"/>
                  </a:cubicBezTo>
                  <a:cubicBezTo>
                    <a:pt x="1117" y="10789"/>
                    <a:pt x="1242" y="10812"/>
                    <a:pt x="1344" y="10842"/>
                  </a:cubicBezTo>
                  <a:cubicBezTo>
                    <a:pt x="1768" y="10890"/>
                    <a:pt x="2216" y="10962"/>
                    <a:pt x="2639" y="10962"/>
                  </a:cubicBezTo>
                  <a:cubicBezTo>
                    <a:pt x="3135" y="10938"/>
                    <a:pt x="3630" y="10890"/>
                    <a:pt x="4102" y="10890"/>
                  </a:cubicBezTo>
                  <a:cubicBezTo>
                    <a:pt x="4538" y="10896"/>
                    <a:pt x="4974" y="10898"/>
                    <a:pt x="5409" y="10898"/>
                  </a:cubicBezTo>
                  <a:cubicBezTo>
                    <a:pt x="5845" y="10898"/>
                    <a:pt x="6281" y="10896"/>
                    <a:pt x="6716" y="10896"/>
                  </a:cubicBezTo>
                  <a:cubicBezTo>
                    <a:pt x="7587" y="10896"/>
                    <a:pt x="8457" y="10902"/>
                    <a:pt x="9326" y="10938"/>
                  </a:cubicBezTo>
                  <a:cubicBezTo>
                    <a:pt x="9446" y="10944"/>
                    <a:pt x="9568" y="10947"/>
                    <a:pt x="9691" y="10947"/>
                  </a:cubicBezTo>
                  <a:cubicBezTo>
                    <a:pt x="10027" y="10947"/>
                    <a:pt x="10371" y="10925"/>
                    <a:pt x="10699" y="10890"/>
                  </a:cubicBezTo>
                  <a:cubicBezTo>
                    <a:pt x="11170" y="10842"/>
                    <a:pt x="11618" y="10789"/>
                    <a:pt x="12090" y="10789"/>
                  </a:cubicBezTo>
                  <a:cubicBezTo>
                    <a:pt x="12735" y="10789"/>
                    <a:pt x="13355" y="10789"/>
                    <a:pt x="14006" y="10812"/>
                  </a:cubicBezTo>
                  <a:cubicBezTo>
                    <a:pt x="14600" y="10812"/>
                    <a:pt x="15215" y="10760"/>
                    <a:pt x="15834" y="10760"/>
                  </a:cubicBezTo>
                  <a:cubicBezTo>
                    <a:pt x="15937" y="10760"/>
                    <a:pt x="16040" y="10761"/>
                    <a:pt x="16143" y="10765"/>
                  </a:cubicBezTo>
                  <a:cubicBezTo>
                    <a:pt x="16991" y="10765"/>
                    <a:pt x="17863" y="10812"/>
                    <a:pt x="18704" y="10842"/>
                  </a:cubicBezTo>
                  <a:lnTo>
                    <a:pt x="19128" y="10842"/>
                  </a:lnTo>
                  <a:cubicBezTo>
                    <a:pt x="19749" y="10789"/>
                    <a:pt x="20346" y="10789"/>
                    <a:pt x="20967" y="10765"/>
                  </a:cubicBezTo>
                  <a:cubicBezTo>
                    <a:pt x="21767" y="10741"/>
                    <a:pt x="22561" y="10741"/>
                    <a:pt x="23355" y="10663"/>
                  </a:cubicBezTo>
                  <a:cubicBezTo>
                    <a:pt x="23630" y="10639"/>
                    <a:pt x="23880" y="10639"/>
                    <a:pt x="24131" y="10514"/>
                  </a:cubicBezTo>
                  <a:cubicBezTo>
                    <a:pt x="24501" y="10317"/>
                    <a:pt x="24800" y="10042"/>
                    <a:pt x="25074" y="9744"/>
                  </a:cubicBezTo>
                  <a:cubicBezTo>
                    <a:pt x="25122" y="9696"/>
                    <a:pt x="25176" y="9648"/>
                    <a:pt x="25200" y="9571"/>
                  </a:cubicBezTo>
                  <a:cubicBezTo>
                    <a:pt x="25295" y="9320"/>
                    <a:pt x="25373" y="9051"/>
                    <a:pt x="25444" y="8777"/>
                  </a:cubicBezTo>
                  <a:cubicBezTo>
                    <a:pt x="25498" y="8574"/>
                    <a:pt x="25474" y="8424"/>
                    <a:pt x="25421" y="8227"/>
                  </a:cubicBezTo>
                  <a:cubicBezTo>
                    <a:pt x="25349" y="8007"/>
                    <a:pt x="25247" y="7780"/>
                    <a:pt x="25176" y="7529"/>
                  </a:cubicBezTo>
                  <a:cubicBezTo>
                    <a:pt x="25146" y="7433"/>
                    <a:pt x="25122" y="7308"/>
                    <a:pt x="24997" y="7231"/>
                  </a:cubicBezTo>
                  <a:cubicBezTo>
                    <a:pt x="24997" y="7207"/>
                    <a:pt x="24973" y="7183"/>
                    <a:pt x="24973" y="7159"/>
                  </a:cubicBezTo>
                  <a:cubicBezTo>
                    <a:pt x="24973" y="6962"/>
                    <a:pt x="24800" y="6860"/>
                    <a:pt x="24698" y="6711"/>
                  </a:cubicBezTo>
                  <a:cubicBezTo>
                    <a:pt x="24698" y="6687"/>
                    <a:pt x="24650" y="6687"/>
                    <a:pt x="24650" y="6634"/>
                  </a:cubicBezTo>
                  <a:cubicBezTo>
                    <a:pt x="24650" y="6413"/>
                    <a:pt x="24501" y="6287"/>
                    <a:pt x="24376" y="6138"/>
                  </a:cubicBezTo>
                  <a:cubicBezTo>
                    <a:pt x="24280" y="5989"/>
                    <a:pt x="24131" y="5887"/>
                    <a:pt x="24030" y="5738"/>
                  </a:cubicBezTo>
                  <a:cubicBezTo>
                    <a:pt x="23683" y="5093"/>
                    <a:pt x="23158" y="4598"/>
                    <a:pt x="22639" y="4126"/>
                  </a:cubicBezTo>
                  <a:cubicBezTo>
                    <a:pt x="22089" y="3625"/>
                    <a:pt x="21469" y="3177"/>
                    <a:pt x="20872" y="2729"/>
                  </a:cubicBezTo>
                  <a:cubicBezTo>
                    <a:pt x="20221" y="2234"/>
                    <a:pt x="19528" y="1834"/>
                    <a:pt x="18758" y="1535"/>
                  </a:cubicBezTo>
                  <a:cubicBezTo>
                    <a:pt x="18036" y="1261"/>
                    <a:pt x="17313" y="962"/>
                    <a:pt x="16567" y="693"/>
                  </a:cubicBezTo>
                  <a:cubicBezTo>
                    <a:pt x="15970" y="467"/>
                    <a:pt x="15349" y="317"/>
                    <a:pt x="14699" y="216"/>
                  </a:cubicBezTo>
                  <a:cubicBezTo>
                    <a:pt x="14030" y="120"/>
                    <a:pt x="13355" y="96"/>
                    <a:pt x="12687" y="43"/>
                  </a:cubicBezTo>
                  <a:cubicBezTo>
                    <a:pt x="12334" y="17"/>
                    <a:pt x="11981" y="0"/>
                    <a:pt x="11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8"/>
            <p:cNvSpPr/>
            <p:nvPr/>
          </p:nvSpPr>
          <p:spPr>
            <a:xfrm>
              <a:off x="3817521" y="2281857"/>
              <a:ext cx="1392344" cy="413170"/>
            </a:xfrm>
            <a:custGeom>
              <a:avLst/>
              <a:gdLst/>
              <a:ahLst/>
              <a:cxnLst/>
              <a:rect l="l" t="t" r="r" b="b"/>
              <a:pathLst>
                <a:path w="25153" h="7464" extrusionOk="0">
                  <a:moveTo>
                    <a:pt x="10212" y="1"/>
                  </a:moveTo>
                  <a:cubicBezTo>
                    <a:pt x="9303" y="1"/>
                    <a:pt x="8395" y="13"/>
                    <a:pt x="7487" y="49"/>
                  </a:cubicBezTo>
                  <a:cubicBezTo>
                    <a:pt x="7302" y="64"/>
                    <a:pt x="7121" y="64"/>
                    <a:pt x="6941" y="64"/>
                  </a:cubicBezTo>
                  <a:cubicBezTo>
                    <a:pt x="6760" y="64"/>
                    <a:pt x="6580" y="64"/>
                    <a:pt x="6395" y="79"/>
                  </a:cubicBezTo>
                  <a:cubicBezTo>
                    <a:pt x="5845" y="102"/>
                    <a:pt x="5272" y="150"/>
                    <a:pt x="4705" y="174"/>
                  </a:cubicBezTo>
                  <a:cubicBezTo>
                    <a:pt x="4618" y="181"/>
                    <a:pt x="4532" y="184"/>
                    <a:pt x="4448" y="184"/>
                  </a:cubicBezTo>
                  <a:cubicBezTo>
                    <a:pt x="4244" y="184"/>
                    <a:pt x="4045" y="167"/>
                    <a:pt x="3834" y="150"/>
                  </a:cubicBezTo>
                  <a:cubicBezTo>
                    <a:pt x="3786" y="146"/>
                    <a:pt x="3738" y="144"/>
                    <a:pt x="3690" y="144"/>
                  </a:cubicBezTo>
                  <a:cubicBezTo>
                    <a:pt x="3487" y="144"/>
                    <a:pt x="3285" y="179"/>
                    <a:pt x="3087" y="198"/>
                  </a:cubicBezTo>
                  <a:cubicBezTo>
                    <a:pt x="2765" y="228"/>
                    <a:pt x="2437" y="228"/>
                    <a:pt x="2114" y="323"/>
                  </a:cubicBezTo>
                  <a:lnTo>
                    <a:pt x="1989" y="323"/>
                  </a:lnTo>
                  <a:cubicBezTo>
                    <a:pt x="1690" y="323"/>
                    <a:pt x="1422" y="347"/>
                    <a:pt x="1147" y="401"/>
                  </a:cubicBezTo>
                  <a:cubicBezTo>
                    <a:pt x="1035" y="401"/>
                    <a:pt x="985" y="501"/>
                    <a:pt x="903" y="501"/>
                  </a:cubicBezTo>
                  <a:cubicBezTo>
                    <a:pt x="893" y="501"/>
                    <a:pt x="883" y="500"/>
                    <a:pt x="872" y="496"/>
                  </a:cubicBezTo>
                  <a:cubicBezTo>
                    <a:pt x="795" y="496"/>
                    <a:pt x="747" y="550"/>
                    <a:pt x="675" y="598"/>
                  </a:cubicBezTo>
                  <a:cubicBezTo>
                    <a:pt x="646" y="622"/>
                    <a:pt x="622" y="646"/>
                    <a:pt x="598" y="676"/>
                  </a:cubicBezTo>
                  <a:cubicBezTo>
                    <a:pt x="425" y="723"/>
                    <a:pt x="323" y="873"/>
                    <a:pt x="198" y="998"/>
                  </a:cubicBezTo>
                  <a:cubicBezTo>
                    <a:pt x="150" y="1022"/>
                    <a:pt x="126" y="1093"/>
                    <a:pt x="126" y="1147"/>
                  </a:cubicBezTo>
                  <a:cubicBezTo>
                    <a:pt x="78" y="1273"/>
                    <a:pt x="25" y="1422"/>
                    <a:pt x="25" y="1571"/>
                  </a:cubicBezTo>
                  <a:cubicBezTo>
                    <a:pt x="1" y="2090"/>
                    <a:pt x="25" y="2586"/>
                    <a:pt x="102" y="3111"/>
                  </a:cubicBezTo>
                  <a:cubicBezTo>
                    <a:pt x="174" y="3660"/>
                    <a:pt x="323" y="4180"/>
                    <a:pt x="425" y="4729"/>
                  </a:cubicBezTo>
                  <a:cubicBezTo>
                    <a:pt x="526" y="5201"/>
                    <a:pt x="699" y="5625"/>
                    <a:pt x="998" y="5995"/>
                  </a:cubicBezTo>
                  <a:cubicBezTo>
                    <a:pt x="1123" y="6144"/>
                    <a:pt x="1219" y="6293"/>
                    <a:pt x="1272" y="6496"/>
                  </a:cubicBezTo>
                  <a:cubicBezTo>
                    <a:pt x="1296" y="6592"/>
                    <a:pt x="1392" y="6669"/>
                    <a:pt x="1469" y="6741"/>
                  </a:cubicBezTo>
                  <a:cubicBezTo>
                    <a:pt x="1491" y="6719"/>
                    <a:pt x="1509" y="6711"/>
                    <a:pt x="1524" y="6711"/>
                  </a:cubicBezTo>
                  <a:cubicBezTo>
                    <a:pt x="1561" y="6711"/>
                    <a:pt x="1585" y="6757"/>
                    <a:pt x="1619" y="6795"/>
                  </a:cubicBezTo>
                  <a:cubicBezTo>
                    <a:pt x="1662" y="6838"/>
                    <a:pt x="1666" y="6947"/>
                    <a:pt x="1744" y="6947"/>
                  </a:cubicBezTo>
                  <a:cubicBezTo>
                    <a:pt x="1751" y="6947"/>
                    <a:pt x="1759" y="6946"/>
                    <a:pt x="1768" y="6944"/>
                  </a:cubicBezTo>
                  <a:cubicBezTo>
                    <a:pt x="1783" y="6936"/>
                    <a:pt x="1797" y="6932"/>
                    <a:pt x="1809" y="6932"/>
                  </a:cubicBezTo>
                  <a:cubicBezTo>
                    <a:pt x="1878" y="6932"/>
                    <a:pt x="1904" y="7039"/>
                    <a:pt x="1965" y="7039"/>
                  </a:cubicBezTo>
                  <a:cubicBezTo>
                    <a:pt x="2090" y="7039"/>
                    <a:pt x="2240" y="7093"/>
                    <a:pt x="2365" y="7093"/>
                  </a:cubicBezTo>
                  <a:cubicBezTo>
                    <a:pt x="2687" y="7093"/>
                    <a:pt x="2986" y="7093"/>
                    <a:pt x="3284" y="7165"/>
                  </a:cubicBezTo>
                  <a:cubicBezTo>
                    <a:pt x="3983" y="7314"/>
                    <a:pt x="4675" y="7290"/>
                    <a:pt x="5374" y="7314"/>
                  </a:cubicBezTo>
                  <a:cubicBezTo>
                    <a:pt x="5539" y="7322"/>
                    <a:pt x="5705" y="7325"/>
                    <a:pt x="5871" y="7325"/>
                  </a:cubicBezTo>
                  <a:cubicBezTo>
                    <a:pt x="6203" y="7325"/>
                    <a:pt x="6536" y="7314"/>
                    <a:pt x="6866" y="7314"/>
                  </a:cubicBezTo>
                  <a:cubicBezTo>
                    <a:pt x="7612" y="7302"/>
                    <a:pt x="8359" y="7290"/>
                    <a:pt x="9105" y="7290"/>
                  </a:cubicBezTo>
                  <a:cubicBezTo>
                    <a:pt x="9851" y="7290"/>
                    <a:pt x="10597" y="7302"/>
                    <a:pt x="11344" y="7338"/>
                  </a:cubicBezTo>
                  <a:cubicBezTo>
                    <a:pt x="12191" y="7362"/>
                    <a:pt x="13063" y="7416"/>
                    <a:pt x="13905" y="7439"/>
                  </a:cubicBezTo>
                  <a:cubicBezTo>
                    <a:pt x="14122" y="7447"/>
                    <a:pt x="14338" y="7450"/>
                    <a:pt x="14554" y="7450"/>
                  </a:cubicBezTo>
                  <a:cubicBezTo>
                    <a:pt x="14985" y="7450"/>
                    <a:pt x="15415" y="7439"/>
                    <a:pt x="15845" y="7439"/>
                  </a:cubicBezTo>
                  <a:lnTo>
                    <a:pt x="15845" y="7463"/>
                  </a:lnTo>
                  <a:lnTo>
                    <a:pt x="19182" y="7463"/>
                  </a:lnTo>
                  <a:cubicBezTo>
                    <a:pt x="19576" y="7463"/>
                    <a:pt x="19976" y="7463"/>
                    <a:pt x="20346" y="7362"/>
                  </a:cubicBezTo>
                  <a:cubicBezTo>
                    <a:pt x="20597" y="7314"/>
                    <a:pt x="20824" y="7266"/>
                    <a:pt x="21069" y="7242"/>
                  </a:cubicBezTo>
                  <a:cubicBezTo>
                    <a:pt x="21493" y="7165"/>
                    <a:pt x="21893" y="7165"/>
                    <a:pt x="22287" y="7039"/>
                  </a:cubicBezTo>
                  <a:cubicBezTo>
                    <a:pt x="22436" y="6992"/>
                    <a:pt x="22585" y="6968"/>
                    <a:pt x="22710" y="6866"/>
                  </a:cubicBezTo>
                  <a:cubicBezTo>
                    <a:pt x="22812" y="6819"/>
                    <a:pt x="22884" y="6741"/>
                    <a:pt x="22985" y="6717"/>
                  </a:cubicBezTo>
                  <a:cubicBezTo>
                    <a:pt x="23134" y="6717"/>
                    <a:pt x="23212" y="6616"/>
                    <a:pt x="23283" y="6520"/>
                  </a:cubicBezTo>
                  <a:cubicBezTo>
                    <a:pt x="23331" y="6466"/>
                    <a:pt x="23385" y="6419"/>
                    <a:pt x="23433" y="6395"/>
                  </a:cubicBezTo>
                  <a:cubicBezTo>
                    <a:pt x="23755" y="6120"/>
                    <a:pt x="24030" y="5750"/>
                    <a:pt x="24203" y="5374"/>
                  </a:cubicBezTo>
                  <a:cubicBezTo>
                    <a:pt x="24430" y="4950"/>
                    <a:pt x="24627" y="4502"/>
                    <a:pt x="24824" y="4078"/>
                  </a:cubicBezTo>
                  <a:cubicBezTo>
                    <a:pt x="24877" y="3929"/>
                    <a:pt x="24949" y="3810"/>
                    <a:pt x="24973" y="3660"/>
                  </a:cubicBezTo>
                  <a:cubicBezTo>
                    <a:pt x="25074" y="3111"/>
                    <a:pt x="25152" y="2538"/>
                    <a:pt x="25098" y="1989"/>
                  </a:cubicBezTo>
                  <a:cubicBezTo>
                    <a:pt x="25098" y="1840"/>
                    <a:pt x="25074" y="1667"/>
                    <a:pt x="25027" y="1517"/>
                  </a:cubicBezTo>
                  <a:cubicBezTo>
                    <a:pt x="24973" y="1368"/>
                    <a:pt x="24949" y="1219"/>
                    <a:pt x="24854" y="1123"/>
                  </a:cubicBezTo>
                  <a:cubicBezTo>
                    <a:pt x="24752" y="998"/>
                    <a:pt x="24752" y="825"/>
                    <a:pt x="24603" y="747"/>
                  </a:cubicBezTo>
                  <a:cubicBezTo>
                    <a:pt x="24579" y="747"/>
                    <a:pt x="24555" y="699"/>
                    <a:pt x="24555" y="676"/>
                  </a:cubicBezTo>
                  <a:cubicBezTo>
                    <a:pt x="24501" y="347"/>
                    <a:pt x="24203" y="276"/>
                    <a:pt x="23958" y="228"/>
                  </a:cubicBezTo>
                  <a:cubicBezTo>
                    <a:pt x="23707" y="174"/>
                    <a:pt x="23433" y="150"/>
                    <a:pt x="23158" y="150"/>
                  </a:cubicBezTo>
                  <a:cubicBezTo>
                    <a:pt x="22561" y="150"/>
                    <a:pt x="21964" y="144"/>
                    <a:pt x="21367" y="144"/>
                  </a:cubicBezTo>
                  <a:cubicBezTo>
                    <a:pt x="20770" y="144"/>
                    <a:pt x="20173" y="150"/>
                    <a:pt x="19576" y="174"/>
                  </a:cubicBezTo>
                  <a:cubicBezTo>
                    <a:pt x="19126" y="194"/>
                    <a:pt x="18678" y="203"/>
                    <a:pt x="18232" y="203"/>
                  </a:cubicBezTo>
                  <a:cubicBezTo>
                    <a:pt x="17496" y="203"/>
                    <a:pt x="16762" y="180"/>
                    <a:pt x="16018" y="150"/>
                  </a:cubicBezTo>
                  <a:cubicBezTo>
                    <a:pt x="15749" y="126"/>
                    <a:pt x="15475" y="126"/>
                    <a:pt x="15224" y="126"/>
                  </a:cubicBezTo>
                  <a:cubicBezTo>
                    <a:pt x="14454" y="102"/>
                    <a:pt x="13708" y="49"/>
                    <a:pt x="12938" y="25"/>
                  </a:cubicBezTo>
                  <a:cubicBezTo>
                    <a:pt x="12030" y="13"/>
                    <a:pt x="11121" y="1"/>
                    <a:pt x="10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8"/>
            <p:cNvSpPr/>
            <p:nvPr/>
          </p:nvSpPr>
          <p:spPr>
            <a:xfrm>
              <a:off x="3968915" y="2753309"/>
              <a:ext cx="1064477" cy="334621"/>
            </a:xfrm>
            <a:custGeom>
              <a:avLst/>
              <a:gdLst/>
              <a:ahLst/>
              <a:cxnLst/>
              <a:rect l="l" t="t" r="r" b="b"/>
              <a:pathLst>
                <a:path w="19230" h="6045" extrusionOk="0">
                  <a:moveTo>
                    <a:pt x="2090" y="1"/>
                  </a:moveTo>
                  <a:cubicBezTo>
                    <a:pt x="1983" y="1"/>
                    <a:pt x="1875" y="11"/>
                    <a:pt x="1767" y="39"/>
                  </a:cubicBezTo>
                  <a:cubicBezTo>
                    <a:pt x="1546" y="93"/>
                    <a:pt x="1296" y="140"/>
                    <a:pt x="1045" y="140"/>
                  </a:cubicBezTo>
                  <a:cubicBezTo>
                    <a:pt x="997" y="140"/>
                    <a:pt x="925" y="140"/>
                    <a:pt x="848" y="164"/>
                  </a:cubicBezTo>
                  <a:cubicBezTo>
                    <a:pt x="502" y="242"/>
                    <a:pt x="227" y="439"/>
                    <a:pt x="125" y="815"/>
                  </a:cubicBezTo>
                  <a:cubicBezTo>
                    <a:pt x="102" y="934"/>
                    <a:pt x="78" y="1060"/>
                    <a:pt x="54" y="1209"/>
                  </a:cubicBezTo>
                  <a:cubicBezTo>
                    <a:pt x="30" y="1484"/>
                    <a:pt x="0" y="1782"/>
                    <a:pt x="102" y="2057"/>
                  </a:cubicBezTo>
                  <a:cubicBezTo>
                    <a:pt x="179" y="2278"/>
                    <a:pt x="275" y="2504"/>
                    <a:pt x="400" y="2701"/>
                  </a:cubicBezTo>
                  <a:cubicBezTo>
                    <a:pt x="627" y="3101"/>
                    <a:pt x="896" y="3448"/>
                    <a:pt x="1075" y="3872"/>
                  </a:cubicBezTo>
                  <a:cubicBezTo>
                    <a:pt x="1248" y="4248"/>
                    <a:pt x="1445" y="4642"/>
                    <a:pt x="1696" y="4994"/>
                  </a:cubicBezTo>
                  <a:cubicBezTo>
                    <a:pt x="1719" y="5065"/>
                    <a:pt x="1767" y="5143"/>
                    <a:pt x="1767" y="5239"/>
                  </a:cubicBezTo>
                  <a:cubicBezTo>
                    <a:pt x="1791" y="5388"/>
                    <a:pt x="1893" y="5465"/>
                    <a:pt x="2018" y="5537"/>
                  </a:cubicBezTo>
                  <a:cubicBezTo>
                    <a:pt x="2293" y="5662"/>
                    <a:pt x="2567" y="5764"/>
                    <a:pt x="2866" y="5812"/>
                  </a:cubicBezTo>
                  <a:cubicBezTo>
                    <a:pt x="3284" y="5889"/>
                    <a:pt x="3707" y="5889"/>
                    <a:pt x="4131" y="5889"/>
                  </a:cubicBezTo>
                  <a:cubicBezTo>
                    <a:pt x="4313" y="5889"/>
                    <a:pt x="4491" y="5881"/>
                    <a:pt x="4665" y="5881"/>
                  </a:cubicBezTo>
                  <a:cubicBezTo>
                    <a:pt x="4821" y="5881"/>
                    <a:pt x="4976" y="5888"/>
                    <a:pt x="5128" y="5913"/>
                  </a:cubicBezTo>
                  <a:cubicBezTo>
                    <a:pt x="5451" y="5937"/>
                    <a:pt x="5773" y="5961"/>
                    <a:pt x="6095" y="5961"/>
                  </a:cubicBezTo>
                  <a:cubicBezTo>
                    <a:pt x="6587" y="5980"/>
                    <a:pt x="7083" y="6018"/>
                    <a:pt x="7576" y="6018"/>
                  </a:cubicBezTo>
                  <a:cubicBezTo>
                    <a:pt x="7706" y="6018"/>
                    <a:pt x="7835" y="6015"/>
                    <a:pt x="7964" y="6009"/>
                  </a:cubicBezTo>
                  <a:cubicBezTo>
                    <a:pt x="8185" y="6009"/>
                    <a:pt x="8412" y="6009"/>
                    <a:pt x="8609" y="5985"/>
                  </a:cubicBezTo>
                  <a:cubicBezTo>
                    <a:pt x="8975" y="5985"/>
                    <a:pt x="9338" y="5974"/>
                    <a:pt x="9696" y="5974"/>
                  </a:cubicBezTo>
                  <a:cubicBezTo>
                    <a:pt x="9874" y="5974"/>
                    <a:pt x="10051" y="5977"/>
                    <a:pt x="10227" y="5985"/>
                  </a:cubicBezTo>
                  <a:cubicBezTo>
                    <a:pt x="10433" y="6005"/>
                    <a:pt x="10620" y="6045"/>
                    <a:pt x="10820" y="6045"/>
                  </a:cubicBezTo>
                  <a:cubicBezTo>
                    <a:pt x="10862" y="6045"/>
                    <a:pt x="10905" y="6043"/>
                    <a:pt x="10949" y="6039"/>
                  </a:cubicBezTo>
                  <a:cubicBezTo>
                    <a:pt x="11695" y="5961"/>
                    <a:pt x="12441" y="5985"/>
                    <a:pt x="13164" y="5961"/>
                  </a:cubicBezTo>
                  <a:cubicBezTo>
                    <a:pt x="13856" y="5913"/>
                    <a:pt x="14555" y="5913"/>
                    <a:pt x="15253" y="5889"/>
                  </a:cubicBezTo>
                  <a:cubicBezTo>
                    <a:pt x="15647" y="5859"/>
                    <a:pt x="16047" y="5889"/>
                    <a:pt x="16447" y="5812"/>
                  </a:cubicBezTo>
                  <a:cubicBezTo>
                    <a:pt x="17014" y="5740"/>
                    <a:pt x="17564" y="5591"/>
                    <a:pt x="17940" y="5089"/>
                  </a:cubicBezTo>
                  <a:cubicBezTo>
                    <a:pt x="17987" y="5042"/>
                    <a:pt x="18059" y="4994"/>
                    <a:pt x="18089" y="4940"/>
                  </a:cubicBezTo>
                  <a:cubicBezTo>
                    <a:pt x="18137" y="4892"/>
                    <a:pt x="18208" y="4815"/>
                    <a:pt x="18238" y="4743"/>
                  </a:cubicBezTo>
                  <a:cubicBezTo>
                    <a:pt x="18358" y="4421"/>
                    <a:pt x="18507" y="4098"/>
                    <a:pt x="18584" y="3770"/>
                  </a:cubicBezTo>
                  <a:cubicBezTo>
                    <a:pt x="18656" y="3424"/>
                    <a:pt x="18781" y="3101"/>
                    <a:pt x="18955" y="2779"/>
                  </a:cubicBezTo>
                  <a:cubicBezTo>
                    <a:pt x="19080" y="2481"/>
                    <a:pt x="19181" y="2158"/>
                    <a:pt x="19205" y="1806"/>
                  </a:cubicBezTo>
                  <a:cubicBezTo>
                    <a:pt x="19229" y="1531"/>
                    <a:pt x="19181" y="1287"/>
                    <a:pt x="19181" y="1036"/>
                  </a:cubicBezTo>
                  <a:cubicBezTo>
                    <a:pt x="19181" y="964"/>
                    <a:pt x="19229" y="863"/>
                    <a:pt x="19080" y="839"/>
                  </a:cubicBezTo>
                  <a:cubicBezTo>
                    <a:pt x="19056" y="839"/>
                    <a:pt x="19080" y="785"/>
                    <a:pt x="19104" y="761"/>
                  </a:cubicBezTo>
                  <a:cubicBezTo>
                    <a:pt x="19134" y="761"/>
                    <a:pt x="19158" y="737"/>
                    <a:pt x="19134" y="713"/>
                  </a:cubicBezTo>
                  <a:cubicBezTo>
                    <a:pt x="19008" y="612"/>
                    <a:pt x="18931" y="439"/>
                    <a:pt x="18758" y="439"/>
                  </a:cubicBezTo>
                  <a:cubicBezTo>
                    <a:pt x="18629" y="439"/>
                    <a:pt x="18558" y="328"/>
                    <a:pt x="18445" y="328"/>
                  </a:cubicBezTo>
                  <a:cubicBezTo>
                    <a:pt x="18427" y="328"/>
                    <a:pt x="18408" y="331"/>
                    <a:pt x="18387" y="337"/>
                  </a:cubicBezTo>
                  <a:cubicBezTo>
                    <a:pt x="18358" y="337"/>
                    <a:pt x="18334" y="290"/>
                    <a:pt x="18310" y="266"/>
                  </a:cubicBezTo>
                  <a:cubicBezTo>
                    <a:pt x="18310" y="266"/>
                    <a:pt x="18262" y="242"/>
                    <a:pt x="18238" y="242"/>
                  </a:cubicBezTo>
                  <a:cubicBezTo>
                    <a:pt x="18181" y="285"/>
                    <a:pt x="18120" y="299"/>
                    <a:pt x="18055" y="299"/>
                  </a:cubicBezTo>
                  <a:cubicBezTo>
                    <a:pt x="17978" y="299"/>
                    <a:pt x="17896" y="279"/>
                    <a:pt x="17814" y="266"/>
                  </a:cubicBezTo>
                  <a:cubicBezTo>
                    <a:pt x="16943" y="266"/>
                    <a:pt x="16047" y="290"/>
                    <a:pt x="15152" y="337"/>
                  </a:cubicBezTo>
                  <a:cubicBezTo>
                    <a:pt x="15089" y="352"/>
                    <a:pt x="15026" y="360"/>
                    <a:pt x="14961" y="360"/>
                  </a:cubicBezTo>
                  <a:cubicBezTo>
                    <a:pt x="14895" y="360"/>
                    <a:pt x="14826" y="352"/>
                    <a:pt x="14752" y="337"/>
                  </a:cubicBezTo>
                  <a:cubicBezTo>
                    <a:pt x="14614" y="313"/>
                    <a:pt x="14479" y="307"/>
                    <a:pt x="14343" y="307"/>
                  </a:cubicBezTo>
                  <a:cubicBezTo>
                    <a:pt x="14207" y="307"/>
                    <a:pt x="14071" y="313"/>
                    <a:pt x="13934" y="313"/>
                  </a:cubicBezTo>
                  <a:cubicBezTo>
                    <a:pt x="13423" y="307"/>
                    <a:pt x="12915" y="306"/>
                    <a:pt x="12407" y="306"/>
                  </a:cubicBezTo>
                  <a:cubicBezTo>
                    <a:pt x="11900" y="306"/>
                    <a:pt x="11393" y="307"/>
                    <a:pt x="10886" y="307"/>
                  </a:cubicBezTo>
                  <a:cubicBezTo>
                    <a:pt x="9873" y="307"/>
                    <a:pt x="8859" y="301"/>
                    <a:pt x="7839" y="266"/>
                  </a:cubicBezTo>
                  <a:cubicBezTo>
                    <a:pt x="7265" y="266"/>
                    <a:pt x="6692" y="266"/>
                    <a:pt x="6095" y="242"/>
                  </a:cubicBezTo>
                  <a:cubicBezTo>
                    <a:pt x="5973" y="242"/>
                    <a:pt x="5843" y="236"/>
                    <a:pt x="5710" y="236"/>
                  </a:cubicBezTo>
                  <a:cubicBezTo>
                    <a:pt x="5576" y="236"/>
                    <a:pt x="5439" y="242"/>
                    <a:pt x="5301" y="266"/>
                  </a:cubicBezTo>
                  <a:cubicBezTo>
                    <a:pt x="5204" y="273"/>
                    <a:pt x="5106" y="279"/>
                    <a:pt x="5010" y="279"/>
                  </a:cubicBezTo>
                  <a:cubicBezTo>
                    <a:pt x="4810" y="279"/>
                    <a:pt x="4615" y="256"/>
                    <a:pt x="4430" y="188"/>
                  </a:cubicBezTo>
                  <a:cubicBezTo>
                    <a:pt x="4179" y="116"/>
                    <a:pt x="3958" y="116"/>
                    <a:pt x="3707" y="116"/>
                  </a:cubicBezTo>
                  <a:cubicBezTo>
                    <a:pt x="3337" y="93"/>
                    <a:pt x="2961" y="93"/>
                    <a:pt x="2591" y="39"/>
                  </a:cubicBezTo>
                  <a:cubicBezTo>
                    <a:pt x="2424" y="24"/>
                    <a:pt x="2257" y="1"/>
                    <a:pt x="20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8"/>
            <p:cNvSpPr/>
            <p:nvPr/>
          </p:nvSpPr>
          <p:spPr>
            <a:xfrm>
              <a:off x="4124516" y="3166696"/>
              <a:ext cx="774029" cy="394460"/>
            </a:xfrm>
            <a:custGeom>
              <a:avLst/>
              <a:gdLst/>
              <a:ahLst/>
              <a:cxnLst/>
              <a:rect l="l" t="t" r="r" b="b"/>
              <a:pathLst>
                <a:path w="13983" h="7126" extrusionOk="0">
                  <a:moveTo>
                    <a:pt x="13140" y="0"/>
                  </a:moveTo>
                  <a:cubicBezTo>
                    <a:pt x="13123" y="0"/>
                    <a:pt x="13106" y="3"/>
                    <a:pt x="13087" y="9"/>
                  </a:cubicBezTo>
                  <a:cubicBezTo>
                    <a:pt x="12914" y="33"/>
                    <a:pt x="12765" y="63"/>
                    <a:pt x="12615" y="63"/>
                  </a:cubicBezTo>
                  <a:cubicBezTo>
                    <a:pt x="12412" y="63"/>
                    <a:pt x="12215" y="111"/>
                    <a:pt x="12018" y="135"/>
                  </a:cubicBezTo>
                  <a:cubicBezTo>
                    <a:pt x="11421" y="135"/>
                    <a:pt x="10824" y="260"/>
                    <a:pt x="10251" y="362"/>
                  </a:cubicBezTo>
                  <a:cubicBezTo>
                    <a:pt x="9726" y="433"/>
                    <a:pt x="9230" y="511"/>
                    <a:pt x="8711" y="511"/>
                  </a:cubicBezTo>
                  <a:lnTo>
                    <a:pt x="6795" y="511"/>
                  </a:lnTo>
                  <a:cubicBezTo>
                    <a:pt x="6741" y="511"/>
                    <a:pt x="6693" y="511"/>
                    <a:pt x="6645" y="535"/>
                  </a:cubicBezTo>
                  <a:cubicBezTo>
                    <a:pt x="6269" y="535"/>
                    <a:pt x="5910" y="575"/>
                    <a:pt x="5545" y="575"/>
                  </a:cubicBezTo>
                  <a:cubicBezTo>
                    <a:pt x="5423" y="575"/>
                    <a:pt x="5301" y="571"/>
                    <a:pt x="5177" y="559"/>
                  </a:cubicBezTo>
                  <a:cubicBezTo>
                    <a:pt x="4383" y="511"/>
                    <a:pt x="3583" y="481"/>
                    <a:pt x="2789" y="481"/>
                  </a:cubicBezTo>
                  <a:cubicBezTo>
                    <a:pt x="2600" y="471"/>
                    <a:pt x="2412" y="466"/>
                    <a:pt x="2221" y="466"/>
                  </a:cubicBezTo>
                  <a:cubicBezTo>
                    <a:pt x="1935" y="466"/>
                    <a:pt x="1645" y="479"/>
                    <a:pt x="1344" y="511"/>
                  </a:cubicBezTo>
                  <a:cubicBezTo>
                    <a:pt x="1123" y="535"/>
                    <a:pt x="896" y="511"/>
                    <a:pt x="675" y="582"/>
                  </a:cubicBezTo>
                  <a:cubicBezTo>
                    <a:pt x="401" y="684"/>
                    <a:pt x="252" y="833"/>
                    <a:pt x="78" y="1030"/>
                  </a:cubicBezTo>
                  <a:cubicBezTo>
                    <a:pt x="25" y="1108"/>
                    <a:pt x="1" y="1179"/>
                    <a:pt x="102" y="1227"/>
                  </a:cubicBezTo>
                  <a:cubicBezTo>
                    <a:pt x="174" y="1281"/>
                    <a:pt x="150" y="1329"/>
                    <a:pt x="126" y="1406"/>
                  </a:cubicBezTo>
                  <a:cubicBezTo>
                    <a:pt x="78" y="1651"/>
                    <a:pt x="55" y="1902"/>
                    <a:pt x="102" y="2153"/>
                  </a:cubicBezTo>
                  <a:cubicBezTo>
                    <a:pt x="252" y="2750"/>
                    <a:pt x="377" y="3317"/>
                    <a:pt x="502" y="3914"/>
                  </a:cubicBezTo>
                  <a:cubicBezTo>
                    <a:pt x="574" y="4242"/>
                    <a:pt x="622" y="4564"/>
                    <a:pt x="771" y="4863"/>
                  </a:cubicBezTo>
                  <a:cubicBezTo>
                    <a:pt x="1022" y="5358"/>
                    <a:pt x="1296" y="5884"/>
                    <a:pt x="1643" y="6302"/>
                  </a:cubicBezTo>
                  <a:cubicBezTo>
                    <a:pt x="1744" y="6403"/>
                    <a:pt x="1816" y="6481"/>
                    <a:pt x="1941" y="6528"/>
                  </a:cubicBezTo>
                  <a:cubicBezTo>
                    <a:pt x="2365" y="6702"/>
                    <a:pt x="2789" y="6779"/>
                    <a:pt x="3237" y="6827"/>
                  </a:cubicBezTo>
                  <a:cubicBezTo>
                    <a:pt x="3583" y="6851"/>
                    <a:pt x="3905" y="6899"/>
                    <a:pt x="4234" y="6928"/>
                  </a:cubicBezTo>
                  <a:cubicBezTo>
                    <a:pt x="4532" y="6970"/>
                    <a:pt x="4831" y="7029"/>
                    <a:pt x="5150" y="7029"/>
                  </a:cubicBezTo>
                  <a:cubicBezTo>
                    <a:pt x="5200" y="7029"/>
                    <a:pt x="5251" y="7027"/>
                    <a:pt x="5302" y="7024"/>
                  </a:cubicBezTo>
                  <a:cubicBezTo>
                    <a:pt x="5499" y="7024"/>
                    <a:pt x="5696" y="7024"/>
                    <a:pt x="5899" y="7048"/>
                  </a:cubicBezTo>
                  <a:cubicBezTo>
                    <a:pt x="6323" y="7078"/>
                    <a:pt x="6741" y="7125"/>
                    <a:pt x="7165" y="7125"/>
                  </a:cubicBezTo>
                  <a:cubicBezTo>
                    <a:pt x="7487" y="7125"/>
                    <a:pt x="7839" y="7048"/>
                    <a:pt x="8162" y="7048"/>
                  </a:cubicBezTo>
                  <a:cubicBezTo>
                    <a:pt x="8681" y="7048"/>
                    <a:pt x="9206" y="6952"/>
                    <a:pt x="9756" y="6928"/>
                  </a:cubicBezTo>
                  <a:cubicBezTo>
                    <a:pt x="9840" y="6928"/>
                    <a:pt x="9925" y="6932"/>
                    <a:pt x="10010" y="6932"/>
                  </a:cubicBezTo>
                  <a:cubicBezTo>
                    <a:pt x="10149" y="6932"/>
                    <a:pt x="10288" y="6923"/>
                    <a:pt x="10424" y="6875"/>
                  </a:cubicBezTo>
                  <a:cubicBezTo>
                    <a:pt x="10651" y="6779"/>
                    <a:pt x="10872" y="6749"/>
                    <a:pt x="11099" y="6654"/>
                  </a:cubicBezTo>
                  <a:cubicBezTo>
                    <a:pt x="11147" y="6642"/>
                    <a:pt x="11202" y="6642"/>
                    <a:pt x="11255" y="6642"/>
                  </a:cubicBezTo>
                  <a:cubicBezTo>
                    <a:pt x="11308" y="6642"/>
                    <a:pt x="11359" y="6642"/>
                    <a:pt x="11397" y="6630"/>
                  </a:cubicBezTo>
                  <a:cubicBezTo>
                    <a:pt x="11594" y="6552"/>
                    <a:pt x="11744" y="6481"/>
                    <a:pt x="11869" y="6355"/>
                  </a:cubicBezTo>
                  <a:cubicBezTo>
                    <a:pt x="12293" y="6003"/>
                    <a:pt x="12711" y="5657"/>
                    <a:pt x="12914" y="5108"/>
                  </a:cubicBezTo>
                  <a:cubicBezTo>
                    <a:pt x="13009" y="4887"/>
                    <a:pt x="13111" y="4636"/>
                    <a:pt x="13135" y="4391"/>
                  </a:cubicBezTo>
                  <a:cubicBezTo>
                    <a:pt x="13135" y="4188"/>
                    <a:pt x="13159" y="3991"/>
                    <a:pt x="13236" y="3818"/>
                  </a:cubicBezTo>
                  <a:cubicBezTo>
                    <a:pt x="13260" y="3764"/>
                    <a:pt x="13284" y="3693"/>
                    <a:pt x="13284" y="3645"/>
                  </a:cubicBezTo>
                  <a:cubicBezTo>
                    <a:pt x="13385" y="3347"/>
                    <a:pt x="13409" y="3048"/>
                    <a:pt x="13511" y="2773"/>
                  </a:cubicBezTo>
                  <a:cubicBezTo>
                    <a:pt x="13660" y="2397"/>
                    <a:pt x="13756" y="2027"/>
                    <a:pt x="13857" y="1627"/>
                  </a:cubicBezTo>
                  <a:cubicBezTo>
                    <a:pt x="13935" y="1430"/>
                    <a:pt x="13982" y="1227"/>
                    <a:pt x="13935" y="1006"/>
                  </a:cubicBezTo>
                  <a:cubicBezTo>
                    <a:pt x="13905" y="929"/>
                    <a:pt x="13857" y="929"/>
                    <a:pt x="13833" y="905"/>
                  </a:cubicBezTo>
                  <a:cubicBezTo>
                    <a:pt x="13809" y="857"/>
                    <a:pt x="13959" y="857"/>
                    <a:pt x="13935" y="756"/>
                  </a:cubicBezTo>
                  <a:cubicBezTo>
                    <a:pt x="13935" y="732"/>
                    <a:pt x="13935" y="684"/>
                    <a:pt x="13905" y="630"/>
                  </a:cubicBezTo>
                  <a:cubicBezTo>
                    <a:pt x="13857" y="660"/>
                    <a:pt x="13857" y="708"/>
                    <a:pt x="13809" y="732"/>
                  </a:cubicBezTo>
                  <a:cubicBezTo>
                    <a:pt x="13785" y="582"/>
                    <a:pt x="13732" y="457"/>
                    <a:pt x="13708" y="308"/>
                  </a:cubicBezTo>
                  <a:cubicBezTo>
                    <a:pt x="13684" y="260"/>
                    <a:pt x="13660" y="182"/>
                    <a:pt x="13582" y="182"/>
                  </a:cubicBezTo>
                  <a:cubicBezTo>
                    <a:pt x="13564" y="187"/>
                    <a:pt x="13545" y="189"/>
                    <a:pt x="13528" y="189"/>
                  </a:cubicBezTo>
                  <a:cubicBezTo>
                    <a:pt x="13429" y="189"/>
                    <a:pt x="13350" y="124"/>
                    <a:pt x="13284" y="63"/>
                  </a:cubicBezTo>
                  <a:cubicBezTo>
                    <a:pt x="13231" y="23"/>
                    <a:pt x="13188" y="0"/>
                    <a:pt x="13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8"/>
            <p:cNvSpPr/>
            <p:nvPr/>
          </p:nvSpPr>
          <p:spPr>
            <a:xfrm>
              <a:off x="4284490" y="3607427"/>
              <a:ext cx="546631" cy="492936"/>
            </a:xfrm>
            <a:custGeom>
              <a:avLst/>
              <a:gdLst/>
              <a:ahLst/>
              <a:cxnLst/>
              <a:rect l="l" t="t" r="r" b="b"/>
              <a:pathLst>
                <a:path w="9875" h="8905" extrusionOk="0">
                  <a:moveTo>
                    <a:pt x="8359" y="0"/>
                  </a:moveTo>
                  <a:cubicBezTo>
                    <a:pt x="8267" y="0"/>
                    <a:pt x="8175" y="4"/>
                    <a:pt x="8084" y="11"/>
                  </a:cubicBezTo>
                  <a:cubicBezTo>
                    <a:pt x="7636" y="59"/>
                    <a:pt x="7212" y="107"/>
                    <a:pt x="6764" y="160"/>
                  </a:cubicBezTo>
                  <a:cubicBezTo>
                    <a:pt x="6702" y="172"/>
                    <a:pt x="6639" y="178"/>
                    <a:pt x="6576" y="178"/>
                  </a:cubicBezTo>
                  <a:cubicBezTo>
                    <a:pt x="6514" y="178"/>
                    <a:pt x="6451" y="172"/>
                    <a:pt x="6388" y="160"/>
                  </a:cubicBezTo>
                  <a:cubicBezTo>
                    <a:pt x="6042" y="83"/>
                    <a:pt x="5696" y="59"/>
                    <a:pt x="5320" y="59"/>
                  </a:cubicBezTo>
                  <a:cubicBezTo>
                    <a:pt x="4949" y="35"/>
                    <a:pt x="4549" y="35"/>
                    <a:pt x="4149" y="35"/>
                  </a:cubicBezTo>
                  <a:cubicBezTo>
                    <a:pt x="3732" y="59"/>
                    <a:pt x="3284" y="107"/>
                    <a:pt x="2860" y="160"/>
                  </a:cubicBezTo>
                  <a:cubicBezTo>
                    <a:pt x="2690" y="190"/>
                    <a:pt x="2520" y="210"/>
                    <a:pt x="2351" y="210"/>
                  </a:cubicBezTo>
                  <a:cubicBezTo>
                    <a:pt x="2246" y="210"/>
                    <a:pt x="2141" y="203"/>
                    <a:pt x="2036" y="184"/>
                  </a:cubicBezTo>
                  <a:cubicBezTo>
                    <a:pt x="1738" y="131"/>
                    <a:pt x="1463" y="59"/>
                    <a:pt x="1164" y="35"/>
                  </a:cubicBezTo>
                  <a:cubicBezTo>
                    <a:pt x="1134" y="33"/>
                    <a:pt x="1105" y="31"/>
                    <a:pt x="1076" y="31"/>
                  </a:cubicBezTo>
                  <a:cubicBezTo>
                    <a:pt x="826" y="31"/>
                    <a:pt x="646" y="124"/>
                    <a:pt x="448" y="280"/>
                  </a:cubicBezTo>
                  <a:cubicBezTo>
                    <a:pt x="394" y="310"/>
                    <a:pt x="347" y="381"/>
                    <a:pt x="370" y="405"/>
                  </a:cubicBezTo>
                  <a:cubicBezTo>
                    <a:pt x="448" y="608"/>
                    <a:pt x="347" y="757"/>
                    <a:pt x="245" y="877"/>
                  </a:cubicBezTo>
                  <a:cubicBezTo>
                    <a:pt x="221" y="907"/>
                    <a:pt x="221" y="954"/>
                    <a:pt x="197" y="978"/>
                  </a:cubicBezTo>
                  <a:cubicBezTo>
                    <a:pt x="120" y="1277"/>
                    <a:pt x="72" y="1551"/>
                    <a:pt x="96" y="1850"/>
                  </a:cubicBezTo>
                  <a:cubicBezTo>
                    <a:pt x="150" y="2071"/>
                    <a:pt x="197" y="2322"/>
                    <a:pt x="472" y="2423"/>
                  </a:cubicBezTo>
                  <a:cubicBezTo>
                    <a:pt x="544" y="2447"/>
                    <a:pt x="544" y="2519"/>
                    <a:pt x="496" y="2572"/>
                  </a:cubicBezTo>
                  <a:cubicBezTo>
                    <a:pt x="299" y="2745"/>
                    <a:pt x="197" y="2996"/>
                    <a:pt x="120" y="3217"/>
                  </a:cubicBezTo>
                  <a:cubicBezTo>
                    <a:pt x="0" y="3665"/>
                    <a:pt x="150" y="3963"/>
                    <a:pt x="520" y="4136"/>
                  </a:cubicBezTo>
                  <a:cubicBezTo>
                    <a:pt x="597" y="4160"/>
                    <a:pt x="669" y="4214"/>
                    <a:pt x="770" y="4214"/>
                  </a:cubicBezTo>
                  <a:cubicBezTo>
                    <a:pt x="896" y="4214"/>
                    <a:pt x="920" y="4238"/>
                    <a:pt x="866" y="4363"/>
                  </a:cubicBezTo>
                  <a:cubicBezTo>
                    <a:pt x="842" y="4513"/>
                    <a:pt x="770" y="4638"/>
                    <a:pt x="669" y="4733"/>
                  </a:cubicBezTo>
                  <a:cubicBezTo>
                    <a:pt x="347" y="5032"/>
                    <a:pt x="221" y="5384"/>
                    <a:pt x="347" y="5802"/>
                  </a:cubicBezTo>
                  <a:cubicBezTo>
                    <a:pt x="370" y="5880"/>
                    <a:pt x="347" y="5981"/>
                    <a:pt x="299" y="6029"/>
                  </a:cubicBezTo>
                  <a:cubicBezTo>
                    <a:pt x="120" y="6226"/>
                    <a:pt x="120" y="6453"/>
                    <a:pt x="120" y="6674"/>
                  </a:cubicBezTo>
                  <a:cubicBezTo>
                    <a:pt x="120" y="6727"/>
                    <a:pt x="120" y="6751"/>
                    <a:pt x="150" y="6799"/>
                  </a:cubicBezTo>
                  <a:cubicBezTo>
                    <a:pt x="221" y="6972"/>
                    <a:pt x="370" y="7121"/>
                    <a:pt x="520" y="7247"/>
                  </a:cubicBezTo>
                  <a:cubicBezTo>
                    <a:pt x="567" y="7294"/>
                    <a:pt x="597" y="7324"/>
                    <a:pt x="621" y="7396"/>
                  </a:cubicBezTo>
                  <a:cubicBezTo>
                    <a:pt x="818" y="8094"/>
                    <a:pt x="1266" y="8542"/>
                    <a:pt x="1988" y="8739"/>
                  </a:cubicBezTo>
                  <a:cubicBezTo>
                    <a:pt x="2437" y="8871"/>
                    <a:pt x="2899" y="8904"/>
                    <a:pt x="3359" y="8904"/>
                  </a:cubicBezTo>
                  <a:cubicBezTo>
                    <a:pt x="3584" y="8904"/>
                    <a:pt x="3808" y="8896"/>
                    <a:pt x="4030" y="8888"/>
                  </a:cubicBezTo>
                  <a:lnTo>
                    <a:pt x="4126" y="8888"/>
                  </a:lnTo>
                  <a:cubicBezTo>
                    <a:pt x="4424" y="8841"/>
                    <a:pt x="4723" y="8763"/>
                    <a:pt x="5021" y="8691"/>
                  </a:cubicBezTo>
                  <a:cubicBezTo>
                    <a:pt x="5057" y="8673"/>
                    <a:pt x="5089" y="8664"/>
                    <a:pt x="5118" y="8664"/>
                  </a:cubicBezTo>
                  <a:cubicBezTo>
                    <a:pt x="5171" y="8664"/>
                    <a:pt x="5213" y="8693"/>
                    <a:pt x="5248" y="8739"/>
                  </a:cubicBezTo>
                  <a:cubicBezTo>
                    <a:pt x="5373" y="8841"/>
                    <a:pt x="5522" y="8865"/>
                    <a:pt x="5696" y="8865"/>
                  </a:cubicBezTo>
                  <a:cubicBezTo>
                    <a:pt x="5845" y="8865"/>
                    <a:pt x="5994" y="8787"/>
                    <a:pt x="6119" y="8787"/>
                  </a:cubicBezTo>
                  <a:cubicBezTo>
                    <a:pt x="6168" y="8793"/>
                    <a:pt x="6216" y="8796"/>
                    <a:pt x="6264" y="8796"/>
                  </a:cubicBezTo>
                  <a:cubicBezTo>
                    <a:pt x="6439" y="8796"/>
                    <a:pt x="6615" y="8763"/>
                    <a:pt x="6788" y="8763"/>
                  </a:cubicBezTo>
                  <a:cubicBezTo>
                    <a:pt x="6811" y="8770"/>
                    <a:pt x="6831" y="8773"/>
                    <a:pt x="6850" y="8773"/>
                  </a:cubicBezTo>
                  <a:cubicBezTo>
                    <a:pt x="6896" y="8773"/>
                    <a:pt x="6934" y="8756"/>
                    <a:pt x="6985" y="8739"/>
                  </a:cubicBezTo>
                  <a:cubicBezTo>
                    <a:pt x="7684" y="8417"/>
                    <a:pt x="8233" y="7969"/>
                    <a:pt x="8478" y="7223"/>
                  </a:cubicBezTo>
                  <a:cubicBezTo>
                    <a:pt x="8531" y="7074"/>
                    <a:pt x="8603" y="6972"/>
                    <a:pt x="8752" y="6948"/>
                  </a:cubicBezTo>
                  <a:cubicBezTo>
                    <a:pt x="8878" y="6948"/>
                    <a:pt x="8979" y="6900"/>
                    <a:pt x="9075" y="6877"/>
                  </a:cubicBezTo>
                  <a:cubicBezTo>
                    <a:pt x="9254" y="6799"/>
                    <a:pt x="9373" y="6727"/>
                    <a:pt x="9475" y="6578"/>
                  </a:cubicBezTo>
                  <a:cubicBezTo>
                    <a:pt x="9576" y="6429"/>
                    <a:pt x="9672" y="6280"/>
                    <a:pt x="9600" y="6077"/>
                  </a:cubicBezTo>
                  <a:cubicBezTo>
                    <a:pt x="9498" y="5880"/>
                    <a:pt x="9403" y="5653"/>
                    <a:pt x="9152" y="5581"/>
                  </a:cubicBezTo>
                  <a:cubicBezTo>
                    <a:pt x="9075" y="5581"/>
                    <a:pt x="9003" y="5533"/>
                    <a:pt x="8925" y="5504"/>
                  </a:cubicBezTo>
                  <a:cubicBezTo>
                    <a:pt x="8878" y="5480"/>
                    <a:pt x="8776" y="5504"/>
                    <a:pt x="8752" y="5408"/>
                  </a:cubicBezTo>
                  <a:cubicBezTo>
                    <a:pt x="8728" y="5307"/>
                    <a:pt x="8728" y="5205"/>
                    <a:pt x="8776" y="5110"/>
                  </a:cubicBezTo>
                  <a:cubicBezTo>
                    <a:pt x="8806" y="5086"/>
                    <a:pt x="8830" y="5056"/>
                    <a:pt x="8854" y="5056"/>
                  </a:cubicBezTo>
                  <a:cubicBezTo>
                    <a:pt x="9104" y="4710"/>
                    <a:pt x="9128" y="4286"/>
                    <a:pt x="8830" y="3862"/>
                  </a:cubicBezTo>
                  <a:cubicBezTo>
                    <a:pt x="8657" y="3617"/>
                    <a:pt x="8430" y="3468"/>
                    <a:pt x="8233" y="3241"/>
                  </a:cubicBezTo>
                  <a:cubicBezTo>
                    <a:pt x="8382" y="3145"/>
                    <a:pt x="8531" y="2996"/>
                    <a:pt x="8507" y="2817"/>
                  </a:cubicBezTo>
                  <a:cubicBezTo>
                    <a:pt x="8507" y="2668"/>
                    <a:pt x="8555" y="2572"/>
                    <a:pt x="8579" y="2447"/>
                  </a:cubicBezTo>
                  <a:cubicBezTo>
                    <a:pt x="8627" y="2345"/>
                    <a:pt x="8657" y="2220"/>
                    <a:pt x="8657" y="2125"/>
                  </a:cubicBezTo>
                  <a:cubicBezTo>
                    <a:pt x="8657" y="1999"/>
                    <a:pt x="8704" y="1951"/>
                    <a:pt x="8806" y="1922"/>
                  </a:cubicBezTo>
                  <a:cubicBezTo>
                    <a:pt x="8854" y="1898"/>
                    <a:pt x="8901" y="1874"/>
                    <a:pt x="8955" y="1874"/>
                  </a:cubicBezTo>
                  <a:cubicBezTo>
                    <a:pt x="9128" y="1772"/>
                    <a:pt x="9325" y="1748"/>
                    <a:pt x="9475" y="1623"/>
                  </a:cubicBezTo>
                  <a:cubicBezTo>
                    <a:pt x="9624" y="1551"/>
                    <a:pt x="9773" y="1426"/>
                    <a:pt x="9797" y="1277"/>
                  </a:cubicBezTo>
                  <a:cubicBezTo>
                    <a:pt x="9851" y="1002"/>
                    <a:pt x="9875" y="704"/>
                    <a:pt x="9672" y="459"/>
                  </a:cubicBezTo>
                  <a:cubicBezTo>
                    <a:pt x="9552" y="310"/>
                    <a:pt x="9403" y="160"/>
                    <a:pt x="9200" y="107"/>
                  </a:cubicBezTo>
                  <a:cubicBezTo>
                    <a:pt x="8921" y="35"/>
                    <a:pt x="8639" y="0"/>
                    <a:pt x="8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8"/>
            <p:cNvSpPr/>
            <p:nvPr/>
          </p:nvSpPr>
          <p:spPr>
            <a:xfrm>
              <a:off x="4086210" y="2234972"/>
              <a:ext cx="134900" cy="2989"/>
            </a:xfrm>
            <a:custGeom>
              <a:avLst/>
              <a:gdLst/>
              <a:ahLst/>
              <a:cxnLst/>
              <a:rect l="l" t="t" r="r" b="b"/>
              <a:pathLst>
                <a:path w="2437" h="54" extrusionOk="0">
                  <a:moveTo>
                    <a:pt x="0" y="0"/>
                  </a:moveTo>
                  <a:lnTo>
                    <a:pt x="0" y="54"/>
                  </a:lnTo>
                  <a:lnTo>
                    <a:pt x="2436" y="54"/>
                  </a:lnTo>
                  <a:lnTo>
                    <a:pt x="243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8"/>
            <p:cNvSpPr/>
            <p:nvPr/>
          </p:nvSpPr>
          <p:spPr>
            <a:xfrm>
              <a:off x="3547911" y="1761520"/>
              <a:ext cx="126597" cy="103791"/>
            </a:xfrm>
            <a:custGeom>
              <a:avLst/>
              <a:gdLst/>
              <a:ahLst/>
              <a:cxnLst/>
              <a:rect l="l" t="t" r="r" b="b"/>
              <a:pathLst>
                <a:path w="2287" h="1875" extrusionOk="0">
                  <a:moveTo>
                    <a:pt x="269" y="1"/>
                  </a:moveTo>
                  <a:cubicBezTo>
                    <a:pt x="120" y="25"/>
                    <a:pt x="48" y="102"/>
                    <a:pt x="24" y="198"/>
                  </a:cubicBezTo>
                  <a:cubicBezTo>
                    <a:pt x="0" y="299"/>
                    <a:pt x="48" y="347"/>
                    <a:pt x="197" y="449"/>
                  </a:cubicBezTo>
                  <a:cubicBezTo>
                    <a:pt x="323" y="520"/>
                    <a:pt x="448" y="598"/>
                    <a:pt x="567" y="699"/>
                  </a:cubicBezTo>
                  <a:cubicBezTo>
                    <a:pt x="746" y="873"/>
                    <a:pt x="896" y="1046"/>
                    <a:pt x="1069" y="1195"/>
                  </a:cubicBezTo>
                  <a:cubicBezTo>
                    <a:pt x="1367" y="1392"/>
                    <a:pt x="1666" y="1619"/>
                    <a:pt x="1940" y="1816"/>
                  </a:cubicBezTo>
                  <a:cubicBezTo>
                    <a:pt x="1988" y="1840"/>
                    <a:pt x="2012" y="1864"/>
                    <a:pt x="2060" y="1864"/>
                  </a:cubicBezTo>
                  <a:cubicBezTo>
                    <a:pt x="2089" y="1871"/>
                    <a:pt x="2116" y="1874"/>
                    <a:pt x="2141" y="1874"/>
                  </a:cubicBezTo>
                  <a:cubicBezTo>
                    <a:pt x="2219" y="1874"/>
                    <a:pt x="2268" y="1835"/>
                    <a:pt x="2287" y="1744"/>
                  </a:cubicBezTo>
                  <a:cubicBezTo>
                    <a:pt x="2287" y="1595"/>
                    <a:pt x="2209" y="1517"/>
                    <a:pt x="2137" y="1446"/>
                  </a:cubicBezTo>
                  <a:cubicBezTo>
                    <a:pt x="1839" y="1195"/>
                    <a:pt x="1564" y="944"/>
                    <a:pt x="1266" y="723"/>
                  </a:cubicBezTo>
                  <a:cubicBezTo>
                    <a:pt x="1045" y="520"/>
                    <a:pt x="794" y="347"/>
                    <a:pt x="544" y="174"/>
                  </a:cubicBezTo>
                  <a:cubicBezTo>
                    <a:pt x="496" y="126"/>
                    <a:pt x="448" y="73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8"/>
            <p:cNvSpPr/>
            <p:nvPr/>
          </p:nvSpPr>
          <p:spPr>
            <a:xfrm>
              <a:off x="3921487" y="1315079"/>
              <a:ext cx="96539" cy="142318"/>
            </a:xfrm>
            <a:custGeom>
              <a:avLst/>
              <a:gdLst/>
              <a:ahLst/>
              <a:cxnLst/>
              <a:rect l="l" t="t" r="r" b="b"/>
              <a:pathLst>
                <a:path w="1744" h="2571" extrusionOk="0">
                  <a:moveTo>
                    <a:pt x="223" y="0"/>
                  </a:moveTo>
                  <a:cubicBezTo>
                    <a:pt x="200" y="0"/>
                    <a:pt x="175" y="3"/>
                    <a:pt x="150" y="9"/>
                  </a:cubicBezTo>
                  <a:cubicBezTo>
                    <a:pt x="54" y="33"/>
                    <a:pt x="24" y="87"/>
                    <a:pt x="24" y="182"/>
                  </a:cubicBezTo>
                  <a:cubicBezTo>
                    <a:pt x="0" y="284"/>
                    <a:pt x="54" y="385"/>
                    <a:pt x="126" y="481"/>
                  </a:cubicBezTo>
                  <a:cubicBezTo>
                    <a:pt x="323" y="803"/>
                    <a:pt x="550" y="1131"/>
                    <a:pt x="747" y="1430"/>
                  </a:cubicBezTo>
                  <a:cubicBezTo>
                    <a:pt x="950" y="1728"/>
                    <a:pt x="1123" y="2051"/>
                    <a:pt x="1296" y="2349"/>
                  </a:cubicBezTo>
                  <a:cubicBezTo>
                    <a:pt x="1368" y="2421"/>
                    <a:pt x="1421" y="2499"/>
                    <a:pt x="1493" y="2570"/>
                  </a:cubicBezTo>
                  <a:cubicBezTo>
                    <a:pt x="1696" y="2499"/>
                    <a:pt x="1744" y="2421"/>
                    <a:pt x="1666" y="2248"/>
                  </a:cubicBezTo>
                  <a:cubicBezTo>
                    <a:pt x="1618" y="2146"/>
                    <a:pt x="1571" y="2051"/>
                    <a:pt x="1517" y="1973"/>
                  </a:cubicBezTo>
                  <a:cubicBezTo>
                    <a:pt x="1218" y="1478"/>
                    <a:pt x="920" y="982"/>
                    <a:pt x="597" y="481"/>
                  </a:cubicBezTo>
                  <a:cubicBezTo>
                    <a:pt x="526" y="355"/>
                    <a:pt x="424" y="260"/>
                    <a:pt x="377" y="87"/>
                  </a:cubicBezTo>
                  <a:cubicBezTo>
                    <a:pt x="359" y="28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8"/>
            <p:cNvSpPr/>
            <p:nvPr/>
          </p:nvSpPr>
          <p:spPr>
            <a:xfrm>
              <a:off x="4488868" y="1182710"/>
              <a:ext cx="24854" cy="158371"/>
            </a:xfrm>
            <a:custGeom>
              <a:avLst/>
              <a:gdLst/>
              <a:ahLst/>
              <a:cxnLst/>
              <a:rect l="l" t="t" r="r" b="b"/>
              <a:pathLst>
                <a:path w="449" h="2861" extrusionOk="0">
                  <a:moveTo>
                    <a:pt x="228" y="1"/>
                  </a:moveTo>
                  <a:cubicBezTo>
                    <a:pt x="78" y="72"/>
                    <a:pt x="31" y="150"/>
                    <a:pt x="1" y="299"/>
                  </a:cubicBezTo>
                  <a:lnTo>
                    <a:pt x="1" y="699"/>
                  </a:lnTo>
                  <a:cubicBezTo>
                    <a:pt x="1" y="944"/>
                    <a:pt x="31" y="1171"/>
                    <a:pt x="31" y="1415"/>
                  </a:cubicBezTo>
                  <a:cubicBezTo>
                    <a:pt x="54" y="1744"/>
                    <a:pt x="54" y="2090"/>
                    <a:pt x="54" y="2412"/>
                  </a:cubicBezTo>
                  <a:cubicBezTo>
                    <a:pt x="54" y="2514"/>
                    <a:pt x="54" y="2586"/>
                    <a:pt x="78" y="2687"/>
                  </a:cubicBezTo>
                  <a:cubicBezTo>
                    <a:pt x="102" y="2788"/>
                    <a:pt x="126" y="2860"/>
                    <a:pt x="251" y="2860"/>
                  </a:cubicBezTo>
                  <a:cubicBezTo>
                    <a:pt x="353" y="2860"/>
                    <a:pt x="425" y="2759"/>
                    <a:pt x="425" y="2663"/>
                  </a:cubicBezTo>
                  <a:lnTo>
                    <a:pt x="425" y="2460"/>
                  </a:lnTo>
                  <a:cubicBezTo>
                    <a:pt x="448" y="1744"/>
                    <a:pt x="401" y="1021"/>
                    <a:pt x="353" y="299"/>
                  </a:cubicBezTo>
                  <a:cubicBezTo>
                    <a:pt x="353" y="198"/>
                    <a:pt x="353" y="72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8"/>
            <p:cNvSpPr/>
            <p:nvPr/>
          </p:nvSpPr>
          <p:spPr>
            <a:xfrm>
              <a:off x="5238525" y="1457401"/>
              <a:ext cx="113478" cy="99584"/>
            </a:xfrm>
            <a:custGeom>
              <a:avLst/>
              <a:gdLst/>
              <a:ahLst/>
              <a:cxnLst/>
              <a:rect l="l" t="t" r="r" b="b"/>
              <a:pathLst>
                <a:path w="2050" h="1799" extrusionOk="0">
                  <a:moveTo>
                    <a:pt x="1913" y="0"/>
                  </a:moveTo>
                  <a:cubicBezTo>
                    <a:pt x="1898" y="0"/>
                    <a:pt x="1881" y="2"/>
                    <a:pt x="1863" y="5"/>
                  </a:cubicBezTo>
                  <a:cubicBezTo>
                    <a:pt x="1738" y="29"/>
                    <a:pt x="1613" y="77"/>
                    <a:pt x="1541" y="155"/>
                  </a:cubicBezTo>
                  <a:cubicBezTo>
                    <a:pt x="1219" y="399"/>
                    <a:pt x="944" y="698"/>
                    <a:pt x="622" y="973"/>
                  </a:cubicBezTo>
                  <a:cubicBezTo>
                    <a:pt x="496" y="1098"/>
                    <a:pt x="371" y="1223"/>
                    <a:pt x="222" y="1319"/>
                  </a:cubicBezTo>
                  <a:cubicBezTo>
                    <a:pt x="120" y="1396"/>
                    <a:pt x="25" y="1498"/>
                    <a:pt x="1" y="1617"/>
                  </a:cubicBezTo>
                  <a:cubicBezTo>
                    <a:pt x="83" y="1743"/>
                    <a:pt x="135" y="1799"/>
                    <a:pt x="197" y="1799"/>
                  </a:cubicBezTo>
                  <a:cubicBezTo>
                    <a:pt x="248" y="1799"/>
                    <a:pt x="307" y="1762"/>
                    <a:pt x="395" y="1695"/>
                  </a:cubicBezTo>
                  <a:cubicBezTo>
                    <a:pt x="449" y="1671"/>
                    <a:pt x="496" y="1647"/>
                    <a:pt x="520" y="1593"/>
                  </a:cubicBezTo>
                  <a:cubicBezTo>
                    <a:pt x="920" y="1223"/>
                    <a:pt x="1344" y="871"/>
                    <a:pt x="1738" y="501"/>
                  </a:cubicBezTo>
                  <a:cubicBezTo>
                    <a:pt x="1816" y="423"/>
                    <a:pt x="1911" y="328"/>
                    <a:pt x="1965" y="202"/>
                  </a:cubicBezTo>
                  <a:cubicBezTo>
                    <a:pt x="2049" y="92"/>
                    <a:pt x="2022" y="0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8"/>
            <p:cNvSpPr/>
            <p:nvPr/>
          </p:nvSpPr>
          <p:spPr>
            <a:xfrm>
              <a:off x="5321110" y="2656273"/>
              <a:ext cx="114419" cy="44450"/>
            </a:xfrm>
            <a:custGeom>
              <a:avLst/>
              <a:gdLst/>
              <a:ahLst/>
              <a:cxnLst/>
              <a:rect l="l" t="t" r="r" b="b"/>
              <a:pathLst>
                <a:path w="2067" h="803" extrusionOk="0">
                  <a:moveTo>
                    <a:pt x="174" y="1"/>
                  </a:moveTo>
                  <a:cubicBezTo>
                    <a:pt x="49" y="1"/>
                    <a:pt x="1" y="78"/>
                    <a:pt x="25" y="180"/>
                  </a:cubicBezTo>
                  <a:cubicBezTo>
                    <a:pt x="79" y="275"/>
                    <a:pt x="126" y="353"/>
                    <a:pt x="228" y="377"/>
                  </a:cubicBezTo>
                  <a:cubicBezTo>
                    <a:pt x="550" y="526"/>
                    <a:pt x="873" y="628"/>
                    <a:pt x="1195" y="699"/>
                  </a:cubicBezTo>
                  <a:cubicBezTo>
                    <a:pt x="1392" y="723"/>
                    <a:pt x="1619" y="777"/>
                    <a:pt x="1792" y="801"/>
                  </a:cubicBezTo>
                  <a:cubicBezTo>
                    <a:pt x="1826" y="801"/>
                    <a:pt x="1859" y="803"/>
                    <a:pt x="1889" y="803"/>
                  </a:cubicBezTo>
                  <a:cubicBezTo>
                    <a:pt x="1967" y="803"/>
                    <a:pt x="2025" y="790"/>
                    <a:pt x="2043" y="699"/>
                  </a:cubicBezTo>
                  <a:cubicBezTo>
                    <a:pt x="2067" y="598"/>
                    <a:pt x="2019" y="526"/>
                    <a:pt x="1893" y="449"/>
                  </a:cubicBezTo>
                  <a:cubicBezTo>
                    <a:pt x="1840" y="425"/>
                    <a:pt x="1792" y="401"/>
                    <a:pt x="1744" y="401"/>
                  </a:cubicBezTo>
                  <a:cubicBezTo>
                    <a:pt x="1541" y="329"/>
                    <a:pt x="1344" y="228"/>
                    <a:pt x="1123" y="204"/>
                  </a:cubicBezTo>
                  <a:cubicBezTo>
                    <a:pt x="825" y="126"/>
                    <a:pt x="496" y="78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8"/>
            <p:cNvSpPr/>
            <p:nvPr/>
          </p:nvSpPr>
          <p:spPr>
            <a:xfrm>
              <a:off x="5088511" y="3262680"/>
              <a:ext cx="113035" cy="42845"/>
            </a:xfrm>
            <a:custGeom>
              <a:avLst/>
              <a:gdLst/>
              <a:ahLst/>
              <a:cxnLst/>
              <a:rect l="l" t="t" r="r" b="b"/>
              <a:pathLst>
                <a:path w="2042" h="774" extrusionOk="0">
                  <a:moveTo>
                    <a:pt x="260" y="1"/>
                  </a:moveTo>
                  <a:cubicBezTo>
                    <a:pt x="179" y="1"/>
                    <a:pt x="99" y="19"/>
                    <a:pt x="24" y="66"/>
                  </a:cubicBezTo>
                  <a:cubicBezTo>
                    <a:pt x="0" y="144"/>
                    <a:pt x="48" y="216"/>
                    <a:pt x="102" y="269"/>
                  </a:cubicBezTo>
                  <a:cubicBezTo>
                    <a:pt x="149" y="269"/>
                    <a:pt x="197" y="293"/>
                    <a:pt x="221" y="317"/>
                  </a:cubicBezTo>
                  <a:cubicBezTo>
                    <a:pt x="322" y="490"/>
                    <a:pt x="520" y="490"/>
                    <a:pt x="699" y="538"/>
                  </a:cubicBezTo>
                  <a:cubicBezTo>
                    <a:pt x="818" y="592"/>
                    <a:pt x="943" y="616"/>
                    <a:pt x="1069" y="663"/>
                  </a:cubicBezTo>
                  <a:cubicBezTo>
                    <a:pt x="1261" y="741"/>
                    <a:pt x="1467" y="773"/>
                    <a:pt x="1674" y="773"/>
                  </a:cubicBezTo>
                  <a:cubicBezTo>
                    <a:pt x="1737" y="773"/>
                    <a:pt x="1800" y="770"/>
                    <a:pt x="1863" y="765"/>
                  </a:cubicBezTo>
                  <a:cubicBezTo>
                    <a:pt x="1940" y="765"/>
                    <a:pt x="2012" y="717"/>
                    <a:pt x="2042" y="616"/>
                  </a:cubicBezTo>
                  <a:cubicBezTo>
                    <a:pt x="2042" y="514"/>
                    <a:pt x="1988" y="442"/>
                    <a:pt x="1916" y="389"/>
                  </a:cubicBezTo>
                  <a:cubicBezTo>
                    <a:pt x="1893" y="365"/>
                    <a:pt x="1839" y="365"/>
                    <a:pt x="1815" y="365"/>
                  </a:cubicBezTo>
                  <a:cubicBezTo>
                    <a:pt x="1367" y="269"/>
                    <a:pt x="943" y="144"/>
                    <a:pt x="496" y="42"/>
                  </a:cubicBezTo>
                  <a:cubicBezTo>
                    <a:pt x="421" y="19"/>
                    <a:pt x="340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8"/>
            <p:cNvSpPr/>
            <p:nvPr/>
          </p:nvSpPr>
          <p:spPr>
            <a:xfrm>
              <a:off x="5377627" y="2115351"/>
              <a:ext cx="114419" cy="24799"/>
            </a:xfrm>
            <a:custGeom>
              <a:avLst/>
              <a:gdLst/>
              <a:ahLst/>
              <a:cxnLst/>
              <a:rect l="l" t="t" r="r" b="b"/>
              <a:pathLst>
                <a:path w="2067" h="448" extrusionOk="0">
                  <a:moveTo>
                    <a:pt x="520" y="0"/>
                  </a:moveTo>
                  <a:cubicBezTo>
                    <a:pt x="449" y="0"/>
                    <a:pt x="371" y="24"/>
                    <a:pt x="299" y="48"/>
                  </a:cubicBezTo>
                  <a:cubicBezTo>
                    <a:pt x="222" y="72"/>
                    <a:pt x="150" y="125"/>
                    <a:pt x="72" y="197"/>
                  </a:cubicBezTo>
                  <a:cubicBezTo>
                    <a:pt x="1" y="275"/>
                    <a:pt x="25" y="370"/>
                    <a:pt x="126" y="400"/>
                  </a:cubicBezTo>
                  <a:cubicBezTo>
                    <a:pt x="174" y="448"/>
                    <a:pt x="222" y="448"/>
                    <a:pt x="299" y="448"/>
                  </a:cubicBezTo>
                  <a:lnTo>
                    <a:pt x="472" y="448"/>
                  </a:lnTo>
                  <a:cubicBezTo>
                    <a:pt x="669" y="448"/>
                    <a:pt x="849" y="448"/>
                    <a:pt x="1022" y="424"/>
                  </a:cubicBezTo>
                  <a:cubicBezTo>
                    <a:pt x="1266" y="424"/>
                    <a:pt x="1517" y="400"/>
                    <a:pt x="1768" y="370"/>
                  </a:cubicBezTo>
                  <a:cubicBezTo>
                    <a:pt x="1863" y="370"/>
                    <a:pt x="1965" y="346"/>
                    <a:pt x="2066" y="322"/>
                  </a:cubicBezTo>
                  <a:cubicBezTo>
                    <a:pt x="2066" y="72"/>
                    <a:pt x="2013" y="24"/>
                    <a:pt x="18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8"/>
            <p:cNvSpPr/>
            <p:nvPr/>
          </p:nvSpPr>
          <p:spPr>
            <a:xfrm>
              <a:off x="3797039" y="3106692"/>
              <a:ext cx="79711" cy="64323"/>
            </a:xfrm>
            <a:custGeom>
              <a:avLst/>
              <a:gdLst/>
              <a:ahLst/>
              <a:cxnLst/>
              <a:rect l="l" t="t" r="r" b="b"/>
              <a:pathLst>
                <a:path w="1440" h="1162" extrusionOk="0">
                  <a:moveTo>
                    <a:pt x="1219" y="1"/>
                  </a:moveTo>
                  <a:cubicBezTo>
                    <a:pt x="1165" y="1"/>
                    <a:pt x="1093" y="25"/>
                    <a:pt x="1045" y="72"/>
                  </a:cubicBezTo>
                  <a:lnTo>
                    <a:pt x="150" y="747"/>
                  </a:lnTo>
                  <a:cubicBezTo>
                    <a:pt x="96" y="819"/>
                    <a:pt x="48" y="872"/>
                    <a:pt x="1" y="944"/>
                  </a:cubicBezTo>
                  <a:cubicBezTo>
                    <a:pt x="62" y="1089"/>
                    <a:pt x="125" y="1161"/>
                    <a:pt x="215" y="1161"/>
                  </a:cubicBezTo>
                  <a:cubicBezTo>
                    <a:pt x="265" y="1161"/>
                    <a:pt x="324" y="1138"/>
                    <a:pt x="395" y="1093"/>
                  </a:cubicBezTo>
                  <a:cubicBezTo>
                    <a:pt x="448" y="1093"/>
                    <a:pt x="472" y="1046"/>
                    <a:pt x="520" y="1022"/>
                  </a:cubicBezTo>
                  <a:cubicBezTo>
                    <a:pt x="771" y="819"/>
                    <a:pt x="1045" y="622"/>
                    <a:pt x="1290" y="401"/>
                  </a:cubicBezTo>
                  <a:cubicBezTo>
                    <a:pt x="1344" y="371"/>
                    <a:pt x="1416" y="299"/>
                    <a:pt x="1416" y="252"/>
                  </a:cubicBezTo>
                  <a:cubicBezTo>
                    <a:pt x="1439" y="174"/>
                    <a:pt x="1439" y="102"/>
                    <a:pt x="1392" y="49"/>
                  </a:cubicBezTo>
                  <a:cubicBezTo>
                    <a:pt x="1368" y="1"/>
                    <a:pt x="1266" y="1"/>
                    <a:pt x="1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8"/>
            <p:cNvSpPr/>
            <p:nvPr/>
          </p:nvSpPr>
          <p:spPr>
            <a:xfrm>
              <a:off x="3627545" y="2609222"/>
              <a:ext cx="83974" cy="70578"/>
            </a:xfrm>
            <a:custGeom>
              <a:avLst/>
              <a:gdLst/>
              <a:ahLst/>
              <a:cxnLst/>
              <a:rect l="l" t="t" r="r" b="b"/>
              <a:pathLst>
                <a:path w="1517" h="1275" extrusionOk="0">
                  <a:moveTo>
                    <a:pt x="1271" y="1"/>
                  </a:moveTo>
                  <a:cubicBezTo>
                    <a:pt x="1209" y="1"/>
                    <a:pt x="1146" y="38"/>
                    <a:pt x="1069" y="105"/>
                  </a:cubicBezTo>
                  <a:cubicBezTo>
                    <a:pt x="997" y="158"/>
                    <a:pt x="920" y="230"/>
                    <a:pt x="824" y="308"/>
                  </a:cubicBezTo>
                  <a:cubicBezTo>
                    <a:pt x="597" y="505"/>
                    <a:pt x="376" y="678"/>
                    <a:pt x="173" y="881"/>
                  </a:cubicBezTo>
                  <a:cubicBezTo>
                    <a:pt x="102" y="928"/>
                    <a:pt x="78" y="1000"/>
                    <a:pt x="24" y="1054"/>
                  </a:cubicBezTo>
                  <a:cubicBezTo>
                    <a:pt x="0" y="1125"/>
                    <a:pt x="0" y="1203"/>
                    <a:pt x="48" y="1251"/>
                  </a:cubicBezTo>
                  <a:cubicBezTo>
                    <a:pt x="102" y="1275"/>
                    <a:pt x="173" y="1275"/>
                    <a:pt x="227" y="1275"/>
                  </a:cubicBezTo>
                  <a:cubicBezTo>
                    <a:pt x="275" y="1251"/>
                    <a:pt x="323" y="1227"/>
                    <a:pt x="376" y="1179"/>
                  </a:cubicBezTo>
                  <a:cubicBezTo>
                    <a:pt x="675" y="928"/>
                    <a:pt x="997" y="654"/>
                    <a:pt x="1296" y="403"/>
                  </a:cubicBezTo>
                  <a:lnTo>
                    <a:pt x="1517" y="182"/>
                  </a:lnTo>
                  <a:cubicBezTo>
                    <a:pt x="1421" y="57"/>
                    <a:pt x="1347" y="1"/>
                    <a:pt x="1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8"/>
            <p:cNvSpPr/>
            <p:nvPr/>
          </p:nvSpPr>
          <p:spPr>
            <a:xfrm>
              <a:off x="5040242" y="3500538"/>
              <a:ext cx="60558" cy="55742"/>
            </a:xfrm>
            <a:custGeom>
              <a:avLst/>
              <a:gdLst/>
              <a:ahLst/>
              <a:cxnLst/>
              <a:rect l="l" t="t" r="r" b="b"/>
              <a:pathLst>
                <a:path w="1094" h="1007" extrusionOk="0">
                  <a:moveTo>
                    <a:pt x="240" y="1"/>
                  </a:moveTo>
                  <a:cubicBezTo>
                    <a:pt x="165" y="1"/>
                    <a:pt x="87" y="34"/>
                    <a:pt x="1" y="121"/>
                  </a:cubicBezTo>
                  <a:cubicBezTo>
                    <a:pt x="24" y="271"/>
                    <a:pt x="126" y="372"/>
                    <a:pt x="227" y="474"/>
                  </a:cubicBezTo>
                  <a:cubicBezTo>
                    <a:pt x="347" y="569"/>
                    <a:pt x="448" y="671"/>
                    <a:pt x="574" y="772"/>
                  </a:cubicBezTo>
                  <a:cubicBezTo>
                    <a:pt x="645" y="820"/>
                    <a:pt x="723" y="921"/>
                    <a:pt x="824" y="969"/>
                  </a:cubicBezTo>
                  <a:cubicBezTo>
                    <a:pt x="856" y="995"/>
                    <a:pt x="886" y="1006"/>
                    <a:pt x="913" y="1006"/>
                  </a:cubicBezTo>
                  <a:cubicBezTo>
                    <a:pt x="968" y="1006"/>
                    <a:pt x="1013" y="961"/>
                    <a:pt x="1045" y="897"/>
                  </a:cubicBezTo>
                  <a:cubicBezTo>
                    <a:pt x="1093" y="820"/>
                    <a:pt x="1069" y="748"/>
                    <a:pt x="1045" y="671"/>
                  </a:cubicBezTo>
                  <a:cubicBezTo>
                    <a:pt x="920" y="450"/>
                    <a:pt x="723" y="271"/>
                    <a:pt x="526" y="121"/>
                  </a:cubicBezTo>
                  <a:cubicBezTo>
                    <a:pt x="426" y="55"/>
                    <a:pt x="335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8"/>
            <p:cNvSpPr/>
            <p:nvPr/>
          </p:nvSpPr>
          <p:spPr>
            <a:xfrm>
              <a:off x="4084550" y="3583237"/>
              <a:ext cx="45668" cy="61057"/>
            </a:xfrm>
            <a:custGeom>
              <a:avLst/>
              <a:gdLst/>
              <a:ahLst/>
              <a:cxnLst/>
              <a:rect l="l" t="t" r="r" b="b"/>
              <a:pathLst>
                <a:path w="825" h="1103" extrusionOk="0">
                  <a:moveTo>
                    <a:pt x="598" y="0"/>
                  </a:moveTo>
                  <a:cubicBezTo>
                    <a:pt x="550" y="48"/>
                    <a:pt x="448" y="72"/>
                    <a:pt x="401" y="150"/>
                  </a:cubicBezTo>
                  <a:cubicBezTo>
                    <a:pt x="299" y="299"/>
                    <a:pt x="204" y="472"/>
                    <a:pt x="102" y="669"/>
                  </a:cubicBezTo>
                  <a:cubicBezTo>
                    <a:pt x="54" y="717"/>
                    <a:pt x="30" y="818"/>
                    <a:pt x="30" y="896"/>
                  </a:cubicBezTo>
                  <a:cubicBezTo>
                    <a:pt x="1" y="968"/>
                    <a:pt x="1" y="1045"/>
                    <a:pt x="78" y="1069"/>
                  </a:cubicBezTo>
                  <a:cubicBezTo>
                    <a:pt x="124" y="1091"/>
                    <a:pt x="163" y="1102"/>
                    <a:pt x="200" y="1102"/>
                  </a:cubicBezTo>
                  <a:cubicBezTo>
                    <a:pt x="245" y="1102"/>
                    <a:pt x="286" y="1085"/>
                    <a:pt x="329" y="1045"/>
                  </a:cubicBezTo>
                  <a:cubicBezTo>
                    <a:pt x="353" y="1015"/>
                    <a:pt x="377" y="968"/>
                    <a:pt x="401" y="944"/>
                  </a:cubicBezTo>
                  <a:cubicBezTo>
                    <a:pt x="502" y="771"/>
                    <a:pt x="627" y="568"/>
                    <a:pt x="723" y="394"/>
                  </a:cubicBezTo>
                  <a:cubicBezTo>
                    <a:pt x="747" y="323"/>
                    <a:pt x="777" y="245"/>
                    <a:pt x="800" y="174"/>
                  </a:cubicBezTo>
                  <a:cubicBezTo>
                    <a:pt x="824" y="72"/>
                    <a:pt x="747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8"/>
            <p:cNvSpPr/>
            <p:nvPr/>
          </p:nvSpPr>
          <p:spPr>
            <a:xfrm>
              <a:off x="5238521" y="2241891"/>
              <a:ext cx="29117" cy="23526"/>
            </a:xfrm>
            <a:custGeom>
              <a:avLst/>
              <a:gdLst/>
              <a:ahLst/>
              <a:cxnLst/>
              <a:rect l="l" t="t" r="r" b="b"/>
              <a:pathLst>
                <a:path w="526" h="425" extrusionOk="0">
                  <a:moveTo>
                    <a:pt x="275" y="1"/>
                  </a:moveTo>
                  <a:cubicBezTo>
                    <a:pt x="126" y="1"/>
                    <a:pt x="0" y="78"/>
                    <a:pt x="0" y="174"/>
                  </a:cubicBezTo>
                  <a:cubicBezTo>
                    <a:pt x="0" y="275"/>
                    <a:pt x="150" y="401"/>
                    <a:pt x="275" y="424"/>
                  </a:cubicBezTo>
                  <a:cubicBezTo>
                    <a:pt x="424" y="424"/>
                    <a:pt x="496" y="353"/>
                    <a:pt x="526" y="227"/>
                  </a:cubicBezTo>
                  <a:cubicBezTo>
                    <a:pt x="526" y="126"/>
                    <a:pt x="377" y="1"/>
                    <a:pt x="2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8"/>
            <p:cNvSpPr/>
            <p:nvPr/>
          </p:nvSpPr>
          <p:spPr>
            <a:xfrm>
              <a:off x="3867118" y="2103726"/>
              <a:ext cx="26128" cy="28176"/>
            </a:xfrm>
            <a:custGeom>
              <a:avLst/>
              <a:gdLst/>
              <a:ahLst/>
              <a:cxnLst/>
              <a:rect l="l" t="t" r="r" b="b"/>
              <a:pathLst>
                <a:path w="472" h="509" extrusionOk="0">
                  <a:moveTo>
                    <a:pt x="348" y="1"/>
                  </a:moveTo>
                  <a:cubicBezTo>
                    <a:pt x="306" y="1"/>
                    <a:pt x="261" y="20"/>
                    <a:pt x="227" y="37"/>
                  </a:cubicBezTo>
                  <a:cubicBezTo>
                    <a:pt x="150" y="109"/>
                    <a:pt x="102" y="186"/>
                    <a:pt x="48" y="282"/>
                  </a:cubicBezTo>
                  <a:cubicBezTo>
                    <a:pt x="0" y="407"/>
                    <a:pt x="48" y="509"/>
                    <a:pt x="227" y="509"/>
                  </a:cubicBezTo>
                  <a:cubicBezTo>
                    <a:pt x="275" y="485"/>
                    <a:pt x="323" y="431"/>
                    <a:pt x="347" y="383"/>
                  </a:cubicBezTo>
                  <a:cubicBezTo>
                    <a:pt x="400" y="335"/>
                    <a:pt x="424" y="234"/>
                    <a:pt x="448" y="186"/>
                  </a:cubicBezTo>
                  <a:cubicBezTo>
                    <a:pt x="472" y="109"/>
                    <a:pt x="472" y="37"/>
                    <a:pt x="400" y="13"/>
                  </a:cubicBezTo>
                  <a:cubicBezTo>
                    <a:pt x="384" y="4"/>
                    <a:pt x="367" y="1"/>
                    <a:pt x="3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8"/>
            <p:cNvSpPr/>
            <p:nvPr/>
          </p:nvSpPr>
          <p:spPr>
            <a:xfrm>
              <a:off x="4931526" y="3117264"/>
              <a:ext cx="27456" cy="19928"/>
            </a:xfrm>
            <a:custGeom>
              <a:avLst/>
              <a:gdLst/>
              <a:ahLst/>
              <a:cxnLst/>
              <a:rect l="l" t="t" r="r" b="b"/>
              <a:pathLst>
                <a:path w="496" h="360" extrusionOk="0">
                  <a:moveTo>
                    <a:pt x="134" y="1"/>
                  </a:moveTo>
                  <a:cubicBezTo>
                    <a:pt x="69" y="1"/>
                    <a:pt x="0" y="44"/>
                    <a:pt x="0" y="108"/>
                  </a:cubicBezTo>
                  <a:cubicBezTo>
                    <a:pt x="0" y="180"/>
                    <a:pt x="48" y="281"/>
                    <a:pt x="102" y="305"/>
                  </a:cubicBezTo>
                  <a:cubicBezTo>
                    <a:pt x="160" y="338"/>
                    <a:pt x="229" y="360"/>
                    <a:pt x="302" y="360"/>
                  </a:cubicBezTo>
                  <a:cubicBezTo>
                    <a:pt x="349" y="360"/>
                    <a:pt x="399" y="350"/>
                    <a:pt x="448" y="329"/>
                  </a:cubicBezTo>
                  <a:cubicBezTo>
                    <a:pt x="496" y="108"/>
                    <a:pt x="400" y="7"/>
                    <a:pt x="174" y="7"/>
                  </a:cubicBezTo>
                  <a:cubicBezTo>
                    <a:pt x="161" y="3"/>
                    <a:pt x="147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8"/>
            <p:cNvSpPr/>
            <p:nvPr/>
          </p:nvSpPr>
          <p:spPr>
            <a:xfrm>
              <a:off x="5125488" y="2715945"/>
              <a:ext cx="23526" cy="20371"/>
            </a:xfrm>
            <a:custGeom>
              <a:avLst/>
              <a:gdLst/>
              <a:ahLst/>
              <a:cxnLst/>
              <a:rect l="l" t="t" r="r" b="b"/>
              <a:pathLst>
                <a:path w="425" h="368" extrusionOk="0">
                  <a:moveTo>
                    <a:pt x="214" y="0"/>
                  </a:moveTo>
                  <a:cubicBezTo>
                    <a:pt x="133" y="0"/>
                    <a:pt x="75" y="69"/>
                    <a:pt x="1" y="218"/>
                  </a:cubicBezTo>
                  <a:cubicBezTo>
                    <a:pt x="31" y="266"/>
                    <a:pt x="54" y="320"/>
                    <a:pt x="78" y="368"/>
                  </a:cubicBezTo>
                  <a:cubicBezTo>
                    <a:pt x="329" y="344"/>
                    <a:pt x="329" y="320"/>
                    <a:pt x="425" y="93"/>
                  </a:cubicBezTo>
                  <a:cubicBezTo>
                    <a:pt x="335" y="32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8"/>
            <p:cNvSpPr/>
            <p:nvPr/>
          </p:nvSpPr>
          <p:spPr>
            <a:xfrm>
              <a:off x="4261019" y="1546198"/>
              <a:ext cx="15278" cy="7307"/>
            </a:xfrm>
            <a:custGeom>
              <a:avLst/>
              <a:gdLst/>
              <a:ahLst/>
              <a:cxnLst/>
              <a:rect l="l" t="t" r="r" b="b"/>
              <a:pathLst>
                <a:path w="276" h="132" extrusionOk="0">
                  <a:moveTo>
                    <a:pt x="156" y="0"/>
                  </a:moveTo>
                  <a:cubicBezTo>
                    <a:pt x="105" y="0"/>
                    <a:pt x="56" y="28"/>
                    <a:pt x="0" y="56"/>
                  </a:cubicBezTo>
                  <a:cubicBezTo>
                    <a:pt x="63" y="106"/>
                    <a:pt x="112" y="132"/>
                    <a:pt x="156" y="132"/>
                  </a:cubicBezTo>
                  <a:cubicBezTo>
                    <a:pt x="199" y="132"/>
                    <a:pt x="236" y="106"/>
                    <a:pt x="275" y="56"/>
                  </a:cubicBezTo>
                  <a:cubicBezTo>
                    <a:pt x="232" y="15"/>
                    <a:pt x="194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8"/>
            <p:cNvSpPr/>
            <p:nvPr/>
          </p:nvSpPr>
          <p:spPr>
            <a:xfrm>
              <a:off x="3717053" y="1537784"/>
              <a:ext cx="1605461" cy="2705642"/>
            </a:xfrm>
            <a:custGeom>
              <a:avLst/>
              <a:gdLst/>
              <a:ahLst/>
              <a:cxnLst/>
              <a:rect l="l" t="t" r="r" b="b"/>
              <a:pathLst>
                <a:path w="29003" h="48878" extrusionOk="0">
                  <a:moveTo>
                    <a:pt x="19282" y="37191"/>
                  </a:moveTo>
                  <a:cubicBezTo>
                    <a:pt x="19458" y="37191"/>
                    <a:pt x="19600" y="37245"/>
                    <a:pt x="19726" y="37370"/>
                  </a:cubicBezTo>
                  <a:cubicBezTo>
                    <a:pt x="19976" y="37597"/>
                    <a:pt x="20072" y="37896"/>
                    <a:pt x="20102" y="38218"/>
                  </a:cubicBezTo>
                  <a:cubicBezTo>
                    <a:pt x="20126" y="38445"/>
                    <a:pt x="20024" y="38618"/>
                    <a:pt x="19803" y="38690"/>
                  </a:cubicBezTo>
                  <a:cubicBezTo>
                    <a:pt x="19552" y="38767"/>
                    <a:pt x="19278" y="38839"/>
                    <a:pt x="19003" y="38863"/>
                  </a:cubicBezTo>
                  <a:cubicBezTo>
                    <a:pt x="18609" y="38893"/>
                    <a:pt x="18185" y="38893"/>
                    <a:pt x="17785" y="38893"/>
                  </a:cubicBezTo>
                  <a:lnTo>
                    <a:pt x="17785" y="38917"/>
                  </a:lnTo>
                  <a:cubicBezTo>
                    <a:pt x="17314" y="38893"/>
                    <a:pt x="16866" y="38863"/>
                    <a:pt x="16418" y="38839"/>
                  </a:cubicBezTo>
                  <a:cubicBezTo>
                    <a:pt x="15672" y="38791"/>
                    <a:pt x="14950" y="38714"/>
                    <a:pt x="14227" y="38642"/>
                  </a:cubicBezTo>
                  <a:cubicBezTo>
                    <a:pt x="13409" y="38564"/>
                    <a:pt x="12586" y="38493"/>
                    <a:pt x="11768" y="38391"/>
                  </a:cubicBezTo>
                  <a:cubicBezTo>
                    <a:pt x="11493" y="38343"/>
                    <a:pt x="11218" y="38242"/>
                    <a:pt x="10944" y="38194"/>
                  </a:cubicBezTo>
                  <a:cubicBezTo>
                    <a:pt x="10669" y="38170"/>
                    <a:pt x="10424" y="38069"/>
                    <a:pt x="10150" y="37997"/>
                  </a:cubicBezTo>
                  <a:cubicBezTo>
                    <a:pt x="10048" y="37943"/>
                    <a:pt x="9977" y="37896"/>
                    <a:pt x="9953" y="37794"/>
                  </a:cubicBezTo>
                  <a:cubicBezTo>
                    <a:pt x="9851" y="37573"/>
                    <a:pt x="9953" y="37370"/>
                    <a:pt x="10174" y="37299"/>
                  </a:cubicBezTo>
                  <a:cubicBezTo>
                    <a:pt x="10281" y="37256"/>
                    <a:pt x="10383" y="37237"/>
                    <a:pt x="10486" y="37237"/>
                  </a:cubicBezTo>
                  <a:cubicBezTo>
                    <a:pt x="10572" y="37237"/>
                    <a:pt x="10657" y="37250"/>
                    <a:pt x="10747" y="37275"/>
                  </a:cubicBezTo>
                  <a:cubicBezTo>
                    <a:pt x="11000" y="37320"/>
                    <a:pt x="11252" y="37337"/>
                    <a:pt x="11503" y="37337"/>
                  </a:cubicBezTo>
                  <a:cubicBezTo>
                    <a:pt x="11649" y="37337"/>
                    <a:pt x="11794" y="37331"/>
                    <a:pt x="11941" y="37323"/>
                  </a:cubicBezTo>
                  <a:cubicBezTo>
                    <a:pt x="12287" y="37299"/>
                    <a:pt x="12639" y="37299"/>
                    <a:pt x="12986" y="37299"/>
                  </a:cubicBezTo>
                  <a:cubicBezTo>
                    <a:pt x="13905" y="37275"/>
                    <a:pt x="14824" y="37275"/>
                    <a:pt x="15744" y="37275"/>
                  </a:cubicBezTo>
                  <a:cubicBezTo>
                    <a:pt x="16591" y="37275"/>
                    <a:pt x="17463" y="37275"/>
                    <a:pt x="18335" y="37251"/>
                  </a:cubicBezTo>
                  <a:cubicBezTo>
                    <a:pt x="18609" y="37251"/>
                    <a:pt x="18908" y="37221"/>
                    <a:pt x="19176" y="37197"/>
                  </a:cubicBezTo>
                  <a:cubicBezTo>
                    <a:pt x="19213" y="37193"/>
                    <a:pt x="19248" y="37191"/>
                    <a:pt x="19282" y="37191"/>
                  </a:cubicBezTo>
                  <a:close/>
                  <a:moveTo>
                    <a:pt x="10221" y="38367"/>
                  </a:moveTo>
                  <a:cubicBezTo>
                    <a:pt x="10699" y="38445"/>
                    <a:pt x="11117" y="38517"/>
                    <a:pt x="11565" y="38564"/>
                  </a:cubicBezTo>
                  <a:cubicBezTo>
                    <a:pt x="12066" y="38642"/>
                    <a:pt x="12538" y="38714"/>
                    <a:pt x="13033" y="38767"/>
                  </a:cubicBezTo>
                  <a:cubicBezTo>
                    <a:pt x="13654" y="38839"/>
                    <a:pt x="14281" y="38917"/>
                    <a:pt x="14926" y="38964"/>
                  </a:cubicBezTo>
                  <a:cubicBezTo>
                    <a:pt x="15744" y="39042"/>
                    <a:pt x="16567" y="39114"/>
                    <a:pt x="17415" y="39161"/>
                  </a:cubicBezTo>
                  <a:cubicBezTo>
                    <a:pt x="17935" y="39191"/>
                    <a:pt x="18460" y="39191"/>
                    <a:pt x="19003" y="39215"/>
                  </a:cubicBezTo>
                  <a:lnTo>
                    <a:pt x="19254" y="39215"/>
                  </a:lnTo>
                  <a:cubicBezTo>
                    <a:pt x="19278" y="39364"/>
                    <a:pt x="19302" y="39514"/>
                    <a:pt x="19326" y="39663"/>
                  </a:cubicBezTo>
                  <a:cubicBezTo>
                    <a:pt x="19355" y="39734"/>
                    <a:pt x="19355" y="39812"/>
                    <a:pt x="19326" y="39860"/>
                  </a:cubicBezTo>
                  <a:cubicBezTo>
                    <a:pt x="19211" y="40147"/>
                    <a:pt x="18930" y="40434"/>
                    <a:pt x="18531" y="40434"/>
                  </a:cubicBezTo>
                  <a:cubicBezTo>
                    <a:pt x="18516" y="40434"/>
                    <a:pt x="18500" y="40434"/>
                    <a:pt x="18484" y="40433"/>
                  </a:cubicBezTo>
                  <a:cubicBezTo>
                    <a:pt x="18036" y="40385"/>
                    <a:pt x="17588" y="40385"/>
                    <a:pt x="17141" y="40355"/>
                  </a:cubicBezTo>
                  <a:cubicBezTo>
                    <a:pt x="17039" y="40331"/>
                    <a:pt x="16914" y="40308"/>
                    <a:pt x="16818" y="40308"/>
                  </a:cubicBezTo>
                  <a:cubicBezTo>
                    <a:pt x="16520" y="40260"/>
                    <a:pt x="16221" y="40236"/>
                    <a:pt x="15923" y="40182"/>
                  </a:cubicBezTo>
                  <a:cubicBezTo>
                    <a:pt x="15648" y="40134"/>
                    <a:pt x="15350" y="40111"/>
                    <a:pt x="15075" y="40057"/>
                  </a:cubicBezTo>
                  <a:cubicBezTo>
                    <a:pt x="14627" y="40009"/>
                    <a:pt x="14180" y="39937"/>
                    <a:pt x="13732" y="39884"/>
                  </a:cubicBezTo>
                  <a:cubicBezTo>
                    <a:pt x="13433" y="39836"/>
                    <a:pt x="13135" y="39788"/>
                    <a:pt x="12836" y="39734"/>
                  </a:cubicBezTo>
                  <a:lnTo>
                    <a:pt x="10818" y="39514"/>
                  </a:lnTo>
                  <a:cubicBezTo>
                    <a:pt x="10598" y="39490"/>
                    <a:pt x="10347" y="39436"/>
                    <a:pt x="10126" y="39412"/>
                  </a:cubicBezTo>
                  <a:cubicBezTo>
                    <a:pt x="9977" y="39412"/>
                    <a:pt x="9923" y="39364"/>
                    <a:pt x="9923" y="39215"/>
                  </a:cubicBezTo>
                  <a:lnTo>
                    <a:pt x="9923" y="38940"/>
                  </a:lnTo>
                  <a:cubicBezTo>
                    <a:pt x="9953" y="38714"/>
                    <a:pt x="10024" y="38517"/>
                    <a:pt x="10221" y="38367"/>
                  </a:cubicBezTo>
                  <a:close/>
                  <a:moveTo>
                    <a:pt x="11242" y="39812"/>
                  </a:moveTo>
                  <a:cubicBezTo>
                    <a:pt x="11917" y="39908"/>
                    <a:pt x="12609" y="39985"/>
                    <a:pt x="13308" y="40111"/>
                  </a:cubicBezTo>
                  <a:cubicBezTo>
                    <a:pt x="14132" y="40236"/>
                    <a:pt x="14950" y="40355"/>
                    <a:pt x="15773" y="40481"/>
                  </a:cubicBezTo>
                  <a:cubicBezTo>
                    <a:pt x="15994" y="40534"/>
                    <a:pt x="16221" y="40534"/>
                    <a:pt x="16442" y="40558"/>
                  </a:cubicBezTo>
                  <a:cubicBezTo>
                    <a:pt x="16788" y="40606"/>
                    <a:pt x="17164" y="40654"/>
                    <a:pt x="17535" y="40708"/>
                  </a:cubicBezTo>
                  <a:cubicBezTo>
                    <a:pt x="17809" y="40731"/>
                    <a:pt x="18108" y="40755"/>
                    <a:pt x="18382" y="40803"/>
                  </a:cubicBezTo>
                  <a:cubicBezTo>
                    <a:pt x="18705" y="40881"/>
                    <a:pt x="19003" y="40952"/>
                    <a:pt x="19302" y="41030"/>
                  </a:cubicBezTo>
                  <a:cubicBezTo>
                    <a:pt x="19475" y="41078"/>
                    <a:pt x="19576" y="41227"/>
                    <a:pt x="19702" y="41352"/>
                  </a:cubicBezTo>
                  <a:cubicBezTo>
                    <a:pt x="19827" y="41454"/>
                    <a:pt x="19875" y="41603"/>
                    <a:pt x="19899" y="41776"/>
                  </a:cubicBezTo>
                  <a:cubicBezTo>
                    <a:pt x="19923" y="41997"/>
                    <a:pt x="19875" y="42200"/>
                    <a:pt x="19702" y="42349"/>
                  </a:cubicBezTo>
                  <a:cubicBezTo>
                    <a:pt x="19624" y="42397"/>
                    <a:pt x="19529" y="42445"/>
                    <a:pt x="19427" y="42475"/>
                  </a:cubicBezTo>
                  <a:cubicBezTo>
                    <a:pt x="19326" y="42499"/>
                    <a:pt x="19206" y="42499"/>
                    <a:pt x="19105" y="42522"/>
                  </a:cubicBezTo>
                  <a:cubicBezTo>
                    <a:pt x="18932" y="42522"/>
                    <a:pt x="18758" y="42522"/>
                    <a:pt x="18579" y="42546"/>
                  </a:cubicBezTo>
                  <a:lnTo>
                    <a:pt x="17439" y="42546"/>
                  </a:lnTo>
                  <a:cubicBezTo>
                    <a:pt x="17345" y="42549"/>
                    <a:pt x="17250" y="42551"/>
                    <a:pt x="17156" y="42551"/>
                  </a:cubicBezTo>
                  <a:cubicBezTo>
                    <a:pt x="16528" y="42551"/>
                    <a:pt x="15903" y="42485"/>
                    <a:pt x="15296" y="42397"/>
                  </a:cubicBezTo>
                  <a:cubicBezTo>
                    <a:pt x="14156" y="42272"/>
                    <a:pt x="13033" y="41949"/>
                    <a:pt x="11917" y="41651"/>
                  </a:cubicBezTo>
                  <a:cubicBezTo>
                    <a:pt x="11445" y="41525"/>
                    <a:pt x="10968" y="41430"/>
                    <a:pt x="10496" y="41328"/>
                  </a:cubicBezTo>
                  <a:cubicBezTo>
                    <a:pt x="10299" y="41281"/>
                    <a:pt x="10150" y="41155"/>
                    <a:pt x="10024" y="41030"/>
                  </a:cubicBezTo>
                  <a:cubicBezTo>
                    <a:pt x="9953" y="40952"/>
                    <a:pt x="9923" y="40881"/>
                    <a:pt x="9953" y="40779"/>
                  </a:cubicBezTo>
                  <a:cubicBezTo>
                    <a:pt x="10001" y="40481"/>
                    <a:pt x="10150" y="40308"/>
                    <a:pt x="10401" y="40182"/>
                  </a:cubicBezTo>
                  <a:cubicBezTo>
                    <a:pt x="10645" y="40057"/>
                    <a:pt x="10872" y="39937"/>
                    <a:pt x="11093" y="39836"/>
                  </a:cubicBezTo>
                  <a:cubicBezTo>
                    <a:pt x="11147" y="39812"/>
                    <a:pt x="11195" y="39812"/>
                    <a:pt x="11242" y="39812"/>
                  </a:cubicBezTo>
                  <a:close/>
                  <a:moveTo>
                    <a:pt x="11404" y="41916"/>
                  </a:moveTo>
                  <a:cubicBezTo>
                    <a:pt x="11551" y="41916"/>
                    <a:pt x="11695" y="41938"/>
                    <a:pt x="11839" y="41973"/>
                  </a:cubicBezTo>
                  <a:cubicBezTo>
                    <a:pt x="12639" y="42176"/>
                    <a:pt x="13409" y="42373"/>
                    <a:pt x="14203" y="42570"/>
                  </a:cubicBezTo>
                  <a:cubicBezTo>
                    <a:pt x="14878" y="42719"/>
                    <a:pt x="15571" y="42797"/>
                    <a:pt x="16245" y="42845"/>
                  </a:cubicBezTo>
                  <a:cubicBezTo>
                    <a:pt x="16741" y="42869"/>
                    <a:pt x="17236" y="42869"/>
                    <a:pt x="17714" y="42893"/>
                  </a:cubicBezTo>
                  <a:cubicBezTo>
                    <a:pt x="18132" y="42893"/>
                    <a:pt x="18532" y="42893"/>
                    <a:pt x="18932" y="42946"/>
                  </a:cubicBezTo>
                  <a:cubicBezTo>
                    <a:pt x="19254" y="42994"/>
                    <a:pt x="19576" y="42970"/>
                    <a:pt x="19899" y="42994"/>
                  </a:cubicBezTo>
                  <a:cubicBezTo>
                    <a:pt x="19923" y="42994"/>
                    <a:pt x="19952" y="42994"/>
                    <a:pt x="20000" y="43018"/>
                  </a:cubicBezTo>
                  <a:cubicBezTo>
                    <a:pt x="20072" y="43316"/>
                    <a:pt x="19952" y="43567"/>
                    <a:pt x="19749" y="43788"/>
                  </a:cubicBezTo>
                  <a:cubicBezTo>
                    <a:pt x="19702" y="43842"/>
                    <a:pt x="19624" y="43866"/>
                    <a:pt x="19552" y="43866"/>
                  </a:cubicBezTo>
                  <a:cubicBezTo>
                    <a:pt x="19057" y="43991"/>
                    <a:pt x="18532" y="44087"/>
                    <a:pt x="17982" y="44087"/>
                  </a:cubicBezTo>
                  <a:cubicBezTo>
                    <a:pt x="17564" y="44087"/>
                    <a:pt x="17141" y="44116"/>
                    <a:pt x="16717" y="44116"/>
                  </a:cubicBezTo>
                  <a:cubicBezTo>
                    <a:pt x="16269" y="44140"/>
                    <a:pt x="15821" y="44164"/>
                    <a:pt x="15374" y="44164"/>
                  </a:cubicBezTo>
                  <a:lnTo>
                    <a:pt x="13332" y="44164"/>
                  </a:lnTo>
                  <a:cubicBezTo>
                    <a:pt x="12711" y="44164"/>
                    <a:pt x="12066" y="44188"/>
                    <a:pt x="11445" y="44188"/>
                  </a:cubicBezTo>
                  <a:cubicBezTo>
                    <a:pt x="11069" y="44188"/>
                    <a:pt x="10699" y="44164"/>
                    <a:pt x="10323" y="44116"/>
                  </a:cubicBezTo>
                  <a:cubicBezTo>
                    <a:pt x="10174" y="44087"/>
                    <a:pt x="10024" y="44015"/>
                    <a:pt x="9827" y="43967"/>
                  </a:cubicBezTo>
                  <a:cubicBezTo>
                    <a:pt x="10115" y="43653"/>
                    <a:pt x="10402" y="43482"/>
                    <a:pt x="10761" y="43482"/>
                  </a:cubicBezTo>
                  <a:cubicBezTo>
                    <a:pt x="10805" y="43482"/>
                    <a:pt x="10850" y="43484"/>
                    <a:pt x="10896" y="43490"/>
                  </a:cubicBezTo>
                  <a:cubicBezTo>
                    <a:pt x="11296" y="43519"/>
                    <a:pt x="11690" y="43567"/>
                    <a:pt x="12090" y="43615"/>
                  </a:cubicBezTo>
                  <a:cubicBezTo>
                    <a:pt x="12365" y="43639"/>
                    <a:pt x="12663" y="43692"/>
                    <a:pt x="12938" y="43716"/>
                  </a:cubicBezTo>
                  <a:cubicBezTo>
                    <a:pt x="13087" y="43740"/>
                    <a:pt x="13236" y="43740"/>
                    <a:pt x="13386" y="43764"/>
                  </a:cubicBezTo>
                  <a:cubicBezTo>
                    <a:pt x="14266" y="43828"/>
                    <a:pt x="15147" y="43872"/>
                    <a:pt x="16028" y="43872"/>
                  </a:cubicBezTo>
                  <a:cubicBezTo>
                    <a:pt x="16216" y="43872"/>
                    <a:pt x="16404" y="43870"/>
                    <a:pt x="16591" y="43866"/>
                  </a:cubicBezTo>
                  <a:cubicBezTo>
                    <a:pt x="17087" y="43842"/>
                    <a:pt x="17588" y="43818"/>
                    <a:pt x="18060" y="43788"/>
                  </a:cubicBezTo>
                  <a:cubicBezTo>
                    <a:pt x="18185" y="43764"/>
                    <a:pt x="18281" y="43740"/>
                    <a:pt x="18406" y="43716"/>
                  </a:cubicBezTo>
                  <a:cubicBezTo>
                    <a:pt x="18382" y="43591"/>
                    <a:pt x="18311" y="43519"/>
                    <a:pt x="18185" y="43519"/>
                  </a:cubicBezTo>
                  <a:cubicBezTo>
                    <a:pt x="17897" y="43519"/>
                    <a:pt x="17597" y="43483"/>
                    <a:pt x="17291" y="43483"/>
                  </a:cubicBezTo>
                  <a:cubicBezTo>
                    <a:pt x="17223" y="43483"/>
                    <a:pt x="17155" y="43485"/>
                    <a:pt x="17087" y="43490"/>
                  </a:cubicBezTo>
                  <a:cubicBezTo>
                    <a:pt x="16692" y="43525"/>
                    <a:pt x="16302" y="43539"/>
                    <a:pt x="15911" y="43539"/>
                  </a:cubicBezTo>
                  <a:cubicBezTo>
                    <a:pt x="15444" y="43539"/>
                    <a:pt x="14976" y="43519"/>
                    <a:pt x="14502" y="43490"/>
                  </a:cubicBezTo>
                  <a:cubicBezTo>
                    <a:pt x="14078" y="43466"/>
                    <a:pt x="13654" y="43466"/>
                    <a:pt x="13206" y="43418"/>
                  </a:cubicBezTo>
                  <a:cubicBezTo>
                    <a:pt x="12986" y="43418"/>
                    <a:pt x="12735" y="43340"/>
                    <a:pt x="12490" y="43316"/>
                  </a:cubicBezTo>
                  <a:cubicBezTo>
                    <a:pt x="12114" y="43293"/>
                    <a:pt x="11744" y="43269"/>
                    <a:pt x="11368" y="43245"/>
                  </a:cubicBezTo>
                  <a:cubicBezTo>
                    <a:pt x="10848" y="43191"/>
                    <a:pt x="10347" y="43072"/>
                    <a:pt x="9851" y="42946"/>
                  </a:cubicBezTo>
                  <a:cubicBezTo>
                    <a:pt x="9851" y="42893"/>
                    <a:pt x="9875" y="42845"/>
                    <a:pt x="9875" y="42797"/>
                  </a:cubicBezTo>
                  <a:cubicBezTo>
                    <a:pt x="9804" y="42594"/>
                    <a:pt x="9851" y="42445"/>
                    <a:pt x="10001" y="42325"/>
                  </a:cubicBezTo>
                  <a:cubicBezTo>
                    <a:pt x="10251" y="42122"/>
                    <a:pt x="10520" y="42051"/>
                    <a:pt x="10818" y="41997"/>
                  </a:cubicBezTo>
                  <a:cubicBezTo>
                    <a:pt x="10944" y="41949"/>
                    <a:pt x="11093" y="41949"/>
                    <a:pt x="11242" y="41925"/>
                  </a:cubicBezTo>
                  <a:cubicBezTo>
                    <a:pt x="11297" y="41919"/>
                    <a:pt x="11351" y="41916"/>
                    <a:pt x="11404" y="41916"/>
                  </a:cubicBezTo>
                  <a:close/>
                  <a:moveTo>
                    <a:pt x="19081" y="44313"/>
                  </a:moveTo>
                  <a:lnTo>
                    <a:pt x="19081" y="44313"/>
                  </a:lnTo>
                  <a:cubicBezTo>
                    <a:pt x="19057" y="44486"/>
                    <a:pt x="19057" y="44486"/>
                    <a:pt x="18854" y="44612"/>
                  </a:cubicBezTo>
                  <a:cubicBezTo>
                    <a:pt x="18830" y="44510"/>
                    <a:pt x="18830" y="44463"/>
                    <a:pt x="18806" y="44385"/>
                  </a:cubicBezTo>
                  <a:cubicBezTo>
                    <a:pt x="18908" y="44361"/>
                    <a:pt x="18979" y="44337"/>
                    <a:pt x="19081" y="44313"/>
                  </a:cubicBezTo>
                  <a:close/>
                  <a:moveTo>
                    <a:pt x="10872" y="44588"/>
                  </a:moveTo>
                  <a:cubicBezTo>
                    <a:pt x="10920" y="44761"/>
                    <a:pt x="10944" y="44934"/>
                    <a:pt x="10998" y="45083"/>
                  </a:cubicBezTo>
                  <a:cubicBezTo>
                    <a:pt x="10968" y="45083"/>
                    <a:pt x="10968" y="45107"/>
                    <a:pt x="10944" y="45107"/>
                  </a:cubicBezTo>
                  <a:cubicBezTo>
                    <a:pt x="10747" y="44958"/>
                    <a:pt x="10550" y="44785"/>
                    <a:pt x="10323" y="44588"/>
                  </a:cubicBezTo>
                  <a:close/>
                  <a:moveTo>
                    <a:pt x="18579" y="44385"/>
                  </a:moveTo>
                  <a:lnTo>
                    <a:pt x="18579" y="44385"/>
                  </a:lnTo>
                  <a:cubicBezTo>
                    <a:pt x="18681" y="44713"/>
                    <a:pt x="18633" y="44833"/>
                    <a:pt x="18406" y="45012"/>
                  </a:cubicBezTo>
                  <a:cubicBezTo>
                    <a:pt x="18257" y="45131"/>
                    <a:pt x="18132" y="45209"/>
                    <a:pt x="17982" y="45310"/>
                  </a:cubicBezTo>
                  <a:cubicBezTo>
                    <a:pt x="17982" y="45334"/>
                    <a:pt x="17958" y="45334"/>
                    <a:pt x="17935" y="45334"/>
                  </a:cubicBezTo>
                  <a:cubicBezTo>
                    <a:pt x="17982" y="45036"/>
                    <a:pt x="18060" y="44737"/>
                    <a:pt x="18108" y="44415"/>
                  </a:cubicBezTo>
                  <a:cubicBezTo>
                    <a:pt x="18281" y="44415"/>
                    <a:pt x="18430" y="44415"/>
                    <a:pt x="18579" y="44385"/>
                  </a:cubicBezTo>
                  <a:close/>
                  <a:moveTo>
                    <a:pt x="11415" y="44534"/>
                  </a:moveTo>
                  <a:cubicBezTo>
                    <a:pt x="11744" y="45012"/>
                    <a:pt x="12042" y="45430"/>
                    <a:pt x="12365" y="45877"/>
                  </a:cubicBezTo>
                  <a:cubicBezTo>
                    <a:pt x="12324" y="45883"/>
                    <a:pt x="12284" y="45886"/>
                    <a:pt x="12244" y="45886"/>
                  </a:cubicBezTo>
                  <a:cubicBezTo>
                    <a:pt x="12067" y="45886"/>
                    <a:pt x="11909" y="45831"/>
                    <a:pt x="11768" y="45728"/>
                  </a:cubicBezTo>
                  <a:cubicBezTo>
                    <a:pt x="11469" y="45531"/>
                    <a:pt x="11218" y="45310"/>
                    <a:pt x="11171" y="44910"/>
                  </a:cubicBezTo>
                  <a:cubicBezTo>
                    <a:pt x="11171" y="44809"/>
                    <a:pt x="11117" y="44713"/>
                    <a:pt x="11093" y="44588"/>
                  </a:cubicBezTo>
                  <a:cubicBezTo>
                    <a:pt x="11069" y="44588"/>
                    <a:pt x="11093" y="44588"/>
                    <a:pt x="11093" y="44564"/>
                  </a:cubicBezTo>
                  <a:cubicBezTo>
                    <a:pt x="11195" y="44564"/>
                    <a:pt x="11320" y="44534"/>
                    <a:pt x="11415" y="44534"/>
                  </a:cubicBezTo>
                  <a:close/>
                  <a:moveTo>
                    <a:pt x="12639" y="44534"/>
                  </a:moveTo>
                  <a:cubicBezTo>
                    <a:pt x="12860" y="45012"/>
                    <a:pt x="13087" y="45507"/>
                    <a:pt x="13308" y="46003"/>
                  </a:cubicBezTo>
                  <a:cubicBezTo>
                    <a:pt x="13239" y="46020"/>
                    <a:pt x="13174" y="46026"/>
                    <a:pt x="13111" y="46026"/>
                  </a:cubicBezTo>
                  <a:cubicBezTo>
                    <a:pt x="12973" y="46026"/>
                    <a:pt x="12846" y="45995"/>
                    <a:pt x="12711" y="45979"/>
                  </a:cubicBezTo>
                  <a:cubicBezTo>
                    <a:pt x="12687" y="45979"/>
                    <a:pt x="12663" y="45931"/>
                    <a:pt x="12639" y="45907"/>
                  </a:cubicBezTo>
                  <a:cubicBezTo>
                    <a:pt x="12311" y="45483"/>
                    <a:pt x="11989" y="45060"/>
                    <a:pt x="11690" y="44612"/>
                  </a:cubicBezTo>
                  <a:cubicBezTo>
                    <a:pt x="11666" y="44612"/>
                    <a:pt x="11666" y="44588"/>
                    <a:pt x="11642" y="44534"/>
                  </a:cubicBezTo>
                  <a:close/>
                  <a:moveTo>
                    <a:pt x="17911" y="44415"/>
                  </a:moveTo>
                  <a:lnTo>
                    <a:pt x="17911" y="44415"/>
                  </a:lnTo>
                  <a:cubicBezTo>
                    <a:pt x="17887" y="44564"/>
                    <a:pt x="17863" y="44683"/>
                    <a:pt x="17833" y="44809"/>
                  </a:cubicBezTo>
                  <a:cubicBezTo>
                    <a:pt x="17761" y="45012"/>
                    <a:pt x="17684" y="45209"/>
                    <a:pt x="17636" y="45406"/>
                  </a:cubicBezTo>
                  <a:cubicBezTo>
                    <a:pt x="17588" y="45633"/>
                    <a:pt x="17463" y="45782"/>
                    <a:pt x="17290" y="45854"/>
                  </a:cubicBezTo>
                  <a:cubicBezTo>
                    <a:pt x="17102" y="45948"/>
                    <a:pt x="16959" y="46083"/>
                    <a:pt x="16745" y="46083"/>
                  </a:cubicBezTo>
                  <a:cubicBezTo>
                    <a:pt x="16728" y="46083"/>
                    <a:pt x="16711" y="46082"/>
                    <a:pt x="16693" y="46080"/>
                  </a:cubicBezTo>
                  <a:cubicBezTo>
                    <a:pt x="16669" y="46080"/>
                    <a:pt x="16669" y="46057"/>
                    <a:pt x="16615" y="46057"/>
                  </a:cubicBezTo>
                  <a:cubicBezTo>
                    <a:pt x="16866" y="45531"/>
                    <a:pt x="17141" y="45060"/>
                    <a:pt x="17188" y="44463"/>
                  </a:cubicBezTo>
                  <a:cubicBezTo>
                    <a:pt x="17439" y="44439"/>
                    <a:pt x="17660" y="44439"/>
                    <a:pt x="17911" y="44415"/>
                  </a:cubicBezTo>
                  <a:close/>
                  <a:moveTo>
                    <a:pt x="13450" y="44501"/>
                  </a:moveTo>
                  <a:cubicBezTo>
                    <a:pt x="13541" y="44501"/>
                    <a:pt x="13629" y="44504"/>
                    <a:pt x="13708" y="44510"/>
                  </a:cubicBezTo>
                  <a:cubicBezTo>
                    <a:pt x="13881" y="45036"/>
                    <a:pt x="14006" y="45555"/>
                    <a:pt x="13983" y="46104"/>
                  </a:cubicBezTo>
                  <a:cubicBezTo>
                    <a:pt x="13929" y="46104"/>
                    <a:pt x="13881" y="46080"/>
                    <a:pt x="13833" y="46080"/>
                  </a:cubicBezTo>
                  <a:cubicBezTo>
                    <a:pt x="13802" y="46086"/>
                    <a:pt x="13774" y="46088"/>
                    <a:pt x="13747" y="46088"/>
                  </a:cubicBezTo>
                  <a:cubicBezTo>
                    <a:pt x="13541" y="46088"/>
                    <a:pt x="13470" y="45929"/>
                    <a:pt x="13386" y="45728"/>
                  </a:cubicBezTo>
                  <a:cubicBezTo>
                    <a:pt x="13236" y="45382"/>
                    <a:pt x="13057" y="45060"/>
                    <a:pt x="12884" y="44713"/>
                  </a:cubicBezTo>
                  <a:cubicBezTo>
                    <a:pt x="12860" y="44660"/>
                    <a:pt x="12836" y="44612"/>
                    <a:pt x="12812" y="44564"/>
                  </a:cubicBezTo>
                  <a:cubicBezTo>
                    <a:pt x="12922" y="44524"/>
                    <a:pt x="13195" y="44501"/>
                    <a:pt x="13450" y="44501"/>
                  </a:cubicBezTo>
                  <a:close/>
                  <a:moveTo>
                    <a:pt x="15051" y="44510"/>
                  </a:moveTo>
                  <a:cubicBezTo>
                    <a:pt x="15027" y="45060"/>
                    <a:pt x="15075" y="45579"/>
                    <a:pt x="14950" y="46104"/>
                  </a:cubicBezTo>
                  <a:lnTo>
                    <a:pt x="14227" y="46104"/>
                  </a:lnTo>
                  <a:cubicBezTo>
                    <a:pt x="14203" y="45555"/>
                    <a:pt x="14132" y="45036"/>
                    <a:pt x="13905" y="44510"/>
                  </a:cubicBezTo>
                  <a:close/>
                  <a:moveTo>
                    <a:pt x="16144" y="44510"/>
                  </a:moveTo>
                  <a:lnTo>
                    <a:pt x="16144" y="44660"/>
                  </a:lnTo>
                  <a:cubicBezTo>
                    <a:pt x="16042" y="45131"/>
                    <a:pt x="15869" y="45555"/>
                    <a:pt x="15672" y="45979"/>
                  </a:cubicBezTo>
                  <a:cubicBezTo>
                    <a:pt x="15624" y="46080"/>
                    <a:pt x="15571" y="46128"/>
                    <a:pt x="15445" y="46128"/>
                  </a:cubicBezTo>
                  <a:cubicBezTo>
                    <a:pt x="15421" y="46120"/>
                    <a:pt x="15394" y="46118"/>
                    <a:pt x="15365" y="46118"/>
                  </a:cubicBezTo>
                  <a:cubicBezTo>
                    <a:pt x="15307" y="46118"/>
                    <a:pt x="15240" y="46128"/>
                    <a:pt x="15177" y="46128"/>
                  </a:cubicBezTo>
                  <a:cubicBezTo>
                    <a:pt x="15200" y="45579"/>
                    <a:pt x="15200" y="45060"/>
                    <a:pt x="15224" y="44510"/>
                  </a:cubicBezTo>
                  <a:close/>
                  <a:moveTo>
                    <a:pt x="17039" y="44486"/>
                  </a:moveTo>
                  <a:cubicBezTo>
                    <a:pt x="16890" y="45060"/>
                    <a:pt x="16639" y="45579"/>
                    <a:pt x="16341" y="46128"/>
                  </a:cubicBezTo>
                  <a:lnTo>
                    <a:pt x="15845" y="46128"/>
                  </a:lnTo>
                  <a:cubicBezTo>
                    <a:pt x="16072" y="45579"/>
                    <a:pt x="16317" y="45083"/>
                    <a:pt x="16317" y="44486"/>
                  </a:cubicBezTo>
                  <a:close/>
                  <a:moveTo>
                    <a:pt x="13833" y="47000"/>
                  </a:moveTo>
                  <a:cubicBezTo>
                    <a:pt x="14054" y="47000"/>
                    <a:pt x="14251" y="47024"/>
                    <a:pt x="14502" y="47048"/>
                  </a:cubicBezTo>
                  <a:cubicBezTo>
                    <a:pt x="14478" y="47173"/>
                    <a:pt x="14454" y="47274"/>
                    <a:pt x="14430" y="47400"/>
                  </a:cubicBezTo>
                  <a:cubicBezTo>
                    <a:pt x="14227" y="47346"/>
                    <a:pt x="14054" y="47274"/>
                    <a:pt x="13881" y="47173"/>
                  </a:cubicBezTo>
                  <a:cubicBezTo>
                    <a:pt x="13833" y="47149"/>
                    <a:pt x="13833" y="47071"/>
                    <a:pt x="13803" y="47048"/>
                  </a:cubicBezTo>
                  <a:cubicBezTo>
                    <a:pt x="13803" y="47024"/>
                    <a:pt x="13833" y="47000"/>
                    <a:pt x="13833" y="47000"/>
                  </a:cubicBezTo>
                  <a:close/>
                  <a:moveTo>
                    <a:pt x="17792" y="0"/>
                  </a:moveTo>
                  <a:cubicBezTo>
                    <a:pt x="17767" y="0"/>
                    <a:pt x="17746" y="11"/>
                    <a:pt x="17714" y="11"/>
                  </a:cubicBezTo>
                  <a:cubicBezTo>
                    <a:pt x="17761" y="136"/>
                    <a:pt x="17738" y="136"/>
                    <a:pt x="17833" y="160"/>
                  </a:cubicBezTo>
                  <a:cubicBezTo>
                    <a:pt x="17958" y="208"/>
                    <a:pt x="18108" y="237"/>
                    <a:pt x="18257" y="261"/>
                  </a:cubicBezTo>
                  <a:cubicBezTo>
                    <a:pt x="18358" y="285"/>
                    <a:pt x="18484" y="285"/>
                    <a:pt x="18579" y="333"/>
                  </a:cubicBezTo>
                  <a:cubicBezTo>
                    <a:pt x="19105" y="560"/>
                    <a:pt x="19654" y="781"/>
                    <a:pt x="20173" y="1055"/>
                  </a:cubicBezTo>
                  <a:cubicBezTo>
                    <a:pt x="20597" y="1252"/>
                    <a:pt x="20997" y="1527"/>
                    <a:pt x="21415" y="1754"/>
                  </a:cubicBezTo>
                  <a:cubicBezTo>
                    <a:pt x="21618" y="1879"/>
                    <a:pt x="21791" y="1999"/>
                    <a:pt x="21988" y="2124"/>
                  </a:cubicBezTo>
                  <a:cubicBezTo>
                    <a:pt x="22460" y="2446"/>
                    <a:pt x="22884" y="2822"/>
                    <a:pt x="23284" y="3246"/>
                  </a:cubicBezTo>
                  <a:cubicBezTo>
                    <a:pt x="23905" y="3843"/>
                    <a:pt x="24549" y="4440"/>
                    <a:pt x="25200" y="5037"/>
                  </a:cubicBezTo>
                  <a:cubicBezTo>
                    <a:pt x="25594" y="5407"/>
                    <a:pt x="25946" y="5831"/>
                    <a:pt x="26269" y="6303"/>
                  </a:cubicBezTo>
                  <a:cubicBezTo>
                    <a:pt x="26788" y="7049"/>
                    <a:pt x="27188" y="7849"/>
                    <a:pt x="27612" y="8643"/>
                  </a:cubicBezTo>
                  <a:cubicBezTo>
                    <a:pt x="28060" y="9461"/>
                    <a:pt x="28280" y="10356"/>
                    <a:pt x="28406" y="11282"/>
                  </a:cubicBezTo>
                  <a:cubicBezTo>
                    <a:pt x="28483" y="11927"/>
                    <a:pt x="28531" y="12595"/>
                    <a:pt x="28555" y="13246"/>
                  </a:cubicBezTo>
                  <a:cubicBezTo>
                    <a:pt x="28555" y="13789"/>
                    <a:pt x="28555" y="14315"/>
                    <a:pt x="28507" y="14834"/>
                  </a:cubicBezTo>
                  <a:cubicBezTo>
                    <a:pt x="28483" y="15282"/>
                    <a:pt x="28382" y="15759"/>
                    <a:pt x="28310" y="16207"/>
                  </a:cubicBezTo>
                  <a:cubicBezTo>
                    <a:pt x="28161" y="17001"/>
                    <a:pt x="27982" y="17771"/>
                    <a:pt x="27660" y="18517"/>
                  </a:cubicBezTo>
                  <a:cubicBezTo>
                    <a:pt x="27063" y="19789"/>
                    <a:pt x="26466" y="21055"/>
                    <a:pt x="25719" y="22225"/>
                  </a:cubicBezTo>
                  <a:cubicBezTo>
                    <a:pt x="25475" y="22672"/>
                    <a:pt x="25200" y="23096"/>
                    <a:pt x="24848" y="23466"/>
                  </a:cubicBezTo>
                  <a:cubicBezTo>
                    <a:pt x="24579" y="23765"/>
                    <a:pt x="24376" y="24087"/>
                    <a:pt x="24203" y="24440"/>
                  </a:cubicBezTo>
                  <a:cubicBezTo>
                    <a:pt x="24078" y="24738"/>
                    <a:pt x="23928" y="25013"/>
                    <a:pt x="23803" y="25311"/>
                  </a:cubicBezTo>
                  <a:cubicBezTo>
                    <a:pt x="23606" y="25783"/>
                    <a:pt x="23385" y="26230"/>
                    <a:pt x="23236" y="26726"/>
                  </a:cubicBezTo>
                  <a:cubicBezTo>
                    <a:pt x="22985" y="27448"/>
                    <a:pt x="22908" y="28242"/>
                    <a:pt x="22758" y="29012"/>
                  </a:cubicBezTo>
                  <a:cubicBezTo>
                    <a:pt x="22687" y="29365"/>
                    <a:pt x="22687" y="29735"/>
                    <a:pt x="22639" y="30087"/>
                  </a:cubicBezTo>
                  <a:cubicBezTo>
                    <a:pt x="22585" y="30433"/>
                    <a:pt x="22514" y="30756"/>
                    <a:pt x="22460" y="31078"/>
                  </a:cubicBezTo>
                  <a:cubicBezTo>
                    <a:pt x="22364" y="31627"/>
                    <a:pt x="22287" y="32147"/>
                    <a:pt x="22161" y="32696"/>
                  </a:cubicBezTo>
                  <a:cubicBezTo>
                    <a:pt x="22042" y="33221"/>
                    <a:pt x="21893" y="33765"/>
                    <a:pt x="21714" y="34290"/>
                  </a:cubicBezTo>
                  <a:cubicBezTo>
                    <a:pt x="21517" y="34935"/>
                    <a:pt x="21194" y="35460"/>
                    <a:pt x="20770" y="35979"/>
                  </a:cubicBezTo>
                  <a:cubicBezTo>
                    <a:pt x="20699" y="36027"/>
                    <a:pt x="20645" y="36081"/>
                    <a:pt x="20573" y="36152"/>
                  </a:cubicBezTo>
                  <a:cubicBezTo>
                    <a:pt x="20275" y="36403"/>
                    <a:pt x="19923" y="36552"/>
                    <a:pt x="19576" y="36678"/>
                  </a:cubicBezTo>
                  <a:cubicBezTo>
                    <a:pt x="19105" y="36851"/>
                    <a:pt x="18609" y="36976"/>
                    <a:pt x="18084" y="36976"/>
                  </a:cubicBezTo>
                  <a:lnTo>
                    <a:pt x="15869" y="36976"/>
                  </a:lnTo>
                  <a:cubicBezTo>
                    <a:pt x="14878" y="37000"/>
                    <a:pt x="13881" y="37000"/>
                    <a:pt x="12884" y="37000"/>
                  </a:cubicBezTo>
                  <a:cubicBezTo>
                    <a:pt x="12766" y="37004"/>
                    <a:pt x="12649" y="37006"/>
                    <a:pt x="12532" y="37006"/>
                  </a:cubicBezTo>
                  <a:cubicBezTo>
                    <a:pt x="11962" y="37006"/>
                    <a:pt x="11403" y="36959"/>
                    <a:pt x="10848" y="36875"/>
                  </a:cubicBezTo>
                  <a:cubicBezTo>
                    <a:pt x="10102" y="36773"/>
                    <a:pt x="9427" y="36552"/>
                    <a:pt x="8783" y="36206"/>
                  </a:cubicBezTo>
                  <a:cubicBezTo>
                    <a:pt x="8610" y="36105"/>
                    <a:pt x="8431" y="35979"/>
                    <a:pt x="8233" y="35878"/>
                  </a:cubicBezTo>
                  <a:cubicBezTo>
                    <a:pt x="8084" y="35806"/>
                    <a:pt x="7959" y="35705"/>
                    <a:pt x="7863" y="35579"/>
                  </a:cubicBezTo>
                  <a:cubicBezTo>
                    <a:pt x="7660" y="35311"/>
                    <a:pt x="7463" y="35036"/>
                    <a:pt x="7314" y="34738"/>
                  </a:cubicBezTo>
                  <a:cubicBezTo>
                    <a:pt x="7063" y="34212"/>
                    <a:pt x="6866" y="33669"/>
                    <a:pt x="6765" y="33096"/>
                  </a:cubicBezTo>
                  <a:cubicBezTo>
                    <a:pt x="6717" y="32744"/>
                    <a:pt x="6693" y="32374"/>
                    <a:pt x="6640" y="31997"/>
                  </a:cubicBezTo>
                  <a:cubicBezTo>
                    <a:pt x="6616" y="31729"/>
                    <a:pt x="6592" y="31454"/>
                    <a:pt x="6568" y="31180"/>
                  </a:cubicBezTo>
                  <a:cubicBezTo>
                    <a:pt x="6520" y="30684"/>
                    <a:pt x="6466" y="30183"/>
                    <a:pt x="6395" y="29687"/>
                  </a:cubicBezTo>
                  <a:cubicBezTo>
                    <a:pt x="6341" y="29412"/>
                    <a:pt x="6246" y="29138"/>
                    <a:pt x="6192" y="28893"/>
                  </a:cubicBezTo>
                  <a:cubicBezTo>
                    <a:pt x="5947" y="27998"/>
                    <a:pt x="5625" y="27150"/>
                    <a:pt x="5272" y="26326"/>
                  </a:cubicBezTo>
                  <a:cubicBezTo>
                    <a:pt x="4926" y="25532"/>
                    <a:pt x="4502" y="24762"/>
                    <a:pt x="4102" y="23992"/>
                  </a:cubicBezTo>
                  <a:cubicBezTo>
                    <a:pt x="3953" y="23717"/>
                    <a:pt x="3834" y="23466"/>
                    <a:pt x="3684" y="23192"/>
                  </a:cubicBezTo>
                  <a:cubicBezTo>
                    <a:pt x="3332" y="22523"/>
                    <a:pt x="2962" y="21849"/>
                    <a:pt x="2610" y="21156"/>
                  </a:cubicBezTo>
                  <a:cubicBezTo>
                    <a:pt x="2287" y="20559"/>
                    <a:pt x="2013" y="19962"/>
                    <a:pt x="1768" y="19311"/>
                  </a:cubicBezTo>
                  <a:cubicBezTo>
                    <a:pt x="1595" y="18840"/>
                    <a:pt x="1392" y="18344"/>
                    <a:pt x="1219" y="17873"/>
                  </a:cubicBezTo>
                  <a:cubicBezTo>
                    <a:pt x="1195" y="17819"/>
                    <a:pt x="1195" y="17771"/>
                    <a:pt x="1171" y="17723"/>
                  </a:cubicBezTo>
                  <a:cubicBezTo>
                    <a:pt x="1147" y="17574"/>
                    <a:pt x="1117" y="17425"/>
                    <a:pt x="1093" y="17252"/>
                  </a:cubicBezTo>
                  <a:cubicBezTo>
                    <a:pt x="944" y="16750"/>
                    <a:pt x="771" y="16255"/>
                    <a:pt x="670" y="15729"/>
                  </a:cubicBezTo>
                  <a:cubicBezTo>
                    <a:pt x="574" y="15312"/>
                    <a:pt x="520" y="14864"/>
                    <a:pt x="449" y="14440"/>
                  </a:cubicBezTo>
                  <a:cubicBezTo>
                    <a:pt x="299" y="13568"/>
                    <a:pt x="323" y="12721"/>
                    <a:pt x="496" y="11879"/>
                  </a:cubicBezTo>
                  <a:cubicBezTo>
                    <a:pt x="670" y="10882"/>
                    <a:pt x="998" y="9939"/>
                    <a:pt x="1344" y="8989"/>
                  </a:cubicBezTo>
                  <a:cubicBezTo>
                    <a:pt x="1941" y="7401"/>
                    <a:pt x="2735" y="5933"/>
                    <a:pt x="3804" y="4590"/>
                  </a:cubicBezTo>
                  <a:cubicBezTo>
                    <a:pt x="4102" y="4213"/>
                    <a:pt x="4431" y="3843"/>
                    <a:pt x="4777" y="3491"/>
                  </a:cubicBezTo>
                  <a:cubicBezTo>
                    <a:pt x="5774" y="2524"/>
                    <a:pt x="6914" y="1778"/>
                    <a:pt x="8084" y="1103"/>
                  </a:cubicBezTo>
                  <a:cubicBezTo>
                    <a:pt x="8431" y="930"/>
                    <a:pt x="8759" y="733"/>
                    <a:pt x="9081" y="560"/>
                  </a:cubicBezTo>
                  <a:cubicBezTo>
                    <a:pt x="9153" y="506"/>
                    <a:pt x="9230" y="482"/>
                    <a:pt x="9326" y="458"/>
                  </a:cubicBezTo>
                  <a:cubicBezTo>
                    <a:pt x="9451" y="411"/>
                    <a:pt x="9553" y="309"/>
                    <a:pt x="9553" y="184"/>
                  </a:cubicBezTo>
                  <a:lnTo>
                    <a:pt x="9553" y="184"/>
                  </a:lnTo>
                  <a:cubicBezTo>
                    <a:pt x="9380" y="261"/>
                    <a:pt x="9230" y="357"/>
                    <a:pt x="9057" y="434"/>
                  </a:cubicBezTo>
                  <a:cubicBezTo>
                    <a:pt x="8210" y="834"/>
                    <a:pt x="7386" y="1282"/>
                    <a:pt x="6592" y="1778"/>
                  </a:cubicBezTo>
                  <a:cubicBezTo>
                    <a:pt x="5744" y="2297"/>
                    <a:pt x="4974" y="2870"/>
                    <a:pt x="4305" y="3593"/>
                  </a:cubicBezTo>
                  <a:cubicBezTo>
                    <a:pt x="3481" y="4440"/>
                    <a:pt x="2813" y="5384"/>
                    <a:pt x="2216" y="6404"/>
                  </a:cubicBezTo>
                  <a:cubicBezTo>
                    <a:pt x="1320" y="7969"/>
                    <a:pt x="670" y="9664"/>
                    <a:pt x="252" y="11431"/>
                  </a:cubicBezTo>
                  <a:cubicBezTo>
                    <a:pt x="102" y="12100"/>
                    <a:pt x="1" y="12774"/>
                    <a:pt x="25" y="13467"/>
                  </a:cubicBezTo>
                  <a:cubicBezTo>
                    <a:pt x="25" y="13843"/>
                    <a:pt x="73" y="14237"/>
                    <a:pt x="126" y="14613"/>
                  </a:cubicBezTo>
                  <a:cubicBezTo>
                    <a:pt x="222" y="15383"/>
                    <a:pt x="347" y="16153"/>
                    <a:pt x="598" y="16876"/>
                  </a:cubicBezTo>
                  <a:cubicBezTo>
                    <a:pt x="699" y="17222"/>
                    <a:pt x="849" y="17550"/>
                    <a:pt x="849" y="17896"/>
                  </a:cubicBezTo>
                  <a:cubicBezTo>
                    <a:pt x="849" y="17944"/>
                    <a:pt x="873" y="17998"/>
                    <a:pt x="896" y="18046"/>
                  </a:cubicBezTo>
                  <a:cubicBezTo>
                    <a:pt x="968" y="18195"/>
                    <a:pt x="1046" y="18344"/>
                    <a:pt x="1093" y="18517"/>
                  </a:cubicBezTo>
                  <a:cubicBezTo>
                    <a:pt x="1416" y="19437"/>
                    <a:pt x="1768" y="20332"/>
                    <a:pt x="2216" y="21204"/>
                  </a:cubicBezTo>
                  <a:cubicBezTo>
                    <a:pt x="2538" y="21801"/>
                    <a:pt x="2861" y="22398"/>
                    <a:pt x="3159" y="22995"/>
                  </a:cubicBezTo>
                  <a:cubicBezTo>
                    <a:pt x="3284" y="23222"/>
                    <a:pt x="3434" y="23466"/>
                    <a:pt x="3505" y="23741"/>
                  </a:cubicBezTo>
                  <a:cubicBezTo>
                    <a:pt x="3505" y="23789"/>
                    <a:pt x="3559" y="23843"/>
                    <a:pt x="3583" y="23890"/>
                  </a:cubicBezTo>
                  <a:cubicBezTo>
                    <a:pt x="3684" y="24040"/>
                    <a:pt x="3780" y="24189"/>
                    <a:pt x="3881" y="24338"/>
                  </a:cubicBezTo>
                  <a:cubicBezTo>
                    <a:pt x="4132" y="24810"/>
                    <a:pt x="4353" y="25281"/>
                    <a:pt x="4604" y="25759"/>
                  </a:cubicBezTo>
                  <a:cubicBezTo>
                    <a:pt x="5099" y="26726"/>
                    <a:pt x="5446" y="27771"/>
                    <a:pt x="5774" y="28815"/>
                  </a:cubicBezTo>
                  <a:cubicBezTo>
                    <a:pt x="5846" y="29042"/>
                    <a:pt x="5923" y="29287"/>
                    <a:pt x="5947" y="29538"/>
                  </a:cubicBezTo>
                  <a:cubicBezTo>
                    <a:pt x="5995" y="29938"/>
                    <a:pt x="6019" y="30356"/>
                    <a:pt x="6072" y="30756"/>
                  </a:cubicBezTo>
                  <a:cubicBezTo>
                    <a:pt x="6096" y="31030"/>
                    <a:pt x="6120" y="31305"/>
                    <a:pt x="6144" y="31580"/>
                  </a:cubicBezTo>
                  <a:cubicBezTo>
                    <a:pt x="6168" y="31997"/>
                    <a:pt x="6168" y="32421"/>
                    <a:pt x="6192" y="32869"/>
                  </a:cubicBezTo>
                  <a:cubicBezTo>
                    <a:pt x="6222" y="33018"/>
                    <a:pt x="6222" y="33191"/>
                    <a:pt x="6246" y="33371"/>
                  </a:cubicBezTo>
                  <a:cubicBezTo>
                    <a:pt x="6395" y="34063"/>
                    <a:pt x="6693" y="34684"/>
                    <a:pt x="7063" y="35281"/>
                  </a:cubicBezTo>
                  <a:cubicBezTo>
                    <a:pt x="7141" y="35430"/>
                    <a:pt x="7213" y="35555"/>
                    <a:pt x="7338" y="35657"/>
                  </a:cubicBezTo>
                  <a:cubicBezTo>
                    <a:pt x="7613" y="35932"/>
                    <a:pt x="7911" y="36176"/>
                    <a:pt x="8210" y="36403"/>
                  </a:cubicBezTo>
                  <a:cubicBezTo>
                    <a:pt x="8335" y="36505"/>
                    <a:pt x="8484" y="36576"/>
                    <a:pt x="8610" y="36654"/>
                  </a:cubicBezTo>
                  <a:lnTo>
                    <a:pt x="9057" y="36875"/>
                  </a:lnTo>
                  <a:cubicBezTo>
                    <a:pt x="8854" y="37496"/>
                    <a:pt x="9153" y="37896"/>
                    <a:pt x="9601" y="38242"/>
                  </a:cubicBezTo>
                  <a:cubicBezTo>
                    <a:pt x="9475" y="38391"/>
                    <a:pt x="9380" y="38517"/>
                    <a:pt x="9278" y="38666"/>
                  </a:cubicBezTo>
                  <a:cubicBezTo>
                    <a:pt x="9081" y="38964"/>
                    <a:pt x="9129" y="39263"/>
                    <a:pt x="9356" y="39537"/>
                  </a:cubicBezTo>
                  <a:cubicBezTo>
                    <a:pt x="9427" y="39639"/>
                    <a:pt x="9529" y="39734"/>
                    <a:pt x="9624" y="39836"/>
                  </a:cubicBezTo>
                  <a:cubicBezTo>
                    <a:pt x="9505" y="40033"/>
                    <a:pt x="9356" y="40236"/>
                    <a:pt x="9230" y="40457"/>
                  </a:cubicBezTo>
                  <a:cubicBezTo>
                    <a:pt x="9105" y="40630"/>
                    <a:pt x="9105" y="40857"/>
                    <a:pt x="9230" y="41030"/>
                  </a:cubicBezTo>
                  <a:cubicBezTo>
                    <a:pt x="9302" y="41155"/>
                    <a:pt x="9427" y="41227"/>
                    <a:pt x="9529" y="41328"/>
                  </a:cubicBezTo>
                  <a:cubicBezTo>
                    <a:pt x="9577" y="41376"/>
                    <a:pt x="9654" y="41400"/>
                    <a:pt x="9726" y="41454"/>
                  </a:cubicBezTo>
                  <a:cubicBezTo>
                    <a:pt x="9702" y="41478"/>
                    <a:pt x="9678" y="41502"/>
                    <a:pt x="9654" y="41525"/>
                  </a:cubicBezTo>
                  <a:cubicBezTo>
                    <a:pt x="9553" y="41651"/>
                    <a:pt x="9427" y="41800"/>
                    <a:pt x="9302" y="41949"/>
                  </a:cubicBezTo>
                  <a:cubicBezTo>
                    <a:pt x="9027" y="42296"/>
                    <a:pt x="9057" y="42648"/>
                    <a:pt x="9356" y="42970"/>
                  </a:cubicBezTo>
                  <a:cubicBezTo>
                    <a:pt x="9427" y="43018"/>
                    <a:pt x="9505" y="43072"/>
                    <a:pt x="9553" y="43119"/>
                  </a:cubicBezTo>
                  <a:cubicBezTo>
                    <a:pt x="9505" y="43221"/>
                    <a:pt x="9475" y="43293"/>
                    <a:pt x="9475" y="43370"/>
                  </a:cubicBezTo>
                  <a:cubicBezTo>
                    <a:pt x="9451" y="43442"/>
                    <a:pt x="9404" y="43519"/>
                    <a:pt x="9404" y="43591"/>
                  </a:cubicBezTo>
                  <a:cubicBezTo>
                    <a:pt x="9380" y="43818"/>
                    <a:pt x="9278" y="44015"/>
                    <a:pt x="9475" y="44236"/>
                  </a:cubicBezTo>
                  <a:cubicBezTo>
                    <a:pt x="9577" y="44361"/>
                    <a:pt x="9726" y="44463"/>
                    <a:pt x="9851" y="44588"/>
                  </a:cubicBezTo>
                  <a:cubicBezTo>
                    <a:pt x="10198" y="44910"/>
                    <a:pt x="10520" y="45257"/>
                    <a:pt x="10872" y="45555"/>
                  </a:cubicBezTo>
                  <a:cubicBezTo>
                    <a:pt x="11296" y="45907"/>
                    <a:pt x="11714" y="46230"/>
                    <a:pt x="12287" y="46301"/>
                  </a:cubicBezTo>
                  <a:cubicBezTo>
                    <a:pt x="12341" y="46301"/>
                    <a:pt x="12412" y="46355"/>
                    <a:pt x="12412" y="46355"/>
                  </a:cubicBezTo>
                  <a:cubicBezTo>
                    <a:pt x="12460" y="46504"/>
                    <a:pt x="12490" y="46600"/>
                    <a:pt x="12538" y="46677"/>
                  </a:cubicBezTo>
                  <a:cubicBezTo>
                    <a:pt x="12812" y="47173"/>
                    <a:pt x="13087" y="47645"/>
                    <a:pt x="13386" y="48116"/>
                  </a:cubicBezTo>
                  <a:cubicBezTo>
                    <a:pt x="13559" y="48415"/>
                    <a:pt x="13756" y="48618"/>
                    <a:pt x="14030" y="48767"/>
                  </a:cubicBezTo>
                  <a:cubicBezTo>
                    <a:pt x="14158" y="48839"/>
                    <a:pt x="14296" y="48878"/>
                    <a:pt x="14438" y="48878"/>
                  </a:cubicBezTo>
                  <a:cubicBezTo>
                    <a:pt x="14541" y="48878"/>
                    <a:pt x="14647" y="48857"/>
                    <a:pt x="14753" y="48815"/>
                  </a:cubicBezTo>
                  <a:cubicBezTo>
                    <a:pt x="14777" y="48791"/>
                    <a:pt x="14824" y="48767"/>
                    <a:pt x="14878" y="48743"/>
                  </a:cubicBezTo>
                  <a:cubicBezTo>
                    <a:pt x="15200" y="48713"/>
                    <a:pt x="15421" y="48516"/>
                    <a:pt x="15624" y="48295"/>
                  </a:cubicBezTo>
                  <a:cubicBezTo>
                    <a:pt x="16072" y="47794"/>
                    <a:pt x="16520" y="47274"/>
                    <a:pt x="16693" y="46600"/>
                  </a:cubicBezTo>
                  <a:cubicBezTo>
                    <a:pt x="16717" y="46576"/>
                    <a:pt x="16765" y="46504"/>
                    <a:pt x="16818" y="46504"/>
                  </a:cubicBezTo>
                  <a:cubicBezTo>
                    <a:pt x="17039" y="46427"/>
                    <a:pt x="17266" y="46355"/>
                    <a:pt x="17511" y="46277"/>
                  </a:cubicBezTo>
                  <a:cubicBezTo>
                    <a:pt x="17564" y="46254"/>
                    <a:pt x="17612" y="46230"/>
                    <a:pt x="17660" y="46206"/>
                  </a:cubicBezTo>
                  <a:cubicBezTo>
                    <a:pt x="17935" y="46027"/>
                    <a:pt x="18209" y="45854"/>
                    <a:pt x="18484" y="45633"/>
                  </a:cubicBezTo>
                  <a:cubicBezTo>
                    <a:pt x="19027" y="45185"/>
                    <a:pt x="19576" y="44683"/>
                    <a:pt x="20102" y="44212"/>
                  </a:cubicBezTo>
                  <a:cubicBezTo>
                    <a:pt x="20251" y="44087"/>
                    <a:pt x="20400" y="43937"/>
                    <a:pt x="20520" y="43764"/>
                  </a:cubicBezTo>
                  <a:cubicBezTo>
                    <a:pt x="20645" y="43639"/>
                    <a:pt x="20699" y="43490"/>
                    <a:pt x="20669" y="43293"/>
                  </a:cubicBezTo>
                  <a:cubicBezTo>
                    <a:pt x="20645" y="43042"/>
                    <a:pt x="20597" y="42797"/>
                    <a:pt x="20448" y="42594"/>
                  </a:cubicBezTo>
                  <a:cubicBezTo>
                    <a:pt x="20520" y="42445"/>
                    <a:pt x="20597" y="42349"/>
                    <a:pt x="20645" y="42200"/>
                  </a:cubicBezTo>
                  <a:cubicBezTo>
                    <a:pt x="20746" y="41902"/>
                    <a:pt x="20645" y="41627"/>
                    <a:pt x="20472" y="41352"/>
                  </a:cubicBezTo>
                  <a:cubicBezTo>
                    <a:pt x="20346" y="41155"/>
                    <a:pt x="20197" y="40952"/>
                    <a:pt x="20048" y="40755"/>
                  </a:cubicBezTo>
                  <a:cubicBezTo>
                    <a:pt x="20346" y="40582"/>
                    <a:pt x="20448" y="40409"/>
                    <a:pt x="20370" y="40111"/>
                  </a:cubicBezTo>
                  <a:cubicBezTo>
                    <a:pt x="20346" y="39985"/>
                    <a:pt x="20275" y="39860"/>
                    <a:pt x="20221" y="39734"/>
                  </a:cubicBezTo>
                  <a:cubicBezTo>
                    <a:pt x="20149" y="39537"/>
                    <a:pt x="20048" y="39364"/>
                    <a:pt x="19976" y="39161"/>
                  </a:cubicBezTo>
                  <a:cubicBezTo>
                    <a:pt x="20173" y="39066"/>
                    <a:pt x="20346" y="38964"/>
                    <a:pt x="20520" y="38863"/>
                  </a:cubicBezTo>
                  <a:cubicBezTo>
                    <a:pt x="20669" y="38791"/>
                    <a:pt x="20794" y="38666"/>
                    <a:pt x="20818" y="38493"/>
                  </a:cubicBezTo>
                  <a:cubicBezTo>
                    <a:pt x="20872" y="38296"/>
                    <a:pt x="20896" y="38093"/>
                    <a:pt x="20848" y="37872"/>
                  </a:cubicBezTo>
                  <a:cubicBezTo>
                    <a:pt x="20794" y="37621"/>
                    <a:pt x="20723" y="37370"/>
                    <a:pt x="20597" y="37126"/>
                  </a:cubicBezTo>
                  <a:cubicBezTo>
                    <a:pt x="20573" y="37072"/>
                    <a:pt x="20549" y="37024"/>
                    <a:pt x="20520" y="36976"/>
                  </a:cubicBezTo>
                  <a:cubicBezTo>
                    <a:pt x="20597" y="36899"/>
                    <a:pt x="20669" y="36851"/>
                    <a:pt x="20746" y="36827"/>
                  </a:cubicBezTo>
                  <a:cubicBezTo>
                    <a:pt x="20920" y="36702"/>
                    <a:pt x="21045" y="36552"/>
                    <a:pt x="21170" y="36355"/>
                  </a:cubicBezTo>
                  <a:cubicBezTo>
                    <a:pt x="21320" y="36105"/>
                    <a:pt x="21469" y="35878"/>
                    <a:pt x="21642" y="35633"/>
                  </a:cubicBezTo>
                  <a:cubicBezTo>
                    <a:pt x="21988" y="35161"/>
                    <a:pt x="22215" y="34636"/>
                    <a:pt x="22340" y="34063"/>
                  </a:cubicBezTo>
                  <a:cubicBezTo>
                    <a:pt x="22436" y="33466"/>
                    <a:pt x="22585" y="32893"/>
                    <a:pt x="22711" y="32296"/>
                  </a:cubicBezTo>
                  <a:cubicBezTo>
                    <a:pt x="22812" y="31800"/>
                    <a:pt x="22908" y="31305"/>
                    <a:pt x="22985" y="30803"/>
                  </a:cubicBezTo>
                  <a:cubicBezTo>
                    <a:pt x="23033" y="30535"/>
                    <a:pt x="23033" y="30284"/>
                    <a:pt x="23087" y="30009"/>
                  </a:cubicBezTo>
                  <a:cubicBezTo>
                    <a:pt x="23158" y="29538"/>
                    <a:pt x="23236" y="29066"/>
                    <a:pt x="23308" y="28618"/>
                  </a:cubicBezTo>
                  <a:cubicBezTo>
                    <a:pt x="23355" y="28344"/>
                    <a:pt x="23409" y="28093"/>
                    <a:pt x="23457" y="27848"/>
                  </a:cubicBezTo>
                  <a:cubicBezTo>
                    <a:pt x="23803" y="26654"/>
                    <a:pt x="24227" y="25508"/>
                    <a:pt x="24752" y="24386"/>
                  </a:cubicBezTo>
                  <a:cubicBezTo>
                    <a:pt x="24901" y="24087"/>
                    <a:pt x="25051" y="23765"/>
                    <a:pt x="25296" y="23544"/>
                  </a:cubicBezTo>
                  <a:cubicBezTo>
                    <a:pt x="25546" y="23317"/>
                    <a:pt x="25719" y="23043"/>
                    <a:pt x="25922" y="22744"/>
                  </a:cubicBezTo>
                  <a:cubicBezTo>
                    <a:pt x="26669" y="21604"/>
                    <a:pt x="27236" y="20386"/>
                    <a:pt x="27833" y="19138"/>
                  </a:cubicBezTo>
                  <a:cubicBezTo>
                    <a:pt x="27958" y="18917"/>
                    <a:pt x="28060" y="18690"/>
                    <a:pt x="28131" y="18446"/>
                  </a:cubicBezTo>
                  <a:cubicBezTo>
                    <a:pt x="28460" y="17670"/>
                    <a:pt x="28633" y="16876"/>
                    <a:pt x="28782" y="16058"/>
                  </a:cubicBezTo>
                  <a:cubicBezTo>
                    <a:pt x="28907" y="15335"/>
                    <a:pt x="29003" y="14637"/>
                    <a:pt x="28979" y="13891"/>
                  </a:cubicBezTo>
                  <a:cubicBezTo>
                    <a:pt x="28979" y="13568"/>
                    <a:pt x="28955" y="13222"/>
                    <a:pt x="28955" y="12870"/>
                  </a:cubicBezTo>
                  <a:cubicBezTo>
                    <a:pt x="28931" y="12225"/>
                    <a:pt x="28877" y="11604"/>
                    <a:pt x="28782" y="10953"/>
                  </a:cubicBezTo>
                  <a:cubicBezTo>
                    <a:pt x="28609" y="10058"/>
                    <a:pt x="28382" y="9192"/>
                    <a:pt x="27934" y="8392"/>
                  </a:cubicBezTo>
                  <a:cubicBezTo>
                    <a:pt x="27683" y="7969"/>
                    <a:pt x="27463" y="7521"/>
                    <a:pt x="27212" y="7103"/>
                  </a:cubicBezTo>
                  <a:cubicBezTo>
                    <a:pt x="26669" y="6154"/>
                    <a:pt x="26018" y="5258"/>
                    <a:pt x="25200" y="4536"/>
                  </a:cubicBezTo>
                  <a:cubicBezTo>
                    <a:pt x="24627" y="4040"/>
                    <a:pt x="24078" y="3521"/>
                    <a:pt x="23534" y="2996"/>
                  </a:cubicBezTo>
                  <a:cubicBezTo>
                    <a:pt x="23236" y="2745"/>
                    <a:pt x="22985" y="2476"/>
                    <a:pt x="22663" y="2249"/>
                  </a:cubicBezTo>
                  <a:cubicBezTo>
                    <a:pt x="21988" y="1730"/>
                    <a:pt x="21242" y="1330"/>
                    <a:pt x="20496" y="930"/>
                  </a:cubicBezTo>
                  <a:cubicBezTo>
                    <a:pt x="20173" y="757"/>
                    <a:pt x="19851" y="631"/>
                    <a:pt x="19529" y="482"/>
                  </a:cubicBezTo>
                  <a:cubicBezTo>
                    <a:pt x="18979" y="237"/>
                    <a:pt x="18406" y="112"/>
                    <a:pt x="17833" y="11"/>
                  </a:cubicBezTo>
                  <a:cubicBezTo>
                    <a:pt x="17817" y="3"/>
                    <a:pt x="17804" y="0"/>
                    <a:pt x="177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8"/>
            <p:cNvSpPr/>
            <p:nvPr/>
          </p:nvSpPr>
          <p:spPr>
            <a:xfrm>
              <a:off x="3905755" y="2708583"/>
              <a:ext cx="1191074" cy="39634"/>
            </a:xfrm>
            <a:custGeom>
              <a:avLst/>
              <a:gdLst/>
              <a:ahLst/>
              <a:cxnLst/>
              <a:rect l="l" t="t" r="r" b="b"/>
              <a:pathLst>
                <a:path w="21517" h="716" extrusionOk="0">
                  <a:moveTo>
                    <a:pt x="15366" y="0"/>
                  </a:moveTo>
                  <a:cubicBezTo>
                    <a:pt x="15319" y="0"/>
                    <a:pt x="15271" y="2"/>
                    <a:pt x="15224" y="5"/>
                  </a:cubicBezTo>
                  <a:cubicBezTo>
                    <a:pt x="14603" y="5"/>
                    <a:pt x="14006" y="29"/>
                    <a:pt x="13409" y="53"/>
                  </a:cubicBezTo>
                  <a:lnTo>
                    <a:pt x="12687" y="53"/>
                  </a:lnTo>
                  <a:cubicBezTo>
                    <a:pt x="11787" y="111"/>
                    <a:pt x="10887" y="139"/>
                    <a:pt x="9987" y="139"/>
                  </a:cubicBezTo>
                  <a:cubicBezTo>
                    <a:pt x="9693" y="139"/>
                    <a:pt x="9399" y="136"/>
                    <a:pt x="9105" y="130"/>
                  </a:cubicBezTo>
                  <a:lnTo>
                    <a:pt x="4753" y="130"/>
                  </a:lnTo>
                  <a:cubicBezTo>
                    <a:pt x="3654" y="101"/>
                    <a:pt x="2562" y="77"/>
                    <a:pt x="1469" y="53"/>
                  </a:cubicBezTo>
                  <a:cubicBezTo>
                    <a:pt x="1117" y="53"/>
                    <a:pt x="747" y="29"/>
                    <a:pt x="395" y="5"/>
                  </a:cubicBezTo>
                  <a:cubicBezTo>
                    <a:pt x="275" y="5"/>
                    <a:pt x="150" y="29"/>
                    <a:pt x="1" y="53"/>
                  </a:cubicBezTo>
                  <a:cubicBezTo>
                    <a:pt x="72" y="226"/>
                    <a:pt x="198" y="226"/>
                    <a:pt x="299" y="250"/>
                  </a:cubicBezTo>
                  <a:cubicBezTo>
                    <a:pt x="472" y="280"/>
                    <a:pt x="646" y="280"/>
                    <a:pt x="819" y="304"/>
                  </a:cubicBezTo>
                  <a:cubicBezTo>
                    <a:pt x="1917" y="429"/>
                    <a:pt x="3010" y="477"/>
                    <a:pt x="4126" y="501"/>
                  </a:cubicBezTo>
                  <a:cubicBezTo>
                    <a:pt x="5768" y="524"/>
                    <a:pt x="7439" y="524"/>
                    <a:pt x="9081" y="548"/>
                  </a:cubicBezTo>
                  <a:cubicBezTo>
                    <a:pt x="9923" y="548"/>
                    <a:pt x="10771" y="548"/>
                    <a:pt x="11588" y="524"/>
                  </a:cubicBezTo>
                  <a:cubicBezTo>
                    <a:pt x="12812" y="501"/>
                    <a:pt x="14030" y="453"/>
                    <a:pt x="15248" y="429"/>
                  </a:cubicBezTo>
                  <a:cubicBezTo>
                    <a:pt x="15672" y="429"/>
                    <a:pt x="16096" y="453"/>
                    <a:pt x="16514" y="477"/>
                  </a:cubicBezTo>
                  <a:lnTo>
                    <a:pt x="17039" y="477"/>
                  </a:lnTo>
                  <a:cubicBezTo>
                    <a:pt x="17314" y="501"/>
                    <a:pt x="17612" y="524"/>
                    <a:pt x="17911" y="548"/>
                  </a:cubicBezTo>
                  <a:cubicBezTo>
                    <a:pt x="18406" y="578"/>
                    <a:pt x="18931" y="602"/>
                    <a:pt x="19427" y="626"/>
                  </a:cubicBezTo>
                  <a:cubicBezTo>
                    <a:pt x="19844" y="662"/>
                    <a:pt x="20258" y="716"/>
                    <a:pt x="20685" y="716"/>
                  </a:cubicBezTo>
                  <a:cubicBezTo>
                    <a:pt x="20819" y="716"/>
                    <a:pt x="20955" y="710"/>
                    <a:pt x="21093" y="698"/>
                  </a:cubicBezTo>
                  <a:cubicBezTo>
                    <a:pt x="21194" y="698"/>
                    <a:pt x="21290" y="674"/>
                    <a:pt x="21367" y="626"/>
                  </a:cubicBezTo>
                  <a:cubicBezTo>
                    <a:pt x="21516" y="524"/>
                    <a:pt x="21492" y="351"/>
                    <a:pt x="21319" y="280"/>
                  </a:cubicBezTo>
                  <a:cubicBezTo>
                    <a:pt x="21266" y="280"/>
                    <a:pt x="21218" y="250"/>
                    <a:pt x="21140" y="250"/>
                  </a:cubicBezTo>
                  <a:lnTo>
                    <a:pt x="20794" y="250"/>
                  </a:lnTo>
                  <a:cubicBezTo>
                    <a:pt x="20627" y="250"/>
                    <a:pt x="20462" y="263"/>
                    <a:pt x="20304" y="263"/>
                  </a:cubicBezTo>
                  <a:cubicBezTo>
                    <a:pt x="20225" y="263"/>
                    <a:pt x="20147" y="260"/>
                    <a:pt x="20072" y="250"/>
                  </a:cubicBezTo>
                  <a:cubicBezTo>
                    <a:pt x="19499" y="178"/>
                    <a:pt x="18955" y="130"/>
                    <a:pt x="18382" y="130"/>
                  </a:cubicBezTo>
                  <a:cubicBezTo>
                    <a:pt x="18233" y="130"/>
                    <a:pt x="18060" y="101"/>
                    <a:pt x="17911" y="101"/>
                  </a:cubicBezTo>
                  <a:cubicBezTo>
                    <a:pt x="17417" y="80"/>
                    <a:pt x="16924" y="24"/>
                    <a:pt x="16431" y="24"/>
                  </a:cubicBezTo>
                  <a:cubicBezTo>
                    <a:pt x="16351" y="24"/>
                    <a:pt x="16271" y="26"/>
                    <a:pt x="16191" y="29"/>
                  </a:cubicBezTo>
                  <a:cubicBezTo>
                    <a:pt x="16144" y="32"/>
                    <a:pt x="16097" y="34"/>
                    <a:pt x="16050" y="34"/>
                  </a:cubicBezTo>
                  <a:cubicBezTo>
                    <a:pt x="15822" y="34"/>
                    <a:pt x="15594" y="0"/>
                    <a:pt x="15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8"/>
            <p:cNvSpPr/>
            <p:nvPr/>
          </p:nvSpPr>
          <p:spPr>
            <a:xfrm>
              <a:off x="3844976" y="2233256"/>
              <a:ext cx="1373136" cy="29504"/>
            </a:xfrm>
            <a:custGeom>
              <a:avLst/>
              <a:gdLst/>
              <a:ahLst/>
              <a:cxnLst/>
              <a:rect l="l" t="t" r="r" b="b"/>
              <a:pathLst>
                <a:path w="24806" h="533" extrusionOk="0">
                  <a:moveTo>
                    <a:pt x="11469" y="1"/>
                  </a:moveTo>
                  <a:cubicBezTo>
                    <a:pt x="11319" y="1"/>
                    <a:pt x="11170" y="3"/>
                    <a:pt x="11021" y="7"/>
                  </a:cubicBezTo>
                  <a:cubicBezTo>
                    <a:pt x="10179" y="31"/>
                    <a:pt x="9331" y="61"/>
                    <a:pt x="8484" y="109"/>
                  </a:cubicBezTo>
                  <a:cubicBezTo>
                    <a:pt x="7516" y="157"/>
                    <a:pt x="6543" y="157"/>
                    <a:pt x="5600" y="180"/>
                  </a:cubicBezTo>
                  <a:cubicBezTo>
                    <a:pt x="4878" y="210"/>
                    <a:pt x="4132" y="210"/>
                    <a:pt x="3409" y="210"/>
                  </a:cubicBezTo>
                  <a:cubicBezTo>
                    <a:pt x="2890" y="234"/>
                    <a:pt x="2364" y="234"/>
                    <a:pt x="1821" y="234"/>
                  </a:cubicBezTo>
                  <a:cubicBezTo>
                    <a:pt x="1320" y="234"/>
                    <a:pt x="824" y="210"/>
                    <a:pt x="329" y="210"/>
                  </a:cubicBezTo>
                  <a:cubicBezTo>
                    <a:pt x="227" y="210"/>
                    <a:pt x="126" y="234"/>
                    <a:pt x="0" y="234"/>
                  </a:cubicBezTo>
                  <a:cubicBezTo>
                    <a:pt x="78" y="383"/>
                    <a:pt x="150" y="407"/>
                    <a:pt x="251" y="407"/>
                  </a:cubicBezTo>
                  <a:cubicBezTo>
                    <a:pt x="400" y="407"/>
                    <a:pt x="573" y="407"/>
                    <a:pt x="723" y="431"/>
                  </a:cubicBezTo>
                  <a:cubicBezTo>
                    <a:pt x="1417" y="500"/>
                    <a:pt x="2122" y="511"/>
                    <a:pt x="2823" y="511"/>
                  </a:cubicBezTo>
                  <a:cubicBezTo>
                    <a:pt x="3153" y="511"/>
                    <a:pt x="3482" y="509"/>
                    <a:pt x="3809" y="509"/>
                  </a:cubicBezTo>
                  <a:cubicBezTo>
                    <a:pt x="4062" y="513"/>
                    <a:pt x="4315" y="515"/>
                    <a:pt x="4567" y="515"/>
                  </a:cubicBezTo>
                  <a:cubicBezTo>
                    <a:pt x="5758" y="515"/>
                    <a:pt x="6946" y="475"/>
                    <a:pt x="8137" y="455"/>
                  </a:cubicBezTo>
                  <a:cubicBezTo>
                    <a:pt x="8687" y="431"/>
                    <a:pt x="9206" y="383"/>
                    <a:pt x="9731" y="360"/>
                  </a:cubicBezTo>
                  <a:cubicBezTo>
                    <a:pt x="10124" y="351"/>
                    <a:pt x="10516" y="347"/>
                    <a:pt x="10907" y="347"/>
                  </a:cubicBezTo>
                  <a:cubicBezTo>
                    <a:pt x="11822" y="347"/>
                    <a:pt x="12735" y="367"/>
                    <a:pt x="13660" y="383"/>
                  </a:cubicBezTo>
                  <a:cubicBezTo>
                    <a:pt x="14886" y="403"/>
                    <a:pt x="16129" y="438"/>
                    <a:pt x="17365" y="438"/>
                  </a:cubicBezTo>
                  <a:cubicBezTo>
                    <a:pt x="17656" y="438"/>
                    <a:pt x="17948" y="436"/>
                    <a:pt x="18238" y="431"/>
                  </a:cubicBezTo>
                  <a:cubicBezTo>
                    <a:pt x="18846" y="416"/>
                    <a:pt x="19453" y="408"/>
                    <a:pt x="20060" y="408"/>
                  </a:cubicBezTo>
                  <a:cubicBezTo>
                    <a:pt x="21393" y="408"/>
                    <a:pt x="22726" y="447"/>
                    <a:pt x="24059" y="533"/>
                  </a:cubicBezTo>
                  <a:lnTo>
                    <a:pt x="24626" y="533"/>
                  </a:lnTo>
                  <a:cubicBezTo>
                    <a:pt x="24704" y="533"/>
                    <a:pt x="24775" y="533"/>
                    <a:pt x="24805" y="407"/>
                  </a:cubicBezTo>
                  <a:cubicBezTo>
                    <a:pt x="24578" y="157"/>
                    <a:pt x="24578" y="157"/>
                    <a:pt x="24280" y="157"/>
                  </a:cubicBezTo>
                  <a:cubicBezTo>
                    <a:pt x="23981" y="157"/>
                    <a:pt x="23683" y="133"/>
                    <a:pt x="23361" y="109"/>
                  </a:cubicBezTo>
                  <a:cubicBezTo>
                    <a:pt x="22316" y="85"/>
                    <a:pt x="21247" y="61"/>
                    <a:pt x="20203" y="31"/>
                  </a:cubicBezTo>
                  <a:cubicBezTo>
                    <a:pt x="19509" y="31"/>
                    <a:pt x="18835" y="67"/>
                    <a:pt x="18162" y="67"/>
                  </a:cubicBezTo>
                  <a:cubicBezTo>
                    <a:pt x="18012" y="67"/>
                    <a:pt x="17863" y="65"/>
                    <a:pt x="17713" y="61"/>
                  </a:cubicBezTo>
                  <a:cubicBezTo>
                    <a:pt x="16221" y="61"/>
                    <a:pt x="14728" y="31"/>
                    <a:pt x="13260" y="31"/>
                  </a:cubicBezTo>
                  <a:cubicBezTo>
                    <a:pt x="12663" y="31"/>
                    <a:pt x="12066" y="1"/>
                    <a:pt x="11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8"/>
            <p:cNvSpPr/>
            <p:nvPr/>
          </p:nvSpPr>
          <p:spPr>
            <a:xfrm>
              <a:off x="4090196" y="3113666"/>
              <a:ext cx="817925" cy="47384"/>
            </a:xfrm>
            <a:custGeom>
              <a:avLst/>
              <a:gdLst/>
              <a:ahLst/>
              <a:cxnLst/>
              <a:rect l="l" t="t" r="r" b="b"/>
              <a:pathLst>
                <a:path w="14776" h="856" extrusionOk="0">
                  <a:moveTo>
                    <a:pt x="14477" y="0"/>
                  </a:moveTo>
                  <a:cubicBezTo>
                    <a:pt x="13856" y="24"/>
                    <a:pt x="13211" y="48"/>
                    <a:pt x="12585" y="48"/>
                  </a:cubicBezTo>
                  <a:cubicBezTo>
                    <a:pt x="11170" y="48"/>
                    <a:pt x="9749" y="72"/>
                    <a:pt x="8334" y="126"/>
                  </a:cubicBezTo>
                  <a:cubicBezTo>
                    <a:pt x="7486" y="173"/>
                    <a:pt x="6645" y="173"/>
                    <a:pt x="5773" y="197"/>
                  </a:cubicBezTo>
                  <a:cubicBezTo>
                    <a:pt x="5098" y="221"/>
                    <a:pt x="4430" y="221"/>
                    <a:pt x="3755" y="245"/>
                  </a:cubicBezTo>
                  <a:cubicBezTo>
                    <a:pt x="3336" y="245"/>
                    <a:pt x="2924" y="273"/>
                    <a:pt x="2516" y="273"/>
                  </a:cubicBezTo>
                  <a:cubicBezTo>
                    <a:pt x="2249" y="273"/>
                    <a:pt x="1984" y="261"/>
                    <a:pt x="1719" y="221"/>
                  </a:cubicBezTo>
                  <a:cubicBezTo>
                    <a:pt x="1669" y="216"/>
                    <a:pt x="1619" y="214"/>
                    <a:pt x="1569" y="214"/>
                  </a:cubicBezTo>
                  <a:cubicBezTo>
                    <a:pt x="1369" y="214"/>
                    <a:pt x="1169" y="245"/>
                    <a:pt x="973" y="245"/>
                  </a:cubicBezTo>
                  <a:lnTo>
                    <a:pt x="597" y="245"/>
                  </a:lnTo>
                  <a:cubicBezTo>
                    <a:pt x="472" y="245"/>
                    <a:pt x="322" y="221"/>
                    <a:pt x="173" y="221"/>
                  </a:cubicBezTo>
                  <a:cubicBezTo>
                    <a:pt x="78" y="221"/>
                    <a:pt x="48" y="275"/>
                    <a:pt x="24" y="370"/>
                  </a:cubicBezTo>
                  <a:cubicBezTo>
                    <a:pt x="0" y="520"/>
                    <a:pt x="78" y="621"/>
                    <a:pt x="251" y="645"/>
                  </a:cubicBezTo>
                  <a:cubicBezTo>
                    <a:pt x="400" y="669"/>
                    <a:pt x="549" y="669"/>
                    <a:pt x="675" y="669"/>
                  </a:cubicBezTo>
                  <a:cubicBezTo>
                    <a:pt x="1021" y="693"/>
                    <a:pt x="1391" y="723"/>
                    <a:pt x="1743" y="746"/>
                  </a:cubicBezTo>
                  <a:cubicBezTo>
                    <a:pt x="2042" y="746"/>
                    <a:pt x="2340" y="770"/>
                    <a:pt x="2639" y="770"/>
                  </a:cubicBezTo>
                  <a:cubicBezTo>
                    <a:pt x="2788" y="794"/>
                    <a:pt x="2937" y="818"/>
                    <a:pt x="3086" y="818"/>
                  </a:cubicBezTo>
                  <a:cubicBezTo>
                    <a:pt x="3480" y="818"/>
                    <a:pt x="3880" y="818"/>
                    <a:pt x="4280" y="842"/>
                  </a:cubicBezTo>
                  <a:cubicBezTo>
                    <a:pt x="4479" y="842"/>
                    <a:pt x="4689" y="855"/>
                    <a:pt x="4902" y="855"/>
                  </a:cubicBezTo>
                  <a:cubicBezTo>
                    <a:pt x="5009" y="855"/>
                    <a:pt x="5116" y="852"/>
                    <a:pt x="5224" y="842"/>
                  </a:cubicBezTo>
                  <a:cubicBezTo>
                    <a:pt x="5821" y="818"/>
                    <a:pt x="6418" y="794"/>
                    <a:pt x="7015" y="770"/>
                  </a:cubicBezTo>
                  <a:cubicBezTo>
                    <a:pt x="7612" y="746"/>
                    <a:pt x="8209" y="746"/>
                    <a:pt x="8806" y="693"/>
                  </a:cubicBezTo>
                  <a:cubicBezTo>
                    <a:pt x="9600" y="645"/>
                    <a:pt x="10376" y="543"/>
                    <a:pt x="11194" y="543"/>
                  </a:cubicBezTo>
                  <a:cubicBezTo>
                    <a:pt x="11269" y="550"/>
                    <a:pt x="11346" y="552"/>
                    <a:pt x="11423" y="552"/>
                  </a:cubicBezTo>
                  <a:cubicBezTo>
                    <a:pt x="11703" y="552"/>
                    <a:pt x="11996" y="520"/>
                    <a:pt x="12286" y="520"/>
                  </a:cubicBezTo>
                  <a:cubicBezTo>
                    <a:pt x="12638" y="496"/>
                    <a:pt x="12985" y="472"/>
                    <a:pt x="13307" y="448"/>
                  </a:cubicBezTo>
                  <a:lnTo>
                    <a:pt x="13307" y="472"/>
                  </a:lnTo>
                  <a:cubicBezTo>
                    <a:pt x="13490" y="472"/>
                    <a:pt x="13662" y="482"/>
                    <a:pt x="13830" y="482"/>
                  </a:cubicBezTo>
                  <a:cubicBezTo>
                    <a:pt x="13913" y="482"/>
                    <a:pt x="13995" y="480"/>
                    <a:pt x="14077" y="472"/>
                  </a:cubicBezTo>
                  <a:cubicBezTo>
                    <a:pt x="14280" y="448"/>
                    <a:pt x="14477" y="424"/>
                    <a:pt x="14650" y="370"/>
                  </a:cubicBezTo>
                  <a:cubicBezTo>
                    <a:pt x="14728" y="370"/>
                    <a:pt x="14776" y="299"/>
                    <a:pt x="14776" y="221"/>
                  </a:cubicBezTo>
                  <a:cubicBezTo>
                    <a:pt x="14776" y="126"/>
                    <a:pt x="14752" y="72"/>
                    <a:pt x="14650" y="48"/>
                  </a:cubicBezTo>
                  <a:cubicBezTo>
                    <a:pt x="14602" y="24"/>
                    <a:pt x="14555" y="0"/>
                    <a:pt x="14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8"/>
            <p:cNvSpPr/>
            <p:nvPr/>
          </p:nvSpPr>
          <p:spPr>
            <a:xfrm>
              <a:off x="4406767" y="4274059"/>
              <a:ext cx="270022" cy="351670"/>
            </a:xfrm>
            <a:custGeom>
              <a:avLst/>
              <a:gdLst/>
              <a:ahLst/>
              <a:cxnLst/>
              <a:rect l="l" t="t" r="r" b="b"/>
              <a:pathLst>
                <a:path w="4878" h="6353" extrusionOk="0">
                  <a:moveTo>
                    <a:pt x="3482" y="1261"/>
                  </a:moveTo>
                  <a:cubicBezTo>
                    <a:pt x="3701" y="1261"/>
                    <a:pt x="3921" y="1300"/>
                    <a:pt x="4131" y="1347"/>
                  </a:cubicBezTo>
                  <a:cubicBezTo>
                    <a:pt x="4233" y="1371"/>
                    <a:pt x="4358" y="1401"/>
                    <a:pt x="4478" y="1496"/>
                  </a:cubicBezTo>
                  <a:cubicBezTo>
                    <a:pt x="3885" y="1704"/>
                    <a:pt x="3292" y="1768"/>
                    <a:pt x="2693" y="1768"/>
                  </a:cubicBezTo>
                  <a:cubicBezTo>
                    <a:pt x="2363" y="1768"/>
                    <a:pt x="2031" y="1748"/>
                    <a:pt x="1696" y="1723"/>
                  </a:cubicBezTo>
                  <a:lnTo>
                    <a:pt x="1720" y="1699"/>
                  </a:lnTo>
                  <a:cubicBezTo>
                    <a:pt x="2191" y="1550"/>
                    <a:pt x="2663" y="1401"/>
                    <a:pt x="3134" y="1299"/>
                  </a:cubicBezTo>
                  <a:cubicBezTo>
                    <a:pt x="3249" y="1272"/>
                    <a:pt x="3365" y="1261"/>
                    <a:pt x="3482" y="1261"/>
                  </a:cubicBezTo>
                  <a:close/>
                  <a:moveTo>
                    <a:pt x="3393" y="2766"/>
                  </a:moveTo>
                  <a:cubicBezTo>
                    <a:pt x="3662" y="2766"/>
                    <a:pt x="3930" y="2835"/>
                    <a:pt x="4155" y="2965"/>
                  </a:cubicBezTo>
                  <a:cubicBezTo>
                    <a:pt x="4107" y="3042"/>
                    <a:pt x="4006" y="3066"/>
                    <a:pt x="3910" y="3090"/>
                  </a:cubicBezTo>
                  <a:cubicBezTo>
                    <a:pt x="3674" y="3154"/>
                    <a:pt x="3439" y="3166"/>
                    <a:pt x="3204" y="3166"/>
                  </a:cubicBezTo>
                  <a:cubicBezTo>
                    <a:pt x="3066" y="3166"/>
                    <a:pt x="2927" y="3162"/>
                    <a:pt x="2788" y="3162"/>
                  </a:cubicBezTo>
                  <a:cubicBezTo>
                    <a:pt x="2663" y="3162"/>
                    <a:pt x="2537" y="3138"/>
                    <a:pt x="2418" y="3138"/>
                  </a:cubicBezTo>
                  <a:cubicBezTo>
                    <a:pt x="2685" y="2884"/>
                    <a:pt x="3041" y="2766"/>
                    <a:pt x="3393" y="2766"/>
                  </a:cubicBezTo>
                  <a:close/>
                  <a:moveTo>
                    <a:pt x="2936" y="0"/>
                  </a:moveTo>
                  <a:cubicBezTo>
                    <a:pt x="2390" y="0"/>
                    <a:pt x="1842" y="79"/>
                    <a:pt x="1320" y="230"/>
                  </a:cubicBezTo>
                  <a:cubicBezTo>
                    <a:pt x="1021" y="302"/>
                    <a:pt x="723" y="427"/>
                    <a:pt x="448" y="553"/>
                  </a:cubicBezTo>
                  <a:cubicBezTo>
                    <a:pt x="275" y="624"/>
                    <a:pt x="126" y="774"/>
                    <a:pt x="78" y="977"/>
                  </a:cubicBezTo>
                  <a:cubicBezTo>
                    <a:pt x="0" y="1323"/>
                    <a:pt x="179" y="1645"/>
                    <a:pt x="526" y="1795"/>
                  </a:cubicBezTo>
                  <a:cubicBezTo>
                    <a:pt x="597" y="1818"/>
                    <a:pt x="675" y="1872"/>
                    <a:pt x="800" y="1896"/>
                  </a:cubicBezTo>
                  <a:cubicBezTo>
                    <a:pt x="627" y="2021"/>
                    <a:pt x="573" y="2195"/>
                    <a:pt x="549" y="2344"/>
                  </a:cubicBezTo>
                  <a:cubicBezTo>
                    <a:pt x="502" y="2565"/>
                    <a:pt x="526" y="2744"/>
                    <a:pt x="675" y="2893"/>
                  </a:cubicBezTo>
                  <a:cubicBezTo>
                    <a:pt x="896" y="3114"/>
                    <a:pt x="1146" y="3239"/>
                    <a:pt x="1421" y="3341"/>
                  </a:cubicBezTo>
                  <a:cubicBezTo>
                    <a:pt x="1523" y="3365"/>
                    <a:pt x="1618" y="3388"/>
                    <a:pt x="1743" y="3412"/>
                  </a:cubicBezTo>
                  <a:cubicBezTo>
                    <a:pt x="1594" y="3884"/>
                    <a:pt x="1642" y="4385"/>
                    <a:pt x="1672" y="4857"/>
                  </a:cubicBezTo>
                  <a:cubicBezTo>
                    <a:pt x="1672" y="5353"/>
                    <a:pt x="1672" y="5848"/>
                    <a:pt x="1869" y="6326"/>
                  </a:cubicBezTo>
                  <a:cubicBezTo>
                    <a:pt x="1918" y="6343"/>
                    <a:pt x="1960" y="6352"/>
                    <a:pt x="1997" y="6352"/>
                  </a:cubicBezTo>
                  <a:cubicBezTo>
                    <a:pt x="2110" y="6352"/>
                    <a:pt x="2167" y="6270"/>
                    <a:pt x="2167" y="6099"/>
                  </a:cubicBezTo>
                  <a:cubicBezTo>
                    <a:pt x="2167" y="6051"/>
                    <a:pt x="2143" y="5997"/>
                    <a:pt x="2120" y="5950"/>
                  </a:cubicBezTo>
                  <a:cubicBezTo>
                    <a:pt x="2120" y="5848"/>
                    <a:pt x="2066" y="5729"/>
                    <a:pt x="2066" y="5627"/>
                  </a:cubicBezTo>
                  <a:cubicBezTo>
                    <a:pt x="2042" y="5227"/>
                    <a:pt x="2018" y="4833"/>
                    <a:pt x="1994" y="4433"/>
                  </a:cubicBezTo>
                  <a:cubicBezTo>
                    <a:pt x="1970" y="4260"/>
                    <a:pt x="1970" y="4111"/>
                    <a:pt x="1994" y="3938"/>
                  </a:cubicBezTo>
                  <a:cubicBezTo>
                    <a:pt x="2018" y="3788"/>
                    <a:pt x="2042" y="3609"/>
                    <a:pt x="2090" y="3436"/>
                  </a:cubicBezTo>
                  <a:lnTo>
                    <a:pt x="2442" y="3436"/>
                  </a:lnTo>
                  <a:cubicBezTo>
                    <a:pt x="2672" y="3449"/>
                    <a:pt x="2903" y="3462"/>
                    <a:pt x="3130" y="3462"/>
                  </a:cubicBezTo>
                  <a:cubicBezTo>
                    <a:pt x="3344" y="3462"/>
                    <a:pt x="3555" y="3450"/>
                    <a:pt x="3761" y="3412"/>
                  </a:cubicBezTo>
                  <a:cubicBezTo>
                    <a:pt x="3958" y="3388"/>
                    <a:pt x="4155" y="3341"/>
                    <a:pt x="4328" y="3215"/>
                  </a:cubicBezTo>
                  <a:cubicBezTo>
                    <a:pt x="4603" y="3066"/>
                    <a:pt x="4579" y="2792"/>
                    <a:pt x="4305" y="2666"/>
                  </a:cubicBezTo>
                  <a:cubicBezTo>
                    <a:pt x="4012" y="2520"/>
                    <a:pt x="3690" y="2439"/>
                    <a:pt x="3360" y="2439"/>
                  </a:cubicBezTo>
                  <a:cubicBezTo>
                    <a:pt x="3246" y="2439"/>
                    <a:pt x="3130" y="2449"/>
                    <a:pt x="3015" y="2469"/>
                  </a:cubicBezTo>
                  <a:cubicBezTo>
                    <a:pt x="2615" y="2541"/>
                    <a:pt x="2293" y="2768"/>
                    <a:pt x="1970" y="3012"/>
                  </a:cubicBezTo>
                  <a:cubicBezTo>
                    <a:pt x="1924" y="3038"/>
                    <a:pt x="1882" y="3095"/>
                    <a:pt x="1841" y="3095"/>
                  </a:cubicBezTo>
                  <a:cubicBezTo>
                    <a:pt x="1834" y="3095"/>
                    <a:pt x="1828" y="3093"/>
                    <a:pt x="1821" y="3090"/>
                  </a:cubicBezTo>
                  <a:cubicBezTo>
                    <a:pt x="1523" y="3066"/>
                    <a:pt x="1248" y="2989"/>
                    <a:pt x="1021" y="2792"/>
                  </a:cubicBezTo>
                  <a:cubicBezTo>
                    <a:pt x="800" y="2642"/>
                    <a:pt x="776" y="2517"/>
                    <a:pt x="872" y="2266"/>
                  </a:cubicBezTo>
                  <a:cubicBezTo>
                    <a:pt x="964" y="2066"/>
                    <a:pt x="1114" y="1964"/>
                    <a:pt x="1310" y="1964"/>
                  </a:cubicBezTo>
                  <a:cubicBezTo>
                    <a:pt x="1330" y="1964"/>
                    <a:pt x="1352" y="1965"/>
                    <a:pt x="1373" y="1968"/>
                  </a:cubicBezTo>
                  <a:cubicBezTo>
                    <a:pt x="1812" y="2019"/>
                    <a:pt x="2252" y="2057"/>
                    <a:pt x="2699" y="2057"/>
                  </a:cubicBezTo>
                  <a:cubicBezTo>
                    <a:pt x="2934" y="2057"/>
                    <a:pt x="3170" y="2046"/>
                    <a:pt x="3409" y="2021"/>
                  </a:cubicBezTo>
                  <a:cubicBezTo>
                    <a:pt x="3761" y="1968"/>
                    <a:pt x="4084" y="1872"/>
                    <a:pt x="4430" y="1795"/>
                  </a:cubicBezTo>
                  <a:cubicBezTo>
                    <a:pt x="4531" y="1771"/>
                    <a:pt x="4627" y="1723"/>
                    <a:pt x="4728" y="1669"/>
                  </a:cubicBezTo>
                  <a:cubicBezTo>
                    <a:pt x="4878" y="1550"/>
                    <a:pt x="4854" y="1401"/>
                    <a:pt x="4728" y="1275"/>
                  </a:cubicBezTo>
                  <a:cubicBezTo>
                    <a:pt x="4681" y="1251"/>
                    <a:pt x="4627" y="1221"/>
                    <a:pt x="4579" y="1198"/>
                  </a:cubicBezTo>
                  <a:cubicBezTo>
                    <a:pt x="4259" y="1055"/>
                    <a:pt x="3927" y="982"/>
                    <a:pt x="3585" y="982"/>
                  </a:cubicBezTo>
                  <a:cubicBezTo>
                    <a:pt x="3398" y="982"/>
                    <a:pt x="3207" y="1004"/>
                    <a:pt x="3015" y="1048"/>
                  </a:cubicBezTo>
                  <a:cubicBezTo>
                    <a:pt x="2490" y="1150"/>
                    <a:pt x="1994" y="1323"/>
                    <a:pt x="1469" y="1448"/>
                  </a:cubicBezTo>
                  <a:cubicBezTo>
                    <a:pt x="1397" y="1472"/>
                    <a:pt x="1296" y="1496"/>
                    <a:pt x="1224" y="1550"/>
                  </a:cubicBezTo>
                  <a:cubicBezTo>
                    <a:pt x="1128" y="1616"/>
                    <a:pt x="1033" y="1642"/>
                    <a:pt x="940" y="1642"/>
                  </a:cubicBezTo>
                  <a:cubicBezTo>
                    <a:pt x="790" y="1642"/>
                    <a:pt x="647" y="1574"/>
                    <a:pt x="526" y="1496"/>
                  </a:cubicBezTo>
                  <a:cubicBezTo>
                    <a:pt x="275" y="1347"/>
                    <a:pt x="275" y="1024"/>
                    <a:pt x="502" y="851"/>
                  </a:cubicBezTo>
                  <a:cubicBezTo>
                    <a:pt x="573" y="774"/>
                    <a:pt x="699" y="702"/>
                    <a:pt x="800" y="678"/>
                  </a:cubicBezTo>
                  <a:cubicBezTo>
                    <a:pt x="1075" y="577"/>
                    <a:pt x="1373" y="475"/>
                    <a:pt x="1642" y="404"/>
                  </a:cubicBezTo>
                  <a:cubicBezTo>
                    <a:pt x="2317" y="254"/>
                    <a:pt x="2985" y="230"/>
                    <a:pt x="3684" y="230"/>
                  </a:cubicBezTo>
                  <a:lnTo>
                    <a:pt x="3910" y="230"/>
                  </a:lnTo>
                  <a:cubicBezTo>
                    <a:pt x="3934" y="207"/>
                    <a:pt x="3934" y="207"/>
                    <a:pt x="3934" y="177"/>
                  </a:cubicBezTo>
                  <a:cubicBezTo>
                    <a:pt x="3881" y="153"/>
                    <a:pt x="3833" y="105"/>
                    <a:pt x="3761" y="81"/>
                  </a:cubicBezTo>
                  <a:cubicBezTo>
                    <a:pt x="3684" y="57"/>
                    <a:pt x="3582" y="27"/>
                    <a:pt x="3487" y="27"/>
                  </a:cubicBezTo>
                  <a:cubicBezTo>
                    <a:pt x="3304" y="9"/>
                    <a:pt x="3120" y="0"/>
                    <a:pt x="2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8"/>
            <p:cNvSpPr/>
            <p:nvPr/>
          </p:nvSpPr>
          <p:spPr>
            <a:xfrm>
              <a:off x="3886271" y="1835811"/>
              <a:ext cx="166951" cy="233986"/>
            </a:xfrm>
            <a:custGeom>
              <a:avLst/>
              <a:gdLst/>
              <a:ahLst/>
              <a:cxnLst/>
              <a:rect l="l" t="t" r="r" b="b"/>
              <a:pathLst>
                <a:path w="3016" h="4227" extrusionOk="0">
                  <a:moveTo>
                    <a:pt x="2858" y="1"/>
                  </a:moveTo>
                  <a:cubicBezTo>
                    <a:pt x="2826" y="1"/>
                    <a:pt x="2792" y="18"/>
                    <a:pt x="2741" y="47"/>
                  </a:cubicBezTo>
                  <a:cubicBezTo>
                    <a:pt x="2687" y="77"/>
                    <a:pt x="2639" y="101"/>
                    <a:pt x="2592" y="149"/>
                  </a:cubicBezTo>
                  <a:cubicBezTo>
                    <a:pt x="2317" y="423"/>
                    <a:pt x="2042" y="698"/>
                    <a:pt x="1792" y="997"/>
                  </a:cubicBezTo>
                  <a:cubicBezTo>
                    <a:pt x="1595" y="1194"/>
                    <a:pt x="1445" y="1444"/>
                    <a:pt x="1272" y="1641"/>
                  </a:cubicBezTo>
                  <a:cubicBezTo>
                    <a:pt x="699" y="2286"/>
                    <a:pt x="329" y="3032"/>
                    <a:pt x="54" y="3856"/>
                  </a:cubicBezTo>
                  <a:cubicBezTo>
                    <a:pt x="30" y="3928"/>
                    <a:pt x="1" y="4029"/>
                    <a:pt x="30" y="4107"/>
                  </a:cubicBezTo>
                  <a:cubicBezTo>
                    <a:pt x="30" y="4155"/>
                    <a:pt x="78" y="4226"/>
                    <a:pt x="102" y="4226"/>
                  </a:cubicBezTo>
                  <a:cubicBezTo>
                    <a:pt x="150" y="4226"/>
                    <a:pt x="227" y="4202"/>
                    <a:pt x="275" y="4155"/>
                  </a:cubicBezTo>
                  <a:cubicBezTo>
                    <a:pt x="299" y="4131"/>
                    <a:pt x="299" y="4077"/>
                    <a:pt x="329" y="4029"/>
                  </a:cubicBezTo>
                  <a:cubicBezTo>
                    <a:pt x="424" y="3808"/>
                    <a:pt x="502" y="3581"/>
                    <a:pt x="627" y="3384"/>
                  </a:cubicBezTo>
                  <a:cubicBezTo>
                    <a:pt x="974" y="2764"/>
                    <a:pt x="1296" y="2137"/>
                    <a:pt x="1720" y="1570"/>
                  </a:cubicBezTo>
                  <a:cubicBezTo>
                    <a:pt x="2066" y="1122"/>
                    <a:pt x="2418" y="674"/>
                    <a:pt x="2866" y="298"/>
                  </a:cubicBezTo>
                  <a:cubicBezTo>
                    <a:pt x="2914" y="250"/>
                    <a:pt x="2962" y="197"/>
                    <a:pt x="3015" y="125"/>
                  </a:cubicBezTo>
                  <a:cubicBezTo>
                    <a:pt x="2941" y="37"/>
                    <a:pt x="2903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8"/>
            <p:cNvSpPr/>
            <p:nvPr/>
          </p:nvSpPr>
          <p:spPr>
            <a:xfrm>
              <a:off x="4309288" y="1506176"/>
              <a:ext cx="348349" cy="40465"/>
            </a:xfrm>
            <a:custGeom>
              <a:avLst/>
              <a:gdLst/>
              <a:ahLst/>
              <a:cxnLst/>
              <a:rect l="l" t="t" r="r" b="b"/>
              <a:pathLst>
                <a:path w="6293" h="731" extrusionOk="0">
                  <a:moveTo>
                    <a:pt x="3759" y="1"/>
                  </a:moveTo>
                  <a:cubicBezTo>
                    <a:pt x="3225" y="1"/>
                    <a:pt x="2689" y="50"/>
                    <a:pt x="2161" y="110"/>
                  </a:cubicBezTo>
                  <a:cubicBezTo>
                    <a:pt x="1588" y="158"/>
                    <a:pt x="991" y="283"/>
                    <a:pt x="418" y="385"/>
                  </a:cubicBezTo>
                  <a:cubicBezTo>
                    <a:pt x="299" y="408"/>
                    <a:pt x="197" y="432"/>
                    <a:pt x="72" y="510"/>
                  </a:cubicBezTo>
                  <a:cubicBezTo>
                    <a:pt x="24" y="534"/>
                    <a:pt x="24" y="605"/>
                    <a:pt x="0" y="659"/>
                  </a:cubicBezTo>
                  <a:cubicBezTo>
                    <a:pt x="48" y="683"/>
                    <a:pt x="96" y="707"/>
                    <a:pt x="149" y="731"/>
                  </a:cubicBezTo>
                  <a:cubicBezTo>
                    <a:pt x="173" y="731"/>
                    <a:pt x="197" y="707"/>
                    <a:pt x="221" y="707"/>
                  </a:cubicBezTo>
                  <a:cubicBezTo>
                    <a:pt x="370" y="683"/>
                    <a:pt x="543" y="659"/>
                    <a:pt x="716" y="629"/>
                  </a:cubicBezTo>
                  <a:cubicBezTo>
                    <a:pt x="1266" y="534"/>
                    <a:pt x="1791" y="432"/>
                    <a:pt x="2334" y="361"/>
                  </a:cubicBezTo>
                  <a:cubicBezTo>
                    <a:pt x="2609" y="307"/>
                    <a:pt x="2884" y="331"/>
                    <a:pt x="3158" y="307"/>
                  </a:cubicBezTo>
                  <a:cubicBezTo>
                    <a:pt x="3402" y="286"/>
                    <a:pt x="3648" y="274"/>
                    <a:pt x="3894" y="274"/>
                  </a:cubicBezTo>
                  <a:cubicBezTo>
                    <a:pt x="4195" y="274"/>
                    <a:pt x="4498" y="291"/>
                    <a:pt x="4800" y="331"/>
                  </a:cubicBezTo>
                  <a:cubicBezTo>
                    <a:pt x="5098" y="361"/>
                    <a:pt x="5421" y="432"/>
                    <a:pt x="5719" y="480"/>
                  </a:cubicBezTo>
                  <a:cubicBezTo>
                    <a:pt x="5845" y="510"/>
                    <a:pt x="5970" y="534"/>
                    <a:pt x="6089" y="558"/>
                  </a:cubicBezTo>
                  <a:cubicBezTo>
                    <a:pt x="6112" y="563"/>
                    <a:pt x="6133" y="566"/>
                    <a:pt x="6153" y="566"/>
                  </a:cubicBezTo>
                  <a:cubicBezTo>
                    <a:pt x="6223" y="566"/>
                    <a:pt x="6274" y="530"/>
                    <a:pt x="6292" y="432"/>
                  </a:cubicBezTo>
                  <a:cubicBezTo>
                    <a:pt x="6239" y="283"/>
                    <a:pt x="6089" y="283"/>
                    <a:pt x="5970" y="259"/>
                  </a:cubicBezTo>
                  <a:cubicBezTo>
                    <a:pt x="5594" y="182"/>
                    <a:pt x="5248" y="134"/>
                    <a:pt x="4872" y="86"/>
                  </a:cubicBezTo>
                  <a:cubicBezTo>
                    <a:pt x="4504" y="25"/>
                    <a:pt x="4132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8"/>
            <p:cNvSpPr/>
            <p:nvPr/>
          </p:nvSpPr>
          <p:spPr>
            <a:xfrm>
              <a:off x="3881012" y="2372748"/>
              <a:ext cx="68751" cy="254356"/>
            </a:xfrm>
            <a:custGeom>
              <a:avLst/>
              <a:gdLst/>
              <a:ahLst/>
              <a:cxnLst/>
              <a:rect l="l" t="t" r="r" b="b"/>
              <a:pathLst>
                <a:path w="1242" h="4595" extrusionOk="0">
                  <a:moveTo>
                    <a:pt x="173" y="1"/>
                  </a:moveTo>
                  <a:cubicBezTo>
                    <a:pt x="72" y="48"/>
                    <a:pt x="24" y="150"/>
                    <a:pt x="24" y="251"/>
                  </a:cubicBezTo>
                  <a:cubicBezTo>
                    <a:pt x="0" y="472"/>
                    <a:pt x="0" y="675"/>
                    <a:pt x="24" y="896"/>
                  </a:cubicBezTo>
                  <a:cubicBezTo>
                    <a:pt x="48" y="1093"/>
                    <a:pt x="96" y="1272"/>
                    <a:pt x="125" y="1469"/>
                  </a:cubicBezTo>
                  <a:cubicBezTo>
                    <a:pt x="197" y="1917"/>
                    <a:pt x="322" y="2389"/>
                    <a:pt x="448" y="2836"/>
                  </a:cubicBezTo>
                  <a:cubicBezTo>
                    <a:pt x="573" y="3260"/>
                    <a:pt x="669" y="3708"/>
                    <a:pt x="794" y="4132"/>
                  </a:cubicBezTo>
                  <a:cubicBezTo>
                    <a:pt x="842" y="4257"/>
                    <a:pt x="896" y="4353"/>
                    <a:pt x="919" y="4478"/>
                  </a:cubicBezTo>
                  <a:cubicBezTo>
                    <a:pt x="957" y="4538"/>
                    <a:pt x="997" y="4595"/>
                    <a:pt x="1058" y="4595"/>
                  </a:cubicBezTo>
                  <a:cubicBezTo>
                    <a:pt x="1076" y="4595"/>
                    <a:pt x="1095" y="4590"/>
                    <a:pt x="1116" y="4580"/>
                  </a:cubicBezTo>
                  <a:cubicBezTo>
                    <a:pt x="1218" y="4556"/>
                    <a:pt x="1242" y="4454"/>
                    <a:pt x="1218" y="4353"/>
                  </a:cubicBezTo>
                  <a:cubicBezTo>
                    <a:pt x="1170" y="4132"/>
                    <a:pt x="1116" y="3905"/>
                    <a:pt x="1045" y="3684"/>
                  </a:cubicBezTo>
                  <a:cubicBezTo>
                    <a:pt x="722" y="2586"/>
                    <a:pt x="519" y="1493"/>
                    <a:pt x="346" y="401"/>
                  </a:cubicBezTo>
                  <a:cubicBezTo>
                    <a:pt x="322" y="251"/>
                    <a:pt x="275" y="126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8"/>
            <p:cNvSpPr/>
            <p:nvPr/>
          </p:nvSpPr>
          <p:spPr>
            <a:xfrm>
              <a:off x="4161880" y="3245852"/>
              <a:ext cx="67478" cy="217102"/>
            </a:xfrm>
            <a:custGeom>
              <a:avLst/>
              <a:gdLst/>
              <a:ahLst/>
              <a:cxnLst/>
              <a:rect l="l" t="t" r="r" b="b"/>
              <a:pathLst>
                <a:path w="1219" h="3922" extrusionOk="0">
                  <a:moveTo>
                    <a:pt x="72" y="0"/>
                  </a:moveTo>
                  <a:cubicBezTo>
                    <a:pt x="24" y="48"/>
                    <a:pt x="0" y="96"/>
                    <a:pt x="0" y="149"/>
                  </a:cubicBezTo>
                  <a:cubicBezTo>
                    <a:pt x="0" y="245"/>
                    <a:pt x="24" y="370"/>
                    <a:pt x="48" y="496"/>
                  </a:cubicBezTo>
                  <a:cubicBezTo>
                    <a:pt x="96" y="746"/>
                    <a:pt x="150" y="991"/>
                    <a:pt x="221" y="1242"/>
                  </a:cubicBezTo>
                  <a:cubicBezTo>
                    <a:pt x="245" y="1343"/>
                    <a:pt x="245" y="1469"/>
                    <a:pt x="275" y="1588"/>
                  </a:cubicBezTo>
                  <a:cubicBezTo>
                    <a:pt x="347" y="1839"/>
                    <a:pt x="424" y="2066"/>
                    <a:pt x="472" y="2311"/>
                  </a:cubicBezTo>
                  <a:cubicBezTo>
                    <a:pt x="597" y="2758"/>
                    <a:pt x="693" y="3230"/>
                    <a:pt x="818" y="3678"/>
                  </a:cubicBezTo>
                  <a:cubicBezTo>
                    <a:pt x="860" y="3853"/>
                    <a:pt x="926" y="3921"/>
                    <a:pt x="1070" y="3921"/>
                  </a:cubicBezTo>
                  <a:cubicBezTo>
                    <a:pt x="1112" y="3921"/>
                    <a:pt x="1161" y="3915"/>
                    <a:pt x="1218" y="3904"/>
                  </a:cubicBezTo>
                  <a:cubicBezTo>
                    <a:pt x="1218" y="3827"/>
                    <a:pt x="1194" y="3755"/>
                    <a:pt x="1171" y="3678"/>
                  </a:cubicBezTo>
                  <a:cubicBezTo>
                    <a:pt x="1117" y="3457"/>
                    <a:pt x="1045" y="3230"/>
                    <a:pt x="991" y="3009"/>
                  </a:cubicBezTo>
                  <a:cubicBezTo>
                    <a:pt x="872" y="2561"/>
                    <a:pt x="747" y="2114"/>
                    <a:pt x="621" y="1690"/>
                  </a:cubicBezTo>
                  <a:cubicBezTo>
                    <a:pt x="597" y="1588"/>
                    <a:pt x="544" y="1493"/>
                    <a:pt x="520" y="1391"/>
                  </a:cubicBezTo>
                  <a:cubicBezTo>
                    <a:pt x="395" y="967"/>
                    <a:pt x="275" y="573"/>
                    <a:pt x="150" y="173"/>
                  </a:cubicBezTo>
                  <a:cubicBezTo>
                    <a:pt x="126" y="96"/>
                    <a:pt x="96" y="48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8"/>
            <p:cNvSpPr/>
            <p:nvPr/>
          </p:nvSpPr>
          <p:spPr>
            <a:xfrm>
              <a:off x="4007552" y="2825824"/>
              <a:ext cx="66149" cy="138166"/>
            </a:xfrm>
            <a:custGeom>
              <a:avLst/>
              <a:gdLst/>
              <a:ahLst/>
              <a:cxnLst/>
              <a:rect l="l" t="t" r="r" b="b"/>
              <a:pathLst>
                <a:path w="1195" h="2496" extrusionOk="0">
                  <a:moveTo>
                    <a:pt x="198" y="0"/>
                  </a:moveTo>
                  <a:cubicBezTo>
                    <a:pt x="102" y="24"/>
                    <a:pt x="1" y="102"/>
                    <a:pt x="1" y="174"/>
                  </a:cubicBezTo>
                  <a:cubicBezTo>
                    <a:pt x="1" y="251"/>
                    <a:pt x="24" y="299"/>
                    <a:pt x="48" y="371"/>
                  </a:cubicBezTo>
                  <a:cubicBezTo>
                    <a:pt x="126" y="520"/>
                    <a:pt x="198" y="645"/>
                    <a:pt x="275" y="794"/>
                  </a:cubicBezTo>
                  <a:cubicBezTo>
                    <a:pt x="448" y="1266"/>
                    <a:pt x="645" y="1744"/>
                    <a:pt x="848" y="2215"/>
                  </a:cubicBezTo>
                  <a:cubicBezTo>
                    <a:pt x="872" y="2287"/>
                    <a:pt x="896" y="2364"/>
                    <a:pt x="944" y="2412"/>
                  </a:cubicBezTo>
                  <a:cubicBezTo>
                    <a:pt x="969" y="2452"/>
                    <a:pt x="1039" y="2496"/>
                    <a:pt x="1075" y="2496"/>
                  </a:cubicBezTo>
                  <a:cubicBezTo>
                    <a:pt x="1083" y="2496"/>
                    <a:pt x="1089" y="2494"/>
                    <a:pt x="1093" y="2490"/>
                  </a:cubicBezTo>
                  <a:cubicBezTo>
                    <a:pt x="1147" y="2460"/>
                    <a:pt x="1171" y="2388"/>
                    <a:pt x="1195" y="2364"/>
                  </a:cubicBezTo>
                  <a:cubicBezTo>
                    <a:pt x="1171" y="2263"/>
                    <a:pt x="1171" y="2215"/>
                    <a:pt x="1147" y="2162"/>
                  </a:cubicBezTo>
                  <a:cubicBezTo>
                    <a:pt x="920" y="1469"/>
                    <a:pt x="645" y="771"/>
                    <a:pt x="347" y="126"/>
                  </a:cubicBezTo>
                  <a:cubicBezTo>
                    <a:pt x="323" y="48"/>
                    <a:pt x="275" y="0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8"/>
            <p:cNvSpPr/>
            <p:nvPr/>
          </p:nvSpPr>
          <p:spPr>
            <a:xfrm>
              <a:off x="3947105" y="2638449"/>
              <a:ext cx="21865" cy="23581"/>
            </a:xfrm>
            <a:custGeom>
              <a:avLst/>
              <a:gdLst/>
              <a:ahLst/>
              <a:cxnLst/>
              <a:rect l="l" t="t" r="r" b="b"/>
              <a:pathLst>
                <a:path w="395" h="426" extrusionOk="0">
                  <a:moveTo>
                    <a:pt x="173" y="0"/>
                  </a:moveTo>
                  <a:cubicBezTo>
                    <a:pt x="72" y="24"/>
                    <a:pt x="0" y="102"/>
                    <a:pt x="0" y="203"/>
                  </a:cubicBezTo>
                  <a:cubicBezTo>
                    <a:pt x="0" y="299"/>
                    <a:pt x="72" y="353"/>
                    <a:pt x="149" y="400"/>
                  </a:cubicBezTo>
                  <a:cubicBezTo>
                    <a:pt x="175" y="417"/>
                    <a:pt x="198" y="425"/>
                    <a:pt x="219" y="425"/>
                  </a:cubicBezTo>
                  <a:cubicBezTo>
                    <a:pt x="258" y="425"/>
                    <a:pt x="292" y="399"/>
                    <a:pt x="322" y="353"/>
                  </a:cubicBezTo>
                  <a:cubicBezTo>
                    <a:pt x="394" y="203"/>
                    <a:pt x="370" y="126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8"/>
            <p:cNvSpPr/>
            <p:nvPr/>
          </p:nvSpPr>
          <p:spPr>
            <a:xfrm>
              <a:off x="4083221" y="2994765"/>
              <a:ext cx="16607" cy="21367"/>
            </a:xfrm>
            <a:custGeom>
              <a:avLst/>
              <a:gdLst/>
              <a:ahLst/>
              <a:cxnLst/>
              <a:rect l="l" t="t" r="r" b="b"/>
              <a:pathLst>
                <a:path w="300" h="386" extrusionOk="0">
                  <a:moveTo>
                    <a:pt x="177" y="1"/>
                  </a:moveTo>
                  <a:cubicBezTo>
                    <a:pt x="168" y="1"/>
                    <a:pt x="159" y="2"/>
                    <a:pt x="150" y="5"/>
                  </a:cubicBezTo>
                  <a:cubicBezTo>
                    <a:pt x="78" y="5"/>
                    <a:pt x="1" y="106"/>
                    <a:pt x="1" y="208"/>
                  </a:cubicBezTo>
                  <a:cubicBezTo>
                    <a:pt x="1" y="317"/>
                    <a:pt x="41" y="386"/>
                    <a:pt x="99" y="386"/>
                  </a:cubicBezTo>
                  <a:cubicBezTo>
                    <a:pt x="108" y="386"/>
                    <a:pt x="117" y="384"/>
                    <a:pt x="126" y="381"/>
                  </a:cubicBezTo>
                  <a:cubicBezTo>
                    <a:pt x="228" y="381"/>
                    <a:pt x="299" y="304"/>
                    <a:pt x="299" y="184"/>
                  </a:cubicBezTo>
                  <a:cubicBezTo>
                    <a:pt x="278" y="74"/>
                    <a:pt x="239" y="1"/>
                    <a:pt x="1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8"/>
            <p:cNvSpPr/>
            <p:nvPr/>
          </p:nvSpPr>
          <p:spPr>
            <a:xfrm>
              <a:off x="4230630" y="3486754"/>
              <a:ext cx="20869" cy="17880"/>
            </a:xfrm>
            <a:custGeom>
              <a:avLst/>
              <a:gdLst/>
              <a:ahLst/>
              <a:cxnLst/>
              <a:rect l="l" t="t" r="r" b="b"/>
              <a:pathLst>
                <a:path w="377" h="323" extrusionOk="0">
                  <a:moveTo>
                    <a:pt x="149" y="0"/>
                  </a:moveTo>
                  <a:cubicBezTo>
                    <a:pt x="126" y="0"/>
                    <a:pt x="126" y="0"/>
                    <a:pt x="102" y="24"/>
                  </a:cubicBezTo>
                  <a:cubicBezTo>
                    <a:pt x="78" y="72"/>
                    <a:pt x="0" y="126"/>
                    <a:pt x="0" y="149"/>
                  </a:cubicBezTo>
                  <a:cubicBezTo>
                    <a:pt x="24" y="221"/>
                    <a:pt x="102" y="251"/>
                    <a:pt x="149" y="323"/>
                  </a:cubicBezTo>
                  <a:cubicBezTo>
                    <a:pt x="251" y="275"/>
                    <a:pt x="323" y="221"/>
                    <a:pt x="346" y="173"/>
                  </a:cubicBezTo>
                  <a:cubicBezTo>
                    <a:pt x="376" y="149"/>
                    <a:pt x="376" y="24"/>
                    <a:pt x="346" y="24"/>
                  </a:cubicBezTo>
                  <a:cubicBezTo>
                    <a:pt x="275" y="0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8"/>
            <p:cNvSpPr/>
            <p:nvPr/>
          </p:nvSpPr>
          <p:spPr>
            <a:xfrm>
              <a:off x="4486699" y="3840690"/>
              <a:ext cx="183170" cy="30113"/>
            </a:xfrm>
            <a:custGeom>
              <a:avLst/>
              <a:gdLst/>
              <a:ahLst/>
              <a:cxnLst/>
              <a:rect l="l" t="t" r="r" b="b"/>
              <a:pathLst>
                <a:path w="3309" h="544" extrusionOk="0">
                  <a:moveTo>
                    <a:pt x="150" y="0"/>
                  </a:moveTo>
                  <a:cubicBezTo>
                    <a:pt x="102" y="0"/>
                    <a:pt x="49" y="0"/>
                    <a:pt x="25" y="24"/>
                  </a:cubicBezTo>
                  <a:cubicBezTo>
                    <a:pt x="25" y="24"/>
                    <a:pt x="1" y="48"/>
                    <a:pt x="1" y="72"/>
                  </a:cubicBezTo>
                  <a:cubicBezTo>
                    <a:pt x="79" y="96"/>
                    <a:pt x="150" y="173"/>
                    <a:pt x="252" y="173"/>
                  </a:cubicBezTo>
                  <a:cubicBezTo>
                    <a:pt x="449" y="245"/>
                    <a:pt x="676" y="275"/>
                    <a:pt x="873" y="322"/>
                  </a:cubicBezTo>
                  <a:cubicBezTo>
                    <a:pt x="1493" y="394"/>
                    <a:pt x="2090" y="448"/>
                    <a:pt x="2711" y="519"/>
                  </a:cubicBezTo>
                  <a:cubicBezTo>
                    <a:pt x="2837" y="543"/>
                    <a:pt x="2962" y="543"/>
                    <a:pt x="3111" y="543"/>
                  </a:cubicBezTo>
                  <a:cubicBezTo>
                    <a:pt x="3237" y="519"/>
                    <a:pt x="3308" y="472"/>
                    <a:pt x="3308" y="299"/>
                  </a:cubicBezTo>
                  <a:cubicBezTo>
                    <a:pt x="3237" y="275"/>
                    <a:pt x="3159" y="245"/>
                    <a:pt x="3087" y="221"/>
                  </a:cubicBezTo>
                  <a:cubicBezTo>
                    <a:pt x="2914" y="197"/>
                    <a:pt x="2735" y="197"/>
                    <a:pt x="2562" y="197"/>
                  </a:cubicBezTo>
                  <a:cubicBezTo>
                    <a:pt x="1768" y="125"/>
                    <a:pt x="944" y="48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8"/>
            <p:cNvSpPr/>
            <p:nvPr/>
          </p:nvSpPr>
          <p:spPr>
            <a:xfrm>
              <a:off x="4681048" y="3854196"/>
              <a:ext cx="21865" cy="15444"/>
            </a:xfrm>
            <a:custGeom>
              <a:avLst/>
              <a:gdLst/>
              <a:ahLst/>
              <a:cxnLst/>
              <a:rect l="l" t="t" r="r" b="b"/>
              <a:pathLst>
                <a:path w="395" h="279" extrusionOk="0">
                  <a:moveTo>
                    <a:pt x="173" y="1"/>
                  </a:moveTo>
                  <a:cubicBezTo>
                    <a:pt x="72" y="1"/>
                    <a:pt x="0" y="55"/>
                    <a:pt x="0" y="126"/>
                  </a:cubicBezTo>
                  <a:cubicBezTo>
                    <a:pt x="24" y="228"/>
                    <a:pt x="96" y="275"/>
                    <a:pt x="197" y="275"/>
                  </a:cubicBezTo>
                  <a:cubicBezTo>
                    <a:pt x="221" y="275"/>
                    <a:pt x="246" y="278"/>
                    <a:pt x="269" y="278"/>
                  </a:cubicBezTo>
                  <a:cubicBezTo>
                    <a:pt x="315" y="278"/>
                    <a:pt x="354" y="267"/>
                    <a:pt x="370" y="204"/>
                  </a:cubicBezTo>
                  <a:cubicBezTo>
                    <a:pt x="394" y="102"/>
                    <a:pt x="269" y="3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8"/>
            <p:cNvSpPr/>
            <p:nvPr/>
          </p:nvSpPr>
          <p:spPr>
            <a:xfrm>
              <a:off x="4402782" y="3642411"/>
              <a:ext cx="209242" cy="26128"/>
            </a:xfrm>
            <a:custGeom>
              <a:avLst/>
              <a:gdLst/>
              <a:ahLst/>
              <a:cxnLst/>
              <a:rect l="l" t="t" r="r" b="b"/>
              <a:pathLst>
                <a:path w="3780" h="472" extrusionOk="0">
                  <a:moveTo>
                    <a:pt x="1" y="0"/>
                  </a:moveTo>
                  <a:cubicBezTo>
                    <a:pt x="24" y="72"/>
                    <a:pt x="48" y="125"/>
                    <a:pt x="102" y="149"/>
                  </a:cubicBezTo>
                  <a:cubicBezTo>
                    <a:pt x="174" y="173"/>
                    <a:pt x="275" y="197"/>
                    <a:pt x="371" y="197"/>
                  </a:cubicBezTo>
                  <a:cubicBezTo>
                    <a:pt x="818" y="245"/>
                    <a:pt x="1242" y="299"/>
                    <a:pt x="1690" y="322"/>
                  </a:cubicBezTo>
                  <a:cubicBezTo>
                    <a:pt x="2239" y="370"/>
                    <a:pt x="2812" y="424"/>
                    <a:pt x="3385" y="472"/>
                  </a:cubicBezTo>
                  <a:lnTo>
                    <a:pt x="3583" y="472"/>
                  </a:lnTo>
                  <a:cubicBezTo>
                    <a:pt x="3684" y="472"/>
                    <a:pt x="3756" y="424"/>
                    <a:pt x="3780" y="322"/>
                  </a:cubicBezTo>
                  <a:cubicBezTo>
                    <a:pt x="3708" y="197"/>
                    <a:pt x="3606" y="173"/>
                    <a:pt x="3481" y="149"/>
                  </a:cubicBezTo>
                  <a:cubicBezTo>
                    <a:pt x="2860" y="125"/>
                    <a:pt x="2215" y="72"/>
                    <a:pt x="1595" y="48"/>
                  </a:cubicBezTo>
                  <a:cubicBezTo>
                    <a:pt x="1147" y="24"/>
                    <a:pt x="699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8"/>
            <p:cNvSpPr/>
            <p:nvPr/>
          </p:nvSpPr>
          <p:spPr>
            <a:xfrm>
              <a:off x="4624531" y="3655751"/>
              <a:ext cx="27456" cy="13064"/>
            </a:xfrm>
            <a:custGeom>
              <a:avLst/>
              <a:gdLst/>
              <a:ahLst/>
              <a:cxnLst/>
              <a:rect l="l" t="t" r="r" b="b"/>
              <a:pathLst>
                <a:path w="496" h="236" extrusionOk="0">
                  <a:moveTo>
                    <a:pt x="212" y="1"/>
                  </a:moveTo>
                  <a:cubicBezTo>
                    <a:pt x="173" y="1"/>
                    <a:pt x="134" y="10"/>
                    <a:pt x="96" y="34"/>
                  </a:cubicBezTo>
                  <a:cubicBezTo>
                    <a:pt x="48" y="58"/>
                    <a:pt x="24" y="129"/>
                    <a:pt x="0" y="153"/>
                  </a:cubicBezTo>
                  <a:cubicBezTo>
                    <a:pt x="41" y="179"/>
                    <a:pt x="83" y="235"/>
                    <a:pt x="128" y="235"/>
                  </a:cubicBezTo>
                  <a:cubicBezTo>
                    <a:pt x="135" y="235"/>
                    <a:pt x="142" y="234"/>
                    <a:pt x="150" y="231"/>
                  </a:cubicBezTo>
                  <a:cubicBezTo>
                    <a:pt x="245" y="231"/>
                    <a:pt x="371" y="207"/>
                    <a:pt x="496" y="81"/>
                  </a:cubicBezTo>
                  <a:cubicBezTo>
                    <a:pt x="392" y="48"/>
                    <a:pt x="300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8"/>
            <p:cNvSpPr/>
            <p:nvPr/>
          </p:nvSpPr>
          <p:spPr>
            <a:xfrm>
              <a:off x="4324123" y="3899808"/>
              <a:ext cx="123995" cy="23526"/>
            </a:xfrm>
            <a:custGeom>
              <a:avLst/>
              <a:gdLst/>
              <a:ahLst/>
              <a:cxnLst/>
              <a:rect l="l" t="t" r="r" b="b"/>
              <a:pathLst>
                <a:path w="2240" h="425" extrusionOk="0">
                  <a:moveTo>
                    <a:pt x="299" y="1"/>
                  </a:moveTo>
                  <a:cubicBezTo>
                    <a:pt x="204" y="1"/>
                    <a:pt x="102" y="25"/>
                    <a:pt x="1" y="102"/>
                  </a:cubicBezTo>
                  <a:cubicBezTo>
                    <a:pt x="78" y="251"/>
                    <a:pt x="204" y="251"/>
                    <a:pt x="299" y="251"/>
                  </a:cubicBezTo>
                  <a:cubicBezTo>
                    <a:pt x="848" y="299"/>
                    <a:pt x="1422" y="371"/>
                    <a:pt x="1995" y="424"/>
                  </a:cubicBezTo>
                  <a:cubicBezTo>
                    <a:pt x="2090" y="424"/>
                    <a:pt x="2192" y="424"/>
                    <a:pt x="2239" y="299"/>
                  </a:cubicBezTo>
                  <a:cubicBezTo>
                    <a:pt x="2216" y="102"/>
                    <a:pt x="2066" y="72"/>
                    <a:pt x="1917" y="48"/>
                  </a:cubicBezTo>
                  <a:cubicBezTo>
                    <a:pt x="1374" y="25"/>
                    <a:pt x="848" y="25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8"/>
            <p:cNvSpPr/>
            <p:nvPr/>
          </p:nvSpPr>
          <p:spPr>
            <a:xfrm>
              <a:off x="4459299" y="3911211"/>
              <a:ext cx="27456" cy="16108"/>
            </a:xfrm>
            <a:custGeom>
              <a:avLst/>
              <a:gdLst/>
              <a:ahLst/>
              <a:cxnLst/>
              <a:rect l="l" t="t" r="r" b="b"/>
              <a:pathLst>
                <a:path w="496" h="291" extrusionOk="0">
                  <a:moveTo>
                    <a:pt x="250" y="0"/>
                  </a:moveTo>
                  <a:cubicBezTo>
                    <a:pt x="190" y="0"/>
                    <a:pt x="127" y="23"/>
                    <a:pt x="72" y="69"/>
                  </a:cubicBezTo>
                  <a:cubicBezTo>
                    <a:pt x="0" y="141"/>
                    <a:pt x="24" y="218"/>
                    <a:pt x="126" y="266"/>
                  </a:cubicBezTo>
                  <a:cubicBezTo>
                    <a:pt x="176" y="282"/>
                    <a:pt x="219" y="290"/>
                    <a:pt x="260" y="290"/>
                  </a:cubicBezTo>
                  <a:cubicBezTo>
                    <a:pt x="342" y="290"/>
                    <a:pt x="412" y="258"/>
                    <a:pt x="496" y="195"/>
                  </a:cubicBezTo>
                  <a:cubicBezTo>
                    <a:pt x="451" y="67"/>
                    <a:pt x="353" y="0"/>
                    <a:pt x="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8"/>
            <p:cNvSpPr/>
            <p:nvPr/>
          </p:nvSpPr>
          <p:spPr>
            <a:xfrm>
              <a:off x="4431511" y="3715423"/>
              <a:ext cx="165290" cy="27456"/>
            </a:xfrm>
            <a:custGeom>
              <a:avLst/>
              <a:gdLst/>
              <a:ahLst/>
              <a:cxnLst/>
              <a:rect l="l" t="t" r="r" b="b"/>
              <a:pathLst>
                <a:path w="2986" h="496" extrusionOk="0">
                  <a:moveTo>
                    <a:pt x="299" y="0"/>
                  </a:moveTo>
                  <a:cubicBezTo>
                    <a:pt x="180" y="0"/>
                    <a:pt x="55" y="24"/>
                    <a:pt x="31" y="96"/>
                  </a:cubicBezTo>
                  <a:cubicBezTo>
                    <a:pt x="1" y="174"/>
                    <a:pt x="102" y="269"/>
                    <a:pt x="252" y="299"/>
                  </a:cubicBezTo>
                  <a:cubicBezTo>
                    <a:pt x="449" y="323"/>
                    <a:pt x="628" y="347"/>
                    <a:pt x="825" y="347"/>
                  </a:cubicBezTo>
                  <a:cubicBezTo>
                    <a:pt x="1422" y="394"/>
                    <a:pt x="2019" y="448"/>
                    <a:pt x="2592" y="496"/>
                  </a:cubicBezTo>
                  <a:cubicBezTo>
                    <a:pt x="2717" y="496"/>
                    <a:pt x="2837" y="472"/>
                    <a:pt x="2962" y="472"/>
                  </a:cubicBezTo>
                  <a:cubicBezTo>
                    <a:pt x="2962" y="448"/>
                    <a:pt x="2986" y="418"/>
                    <a:pt x="2986" y="418"/>
                  </a:cubicBezTo>
                  <a:cubicBezTo>
                    <a:pt x="2890" y="323"/>
                    <a:pt x="2765" y="299"/>
                    <a:pt x="2664" y="299"/>
                  </a:cubicBezTo>
                  <a:cubicBezTo>
                    <a:pt x="2270" y="245"/>
                    <a:pt x="1893" y="197"/>
                    <a:pt x="1523" y="174"/>
                  </a:cubicBezTo>
                  <a:cubicBezTo>
                    <a:pt x="1123" y="120"/>
                    <a:pt x="699" y="72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8"/>
            <p:cNvSpPr/>
            <p:nvPr/>
          </p:nvSpPr>
          <p:spPr>
            <a:xfrm>
              <a:off x="4616283" y="3733801"/>
              <a:ext cx="20537" cy="15057"/>
            </a:xfrm>
            <a:custGeom>
              <a:avLst/>
              <a:gdLst/>
              <a:ahLst/>
              <a:cxnLst/>
              <a:rect l="l" t="t" r="r" b="b"/>
              <a:pathLst>
                <a:path w="371" h="272" extrusionOk="0">
                  <a:moveTo>
                    <a:pt x="186" y="1"/>
                  </a:moveTo>
                  <a:cubicBezTo>
                    <a:pt x="152" y="1"/>
                    <a:pt x="115" y="14"/>
                    <a:pt x="72" y="39"/>
                  </a:cubicBezTo>
                  <a:cubicBezTo>
                    <a:pt x="24" y="62"/>
                    <a:pt x="0" y="116"/>
                    <a:pt x="0" y="140"/>
                  </a:cubicBezTo>
                  <a:cubicBezTo>
                    <a:pt x="0" y="188"/>
                    <a:pt x="48" y="236"/>
                    <a:pt x="96" y="265"/>
                  </a:cubicBezTo>
                  <a:cubicBezTo>
                    <a:pt x="112" y="269"/>
                    <a:pt x="129" y="271"/>
                    <a:pt x="146" y="271"/>
                  </a:cubicBezTo>
                  <a:cubicBezTo>
                    <a:pt x="230" y="271"/>
                    <a:pt x="310" y="224"/>
                    <a:pt x="370" y="164"/>
                  </a:cubicBezTo>
                  <a:cubicBezTo>
                    <a:pt x="307" y="50"/>
                    <a:pt x="252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8"/>
            <p:cNvSpPr/>
            <p:nvPr/>
          </p:nvSpPr>
          <p:spPr>
            <a:xfrm>
              <a:off x="3778883" y="2248644"/>
              <a:ext cx="20869" cy="21644"/>
            </a:xfrm>
            <a:custGeom>
              <a:avLst/>
              <a:gdLst/>
              <a:ahLst/>
              <a:cxnLst/>
              <a:rect l="l" t="t" r="r" b="b"/>
              <a:pathLst>
                <a:path w="377" h="391" extrusionOk="0">
                  <a:moveTo>
                    <a:pt x="157" y="0"/>
                  </a:moveTo>
                  <a:cubicBezTo>
                    <a:pt x="146" y="0"/>
                    <a:pt x="136" y="2"/>
                    <a:pt x="126" y="4"/>
                  </a:cubicBezTo>
                  <a:cubicBezTo>
                    <a:pt x="54" y="4"/>
                    <a:pt x="0" y="105"/>
                    <a:pt x="0" y="201"/>
                  </a:cubicBezTo>
                  <a:cubicBezTo>
                    <a:pt x="30" y="279"/>
                    <a:pt x="54" y="326"/>
                    <a:pt x="54" y="380"/>
                  </a:cubicBezTo>
                  <a:cubicBezTo>
                    <a:pt x="102" y="380"/>
                    <a:pt x="142" y="391"/>
                    <a:pt x="177" y="391"/>
                  </a:cubicBezTo>
                  <a:cubicBezTo>
                    <a:pt x="195" y="391"/>
                    <a:pt x="211" y="388"/>
                    <a:pt x="227" y="380"/>
                  </a:cubicBezTo>
                  <a:cubicBezTo>
                    <a:pt x="329" y="380"/>
                    <a:pt x="376" y="279"/>
                    <a:pt x="353" y="153"/>
                  </a:cubicBezTo>
                  <a:cubicBezTo>
                    <a:pt x="331" y="89"/>
                    <a:pt x="247" y="0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8"/>
            <p:cNvSpPr/>
            <p:nvPr/>
          </p:nvSpPr>
          <p:spPr>
            <a:xfrm>
              <a:off x="5435517" y="1897500"/>
              <a:ext cx="813663" cy="460498"/>
            </a:xfrm>
            <a:custGeom>
              <a:avLst/>
              <a:gdLst/>
              <a:ahLst/>
              <a:cxnLst/>
              <a:rect l="l" t="t" r="r" b="b"/>
              <a:pathLst>
                <a:path w="14699" h="8319" extrusionOk="0">
                  <a:moveTo>
                    <a:pt x="12952" y="1"/>
                  </a:moveTo>
                  <a:cubicBezTo>
                    <a:pt x="12863" y="1"/>
                    <a:pt x="12806" y="83"/>
                    <a:pt x="12806" y="235"/>
                  </a:cubicBezTo>
                  <a:cubicBezTo>
                    <a:pt x="12806" y="283"/>
                    <a:pt x="12836" y="361"/>
                    <a:pt x="12884" y="408"/>
                  </a:cubicBezTo>
                  <a:cubicBezTo>
                    <a:pt x="13009" y="558"/>
                    <a:pt x="13135" y="707"/>
                    <a:pt x="13254" y="832"/>
                  </a:cubicBezTo>
                  <a:lnTo>
                    <a:pt x="13702" y="1280"/>
                  </a:lnTo>
                  <a:cubicBezTo>
                    <a:pt x="13678" y="1304"/>
                    <a:pt x="13678" y="1304"/>
                    <a:pt x="13678" y="1328"/>
                  </a:cubicBezTo>
                  <a:lnTo>
                    <a:pt x="13553" y="1328"/>
                  </a:lnTo>
                  <a:cubicBezTo>
                    <a:pt x="13254" y="1304"/>
                    <a:pt x="12956" y="1256"/>
                    <a:pt x="12657" y="1202"/>
                  </a:cubicBezTo>
                  <a:cubicBezTo>
                    <a:pt x="11988" y="1129"/>
                    <a:pt x="11329" y="1065"/>
                    <a:pt x="10662" y="1065"/>
                  </a:cubicBezTo>
                  <a:cubicBezTo>
                    <a:pt x="10466" y="1065"/>
                    <a:pt x="10270" y="1071"/>
                    <a:pt x="10072" y="1083"/>
                  </a:cubicBezTo>
                  <a:cubicBezTo>
                    <a:pt x="9129" y="1155"/>
                    <a:pt x="8210" y="1232"/>
                    <a:pt x="7284" y="1477"/>
                  </a:cubicBezTo>
                  <a:cubicBezTo>
                    <a:pt x="6269" y="1752"/>
                    <a:pt x="5320" y="2128"/>
                    <a:pt x="4448" y="2773"/>
                  </a:cubicBezTo>
                  <a:cubicBezTo>
                    <a:pt x="4377" y="2820"/>
                    <a:pt x="4275" y="2898"/>
                    <a:pt x="4180" y="2946"/>
                  </a:cubicBezTo>
                  <a:cubicBezTo>
                    <a:pt x="2908" y="3817"/>
                    <a:pt x="1792" y="4886"/>
                    <a:pt x="944" y="6181"/>
                  </a:cubicBezTo>
                  <a:cubicBezTo>
                    <a:pt x="568" y="6778"/>
                    <a:pt x="222" y="7399"/>
                    <a:pt x="49" y="8098"/>
                  </a:cubicBezTo>
                  <a:cubicBezTo>
                    <a:pt x="25" y="8169"/>
                    <a:pt x="25" y="8217"/>
                    <a:pt x="1" y="8319"/>
                  </a:cubicBezTo>
                  <a:cubicBezTo>
                    <a:pt x="150" y="8193"/>
                    <a:pt x="198" y="8098"/>
                    <a:pt x="246" y="7972"/>
                  </a:cubicBezTo>
                  <a:cubicBezTo>
                    <a:pt x="795" y="6754"/>
                    <a:pt x="1541" y="5656"/>
                    <a:pt x="2508" y="4737"/>
                  </a:cubicBezTo>
                  <a:cubicBezTo>
                    <a:pt x="2711" y="4540"/>
                    <a:pt x="2908" y="4367"/>
                    <a:pt x="3105" y="4187"/>
                  </a:cubicBezTo>
                  <a:cubicBezTo>
                    <a:pt x="3851" y="3495"/>
                    <a:pt x="4699" y="2970"/>
                    <a:pt x="5595" y="2498"/>
                  </a:cubicBezTo>
                  <a:cubicBezTo>
                    <a:pt x="6419" y="2050"/>
                    <a:pt x="7338" y="1829"/>
                    <a:pt x="8257" y="1650"/>
                  </a:cubicBezTo>
                  <a:cubicBezTo>
                    <a:pt x="8753" y="1579"/>
                    <a:pt x="9278" y="1531"/>
                    <a:pt x="9774" y="1501"/>
                  </a:cubicBezTo>
                  <a:cubicBezTo>
                    <a:pt x="10118" y="1487"/>
                    <a:pt x="10471" y="1473"/>
                    <a:pt x="10822" y="1473"/>
                  </a:cubicBezTo>
                  <a:cubicBezTo>
                    <a:pt x="11080" y="1473"/>
                    <a:pt x="11336" y="1481"/>
                    <a:pt x="11589" y="1501"/>
                  </a:cubicBezTo>
                  <a:cubicBezTo>
                    <a:pt x="12311" y="1555"/>
                    <a:pt x="13033" y="1680"/>
                    <a:pt x="13732" y="1752"/>
                  </a:cubicBezTo>
                  <a:cubicBezTo>
                    <a:pt x="13756" y="1752"/>
                    <a:pt x="13779" y="1776"/>
                    <a:pt x="13803" y="1799"/>
                  </a:cubicBezTo>
                  <a:cubicBezTo>
                    <a:pt x="13756" y="1853"/>
                    <a:pt x="13702" y="1925"/>
                    <a:pt x="13654" y="1979"/>
                  </a:cubicBezTo>
                  <a:cubicBezTo>
                    <a:pt x="13433" y="2176"/>
                    <a:pt x="13206" y="2396"/>
                    <a:pt x="12985" y="2599"/>
                  </a:cubicBezTo>
                  <a:cubicBezTo>
                    <a:pt x="12908" y="2671"/>
                    <a:pt x="12860" y="2725"/>
                    <a:pt x="12806" y="2796"/>
                  </a:cubicBezTo>
                  <a:cubicBezTo>
                    <a:pt x="12759" y="2874"/>
                    <a:pt x="12711" y="2970"/>
                    <a:pt x="12759" y="3047"/>
                  </a:cubicBezTo>
                  <a:cubicBezTo>
                    <a:pt x="12817" y="3119"/>
                    <a:pt x="12899" y="3154"/>
                    <a:pt x="12980" y="3154"/>
                  </a:cubicBezTo>
                  <a:cubicBezTo>
                    <a:pt x="13006" y="3154"/>
                    <a:pt x="13032" y="3150"/>
                    <a:pt x="13057" y="3143"/>
                  </a:cubicBezTo>
                  <a:cubicBezTo>
                    <a:pt x="13105" y="3143"/>
                    <a:pt x="13159" y="3095"/>
                    <a:pt x="13206" y="3047"/>
                  </a:cubicBezTo>
                  <a:cubicBezTo>
                    <a:pt x="13654" y="2647"/>
                    <a:pt x="14126" y="2247"/>
                    <a:pt x="14573" y="1829"/>
                  </a:cubicBezTo>
                  <a:cubicBezTo>
                    <a:pt x="14699" y="1704"/>
                    <a:pt x="14699" y="1579"/>
                    <a:pt x="14573" y="1453"/>
                  </a:cubicBezTo>
                  <a:cubicBezTo>
                    <a:pt x="14478" y="1352"/>
                    <a:pt x="14353" y="1280"/>
                    <a:pt x="14275" y="1179"/>
                  </a:cubicBezTo>
                  <a:cubicBezTo>
                    <a:pt x="13976" y="755"/>
                    <a:pt x="13529" y="486"/>
                    <a:pt x="13182" y="110"/>
                  </a:cubicBezTo>
                  <a:cubicBezTo>
                    <a:pt x="13182" y="86"/>
                    <a:pt x="13135" y="62"/>
                    <a:pt x="13105" y="62"/>
                  </a:cubicBezTo>
                  <a:cubicBezTo>
                    <a:pt x="13048" y="21"/>
                    <a:pt x="12996" y="1"/>
                    <a:pt x="129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8"/>
            <p:cNvSpPr/>
            <p:nvPr/>
          </p:nvSpPr>
          <p:spPr>
            <a:xfrm>
              <a:off x="3439786" y="3024756"/>
              <a:ext cx="387042" cy="659278"/>
            </a:xfrm>
            <a:custGeom>
              <a:avLst/>
              <a:gdLst/>
              <a:ahLst/>
              <a:cxnLst/>
              <a:rect l="l" t="t" r="r" b="b"/>
              <a:pathLst>
                <a:path w="6992" h="11910" extrusionOk="0">
                  <a:moveTo>
                    <a:pt x="6765" y="1"/>
                  </a:moveTo>
                  <a:cubicBezTo>
                    <a:pt x="6707" y="1"/>
                    <a:pt x="6652" y="14"/>
                    <a:pt x="6597" y="38"/>
                  </a:cubicBezTo>
                  <a:cubicBezTo>
                    <a:pt x="6299" y="110"/>
                    <a:pt x="6000" y="188"/>
                    <a:pt x="5726" y="313"/>
                  </a:cubicBezTo>
                  <a:cubicBezTo>
                    <a:pt x="5326" y="432"/>
                    <a:pt x="5027" y="683"/>
                    <a:pt x="4753" y="1006"/>
                  </a:cubicBezTo>
                  <a:cubicBezTo>
                    <a:pt x="4084" y="1806"/>
                    <a:pt x="3708" y="2725"/>
                    <a:pt x="3583" y="3746"/>
                  </a:cubicBezTo>
                  <a:cubicBezTo>
                    <a:pt x="3487" y="4564"/>
                    <a:pt x="3409" y="5358"/>
                    <a:pt x="3386" y="6181"/>
                  </a:cubicBezTo>
                  <a:cubicBezTo>
                    <a:pt x="3362" y="7149"/>
                    <a:pt x="3165" y="8074"/>
                    <a:pt x="2765" y="8969"/>
                  </a:cubicBezTo>
                  <a:cubicBezTo>
                    <a:pt x="2514" y="9566"/>
                    <a:pt x="2144" y="10062"/>
                    <a:pt x="1547" y="10360"/>
                  </a:cubicBezTo>
                  <a:cubicBezTo>
                    <a:pt x="1272" y="10486"/>
                    <a:pt x="974" y="10581"/>
                    <a:pt x="651" y="10683"/>
                  </a:cubicBezTo>
                  <a:cubicBezTo>
                    <a:pt x="699" y="10486"/>
                    <a:pt x="825" y="10337"/>
                    <a:pt x="896" y="10163"/>
                  </a:cubicBezTo>
                  <a:cubicBezTo>
                    <a:pt x="950" y="10062"/>
                    <a:pt x="998" y="9984"/>
                    <a:pt x="1045" y="9889"/>
                  </a:cubicBezTo>
                  <a:cubicBezTo>
                    <a:pt x="1075" y="9811"/>
                    <a:pt x="1045" y="9716"/>
                    <a:pt x="974" y="9686"/>
                  </a:cubicBezTo>
                  <a:cubicBezTo>
                    <a:pt x="926" y="9686"/>
                    <a:pt x="848" y="9686"/>
                    <a:pt x="777" y="9716"/>
                  </a:cubicBezTo>
                  <a:cubicBezTo>
                    <a:pt x="723" y="9740"/>
                    <a:pt x="699" y="9811"/>
                    <a:pt x="675" y="9865"/>
                  </a:cubicBezTo>
                  <a:cubicBezTo>
                    <a:pt x="574" y="10014"/>
                    <a:pt x="502" y="10134"/>
                    <a:pt x="425" y="10259"/>
                  </a:cubicBezTo>
                  <a:cubicBezTo>
                    <a:pt x="299" y="10486"/>
                    <a:pt x="204" y="10707"/>
                    <a:pt x="102" y="10934"/>
                  </a:cubicBezTo>
                  <a:cubicBezTo>
                    <a:pt x="1" y="11178"/>
                    <a:pt x="31" y="11280"/>
                    <a:pt x="251" y="11429"/>
                  </a:cubicBezTo>
                  <a:cubicBezTo>
                    <a:pt x="299" y="11453"/>
                    <a:pt x="329" y="11477"/>
                    <a:pt x="377" y="11507"/>
                  </a:cubicBezTo>
                  <a:cubicBezTo>
                    <a:pt x="651" y="11626"/>
                    <a:pt x="926" y="11728"/>
                    <a:pt x="1171" y="11877"/>
                  </a:cubicBezTo>
                  <a:cubicBezTo>
                    <a:pt x="1201" y="11900"/>
                    <a:pt x="1237" y="11909"/>
                    <a:pt x="1274" y="11909"/>
                  </a:cubicBezTo>
                  <a:cubicBezTo>
                    <a:pt x="1364" y="11909"/>
                    <a:pt x="1459" y="11856"/>
                    <a:pt x="1493" y="11805"/>
                  </a:cubicBezTo>
                  <a:cubicBezTo>
                    <a:pt x="1523" y="11751"/>
                    <a:pt x="1469" y="11602"/>
                    <a:pt x="1398" y="11530"/>
                  </a:cubicBezTo>
                  <a:cubicBezTo>
                    <a:pt x="1320" y="11477"/>
                    <a:pt x="1224" y="11429"/>
                    <a:pt x="1147" y="11405"/>
                  </a:cubicBezTo>
                  <a:cubicBezTo>
                    <a:pt x="1022" y="11304"/>
                    <a:pt x="872" y="11232"/>
                    <a:pt x="747" y="11083"/>
                  </a:cubicBezTo>
                  <a:cubicBezTo>
                    <a:pt x="950" y="11005"/>
                    <a:pt x="1147" y="10934"/>
                    <a:pt x="1320" y="10880"/>
                  </a:cubicBezTo>
                  <a:cubicBezTo>
                    <a:pt x="1941" y="10683"/>
                    <a:pt x="2418" y="10313"/>
                    <a:pt x="2741" y="9787"/>
                  </a:cubicBezTo>
                  <a:cubicBezTo>
                    <a:pt x="3362" y="8844"/>
                    <a:pt x="3636" y="7746"/>
                    <a:pt x="3762" y="6629"/>
                  </a:cubicBezTo>
                  <a:cubicBezTo>
                    <a:pt x="3809" y="6104"/>
                    <a:pt x="3786" y="5561"/>
                    <a:pt x="3833" y="5035"/>
                  </a:cubicBezTo>
                  <a:cubicBezTo>
                    <a:pt x="3881" y="4516"/>
                    <a:pt x="3935" y="3990"/>
                    <a:pt x="4006" y="3471"/>
                  </a:cubicBezTo>
                  <a:cubicBezTo>
                    <a:pt x="4108" y="2797"/>
                    <a:pt x="4383" y="2176"/>
                    <a:pt x="4753" y="1579"/>
                  </a:cubicBezTo>
                  <a:cubicBezTo>
                    <a:pt x="5105" y="1083"/>
                    <a:pt x="5553" y="707"/>
                    <a:pt x="6120" y="486"/>
                  </a:cubicBezTo>
                  <a:cubicBezTo>
                    <a:pt x="6323" y="409"/>
                    <a:pt x="6544" y="313"/>
                    <a:pt x="6747" y="235"/>
                  </a:cubicBezTo>
                  <a:cubicBezTo>
                    <a:pt x="6818" y="188"/>
                    <a:pt x="6944" y="164"/>
                    <a:pt x="6991" y="62"/>
                  </a:cubicBezTo>
                  <a:cubicBezTo>
                    <a:pt x="6910" y="20"/>
                    <a:pt x="6836" y="1"/>
                    <a:pt x="67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8"/>
            <p:cNvSpPr/>
            <p:nvPr/>
          </p:nvSpPr>
          <p:spPr>
            <a:xfrm>
              <a:off x="3042283" y="2013277"/>
              <a:ext cx="632209" cy="198946"/>
            </a:xfrm>
            <a:custGeom>
              <a:avLst/>
              <a:gdLst/>
              <a:ahLst/>
              <a:cxnLst/>
              <a:rect l="l" t="t" r="r" b="b"/>
              <a:pathLst>
                <a:path w="11421" h="3594" extrusionOk="0">
                  <a:moveTo>
                    <a:pt x="6855" y="1"/>
                  </a:moveTo>
                  <a:cubicBezTo>
                    <a:pt x="6094" y="1"/>
                    <a:pt x="5332" y="90"/>
                    <a:pt x="4579" y="274"/>
                  </a:cubicBezTo>
                  <a:cubicBezTo>
                    <a:pt x="3905" y="423"/>
                    <a:pt x="3260" y="650"/>
                    <a:pt x="2663" y="1020"/>
                  </a:cubicBezTo>
                  <a:cubicBezTo>
                    <a:pt x="1917" y="1522"/>
                    <a:pt x="1218" y="2041"/>
                    <a:pt x="621" y="2716"/>
                  </a:cubicBezTo>
                  <a:cubicBezTo>
                    <a:pt x="597" y="2740"/>
                    <a:pt x="550" y="2763"/>
                    <a:pt x="502" y="2787"/>
                  </a:cubicBezTo>
                  <a:cubicBezTo>
                    <a:pt x="502" y="2740"/>
                    <a:pt x="526" y="2692"/>
                    <a:pt x="526" y="2662"/>
                  </a:cubicBezTo>
                  <a:cubicBezTo>
                    <a:pt x="621" y="2214"/>
                    <a:pt x="699" y="1766"/>
                    <a:pt x="699" y="1319"/>
                  </a:cubicBezTo>
                  <a:cubicBezTo>
                    <a:pt x="699" y="1223"/>
                    <a:pt x="675" y="1122"/>
                    <a:pt x="621" y="1020"/>
                  </a:cubicBezTo>
                  <a:cubicBezTo>
                    <a:pt x="607" y="964"/>
                    <a:pt x="569" y="941"/>
                    <a:pt x="524" y="941"/>
                  </a:cubicBezTo>
                  <a:cubicBezTo>
                    <a:pt x="492" y="941"/>
                    <a:pt x="456" y="953"/>
                    <a:pt x="424" y="972"/>
                  </a:cubicBezTo>
                  <a:cubicBezTo>
                    <a:pt x="377" y="1020"/>
                    <a:pt x="323" y="1098"/>
                    <a:pt x="323" y="1169"/>
                  </a:cubicBezTo>
                  <a:cubicBezTo>
                    <a:pt x="299" y="1271"/>
                    <a:pt x="299" y="1372"/>
                    <a:pt x="275" y="1468"/>
                  </a:cubicBezTo>
                  <a:cubicBezTo>
                    <a:pt x="227" y="1993"/>
                    <a:pt x="174" y="2489"/>
                    <a:pt x="24" y="2990"/>
                  </a:cubicBezTo>
                  <a:cubicBezTo>
                    <a:pt x="0" y="3086"/>
                    <a:pt x="24" y="3235"/>
                    <a:pt x="54" y="3384"/>
                  </a:cubicBezTo>
                  <a:cubicBezTo>
                    <a:pt x="54" y="3408"/>
                    <a:pt x="102" y="3486"/>
                    <a:pt x="126" y="3510"/>
                  </a:cubicBezTo>
                  <a:cubicBezTo>
                    <a:pt x="230" y="3549"/>
                    <a:pt x="334" y="3593"/>
                    <a:pt x="438" y="3593"/>
                  </a:cubicBezTo>
                  <a:cubicBezTo>
                    <a:pt x="459" y="3593"/>
                    <a:pt x="481" y="3591"/>
                    <a:pt x="502" y="3587"/>
                  </a:cubicBezTo>
                  <a:cubicBezTo>
                    <a:pt x="1021" y="3510"/>
                    <a:pt x="1547" y="3462"/>
                    <a:pt x="2066" y="3384"/>
                  </a:cubicBezTo>
                  <a:cubicBezTo>
                    <a:pt x="2191" y="3360"/>
                    <a:pt x="2317" y="3337"/>
                    <a:pt x="2412" y="3289"/>
                  </a:cubicBezTo>
                  <a:cubicBezTo>
                    <a:pt x="2514" y="3259"/>
                    <a:pt x="2562" y="3187"/>
                    <a:pt x="2562" y="3086"/>
                  </a:cubicBezTo>
                  <a:cubicBezTo>
                    <a:pt x="2538" y="2990"/>
                    <a:pt x="2442" y="2889"/>
                    <a:pt x="2341" y="2889"/>
                  </a:cubicBezTo>
                  <a:cubicBezTo>
                    <a:pt x="2325" y="2881"/>
                    <a:pt x="2308" y="2878"/>
                    <a:pt x="2291" y="2878"/>
                  </a:cubicBezTo>
                  <a:cubicBezTo>
                    <a:pt x="2258" y="2878"/>
                    <a:pt x="2223" y="2889"/>
                    <a:pt x="2191" y="2889"/>
                  </a:cubicBezTo>
                  <a:cubicBezTo>
                    <a:pt x="1941" y="2913"/>
                    <a:pt x="1720" y="2960"/>
                    <a:pt x="1469" y="2990"/>
                  </a:cubicBezTo>
                  <a:cubicBezTo>
                    <a:pt x="1330" y="3007"/>
                    <a:pt x="1187" y="3024"/>
                    <a:pt x="1038" y="3024"/>
                  </a:cubicBezTo>
                  <a:cubicBezTo>
                    <a:pt x="976" y="3024"/>
                    <a:pt x="913" y="3021"/>
                    <a:pt x="848" y="3014"/>
                  </a:cubicBezTo>
                  <a:cubicBezTo>
                    <a:pt x="950" y="2913"/>
                    <a:pt x="1021" y="2811"/>
                    <a:pt x="1123" y="2740"/>
                  </a:cubicBezTo>
                  <a:cubicBezTo>
                    <a:pt x="1618" y="2190"/>
                    <a:pt x="2215" y="1743"/>
                    <a:pt x="2836" y="1372"/>
                  </a:cubicBezTo>
                  <a:cubicBezTo>
                    <a:pt x="3087" y="1223"/>
                    <a:pt x="3338" y="1098"/>
                    <a:pt x="3582" y="972"/>
                  </a:cubicBezTo>
                  <a:cubicBezTo>
                    <a:pt x="4555" y="572"/>
                    <a:pt x="5546" y="375"/>
                    <a:pt x="6591" y="352"/>
                  </a:cubicBezTo>
                  <a:cubicBezTo>
                    <a:pt x="6796" y="344"/>
                    <a:pt x="7001" y="339"/>
                    <a:pt x="7205" y="339"/>
                  </a:cubicBezTo>
                  <a:cubicBezTo>
                    <a:pt x="7673" y="339"/>
                    <a:pt x="8139" y="366"/>
                    <a:pt x="8609" y="453"/>
                  </a:cubicBezTo>
                  <a:cubicBezTo>
                    <a:pt x="9379" y="602"/>
                    <a:pt x="10102" y="871"/>
                    <a:pt x="10746" y="1295"/>
                  </a:cubicBezTo>
                  <a:cubicBezTo>
                    <a:pt x="10973" y="1420"/>
                    <a:pt x="11170" y="1522"/>
                    <a:pt x="11421" y="1671"/>
                  </a:cubicBezTo>
                  <a:cubicBezTo>
                    <a:pt x="11397" y="1468"/>
                    <a:pt x="11272" y="1372"/>
                    <a:pt x="11146" y="1295"/>
                  </a:cubicBezTo>
                  <a:cubicBezTo>
                    <a:pt x="10299" y="626"/>
                    <a:pt x="9331" y="250"/>
                    <a:pt x="8263" y="101"/>
                  </a:cubicBezTo>
                  <a:cubicBezTo>
                    <a:pt x="7795" y="35"/>
                    <a:pt x="7325" y="1"/>
                    <a:pt x="68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8"/>
            <p:cNvSpPr/>
            <p:nvPr/>
          </p:nvSpPr>
          <p:spPr>
            <a:xfrm>
              <a:off x="5113275" y="3390318"/>
              <a:ext cx="530079" cy="134845"/>
            </a:xfrm>
            <a:custGeom>
              <a:avLst/>
              <a:gdLst/>
              <a:ahLst/>
              <a:cxnLst/>
              <a:rect l="l" t="t" r="r" b="b"/>
              <a:pathLst>
                <a:path w="9576" h="2436" extrusionOk="0">
                  <a:moveTo>
                    <a:pt x="7912" y="0"/>
                  </a:moveTo>
                  <a:cubicBezTo>
                    <a:pt x="7833" y="0"/>
                    <a:pt x="7761" y="32"/>
                    <a:pt x="7713" y="96"/>
                  </a:cubicBezTo>
                  <a:cubicBezTo>
                    <a:pt x="7660" y="197"/>
                    <a:pt x="7689" y="346"/>
                    <a:pt x="7809" y="448"/>
                  </a:cubicBezTo>
                  <a:cubicBezTo>
                    <a:pt x="7934" y="519"/>
                    <a:pt x="8084" y="597"/>
                    <a:pt x="8209" y="693"/>
                  </a:cubicBezTo>
                  <a:cubicBezTo>
                    <a:pt x="8310" y="746"/>
                    <a:pt x="8382" y="794"/>
                    <a:pt x="8507" y="842"/>
                  </a:cubicBezTo>
                  <a:cubicBezTo>
                    <a:pt x="8406" y="872"/>
                    <a:pt x="8382" y="896"/>
                    <a:pt x="8334" y="896"/>
                  </a:cubicBezTo>
                  <a:cubicBezTo>
                    <a:pt x="7813" y="916"/>
                    <a:pt x="7309" y="996"/>
                    <a:pt x="6792" y="996"/>
                  </a:cubicBezTo>
                  <a:cubicBezTo>
                    <a:pt x="6718" y="996"/>
                    <a:pt x="6643" y="995"/>
                    <a:pt x="6567" y="991"/>
                  </a:cubicBezTo>
                  <a:cubicBezTo>
                    <a:pt x="5922" y="991"/>
                    <a:pt x="5272" y="919"/>
                    <a:pt x="4651" y="818"/>
                  </a:cubicBezTo>
                  <a:cubicBezTo>
                    <a:pt x="4078" y="746"/>
                    <a:pt x="3511" y="597"/>
                    <a:pt x="2937" y="472"/>
                  </a:cubicBezTo>
                  <a:cubicBezTo>
                    <a:pt x="2447" y="354"/>
                    <a:pt x="1939" y="251"/>
                    <a:pt x="1429" y="251"/>
                  </a:cubicBezTo>
                  <a:cubicBezTo>
                    <a:pt x="1293" y="251"/>
                    <a:pt x="1157" y="258"/>
                    <a:pt x="1021" y="275"/>
                  </a:cubicBezTo>
                  <a:cubicBezTo>
                    <a:pt x="770" y="299"/>
                    <a:pt x="496" y="346"/>
                    <a:pt x="275" y="448"/>
                  </a:cubicBezTo>
                  <a:cubicBezTo>
                    <a:pt x="149" y="496"/>
                    <a:pt x="48" y="543"/>
                    <a:pt x="0" y="669"/>
                  </a:cubicBezTo>
                  <a:cubicBezTo>
                    <a:pt x="39" y="707"/>
                    <a:pt x="76" y="721"/>
                    <a:pt x="110" y="721"/>
                  </a:cubicBezTo>
                  <a:cubicBezTo>
                    <a:pt x="144" y="721"/>
                    <a:pt x="173" y="707"/>
                    <a:pt x="197" y="693"/>
                  </a:cubicBezTo>
                  <a:cubicBezTo>
                    <a:pt x="347" y="669"/>
                    <a:pt x="472" y="597"/>
                    <a:pt x="621" y="597"/>
                  </a:cubicBezTo>
                  <a:cubicBezTo>
                    <a:pt x="729" y="589"/>
                    <a:pt x="839" y="586"/>
                    <a:pt x="952" y="586"/>
                  </a:cubicBezTo>
                  <a:cubicBezTo>
                    <a:pt x="1178" y="586"/>
                    <a:pt x="1411" y="597"/>
                    <a:pt x="1642" y="597"/>
                  </a:cubicBezTo>
                  <a:cubicBezTo>
                    <a:pt x="1767" y="597"/>
                    <a:pt x="1893" y="597"/>
                    <a:pt x="2042" y="645"/>
                  </a:cubicBezTo>
                  <a:cubicBezTo>
                    <a:pt x="2436" y="722"/>
                    <a:pt x="2860" y="842"/>
                    <a:pt x="3284" y="919"/>
                  </a:cubicBezTo>
                  <a:cubicBezTo>
                    <a:pt x="3630" y="1021"/>
                    <a:pt x="3958" y="1093"/>
                    <a:pt x="4305" y="1140"/>
                  </a:cubicBezTo>
                  <a:cubicBezTo>
                    <a:pt x="4776" y="1218"/>
                    <a:pt x="5248" y="1266"/>
                    <a:pt x="5719" y="1343"/>
                  </a:cubicBezTo>
                  <a:cubicBezTo>
                    <a:pt x="6013" y="1376"/>
                    <a:pt x="6311" y="1388"/>
                    <a:pt x="6608" y="1388"/>
                  </a:cubicBezTo>
                  <a:cubicBezTo>
                    <a:pt x="6970" y="1388"/>
                    <a:pt x="7333" y="1369"/>
                    <a:pt x="7689" y="1343"/>
                  </a:cubicBezTo>
                  <a:cubicBezTo>
                    <a:pt x="8012" y="1319"/>
                    <a:pt x="8310" y="1290"/>
                    <a:pt x="8657" y="1242"/>
                  </a:cubicBezTo>
                  <a:lnTo>
                    <a:pt x="8657" y="1242"/>
                  </a:lnTo>
                  <a:cubicBezTo>
                    <a:pt x="8609" y="1319"/>
                    <a:pt x="8555" y="1367"/>
                    <a:pt x="8507" y="1415"/>
                  </a:cubicBezTo>
                  <a:cubicBezTo>
                    <a:pt x="8358" y="1642"/>
                    <a:pt x="8161" y="1839"/>
                    <a:pt x="8012" y="2089"/>
                  </a:cubicBezTo>
                  <a:cubicBezTo>
                    <a:pt x="7910" y="2263"/>
                    <a:pt x="7988" y="2436"/>
                    <a:pt x="8209" y="2436"/>
                  </a:cubicBezTo>
                  <a:cubicBezTo>
                    <a:pt x="8286" y="2412"/>
                    <a:pt x="8358" y="2388"/>
                    <a:pt x="8406" y="2334"/>
                  </a:cubicBezTo>
                  <a:cubicBezTo>
                    <a:pt x="8704" y="2036"/>
                    <a:pt x="8979" y="1713"/>
                    <a:pt x="9277" y="1415"/>
                  </a:cubicBezTo>
                  <a:cubicBezTo>
                    <a:pt x="9331" y="1367"/>
                    <a:pt x="9331" y="1290"/>
                    <a:pt x="9379" y="1242"/>
                  </a:cubicBezTo>
                  <a:cubicBezTo>
                    <a:pt x="9576" y="1021"/>
                    <a:pt x="9528" y="872"/>
                    <a:pt x="9277" y="746"/>
                  </a:cubicBezTo>
                  <a:cubicBezTo>
                    <a:pt x="9128" y="693"/>
                    <a:pt x="8979" y="621"/>
                    <a:pt x="8854" y="543"/>
                  </a:cubicBezTo>
                  <a:cubicBezTo>
                    <a:pt x="8657" y="424"/>
                    <a:pt x="8483" y="299"/>
                    <a:pt x="8286" y="149"/>
                  </a:cubicBezTo>
                  <a:cubicBezTo>
                    <a:pt x="8209" y="96"/>
                    <a:pt x="8137" y="72"/>
                    <a:pt x="8036" y="24"/>
                  </a:cubicBezTo>
                  <a:cubicBezTo>
                    <a:pt x="7994" y="8"/>
                    <a:pt x="7952" y="0"/>
                    <a:pt x="79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Hình ảnh 3">
            <a:extLst>
              <a:ext uri="{FF2B5EF4-FFF2-40B4-BE49-F238E27FC236}">
                <a16:creationId xmlns:a16="http://schemas.microsoft.com/office/drawing/2014/main" id="{096851D8-1730-792B-49A0-27FF0DF82C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48734" y="316000"/>
            <a:ext cx="5454773" cy="2874307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AC64FCBA-8DD3-B93E-D1A1-6D7405DF31A1}"/>
              </a:ext>
            </a:extLst>
          </p:cNvPr>
          <p:cNvSpPr txBox="1"/>
          <p:nvPr/>
        </p:nvSpPr>
        <p:spPr>
          <a:xfrm>
            <a:off x="490727" y="3370722"/>
            <a:ext cx="8511034" cy="1420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dirty="0" err="1"/>
              <a:t>Trong</a:t>
            </a:r>
            <a:r>
              <a:rPr lang="en-US" sz="2000" dirty="0"/>
              <a:t> </a:t>
            </a:r>
            <a:r>
              <a:rPr lang="en-US" sz="2000" dirty="0" err="1"/>
              <a:t>danh</a:t>
            </a:r>
            <a:r>
              <a:rPr lang="en-US" sz="2000" dirty="0"/>
              <a:t> </a:t>
            </a:r>
            <a:r>
              <a:rPr lang="en-US" sz="2000" dirty="0" err="1"/>
              <a:t>sách</a:t>
            </a:r>
            <a:r>
              <a:rPr lang="en-US" sz="2000" dirty="0"/>
              <a:t> </a:t>
            </a:r>
            <a:r>
              <a:rPr lang="en-US" sz="2000" dirty="0" err="1"/>
              <a:t>học</a:t>
            </a:r>
            <a:r>
              <a:rPr lang="en-US" sz="2000" dirty="0"/>
              <a:t> </a:t>
            </a:r>
            <a:r>
              <a:rPr lang="en-US" sz="2000" dirty="0" err="1"/>
              <a:t>ngoại</a:t>
            </a:r>
            <a:r>
              <a:rPr lang="en-US" sz="2000" dirty="0"/>
              <a:t> </a:t>
            </a:r>
            <a:r>
              <a:rPr lang="en-US" sz="2000" dirty="0" err="1"/>
              <a:t>khoá</a:t>
            </a:r>
            <a:r>
              <a:rPr lang="en-US" sz="2000" dirty="0"/>
              <a:t> </a:t>
            </a:r>
            <a:r>
              <a:rPr lang="en-US" sz="2000" dirty="0" err="1"/>
              <a:t>thể</a:t>
            </a:r>
            <a:r>
              <a:rPr lang="en-US" sz="2000" dirty="0"/>
              <a:t> </a:t>
            </a:r>
            <a:r>
              <a:rPr lang="en-US" sz="2000" dirty="0" err="1"/>
              <a:t>dục</a:t>
            </a:r>
            <a:r>
              <a:rPr lang="en-US" sz="2000" dirty="0"/>
              <a:t> </a:t>
            </a:r>
            <a:r>
              <a:rPr lang="en-US" sz="2000" dirty="0" err="1"/>
              <a:t>thể</a:t>
            </a:r>
            <a:r>
              <a:rPr lang="en-US" sz="2000" dirty="0"/>
              <a:t> </a:t>
            </a:r>
            <a:r>
              <a:rPr lang="en-US" sz="2000" dirty="0" err="1"/>
              <a:t>thao</a:t>
            </a:r>
            <a:r>
              <a:rPr lang="en-US" sz="2000" dirty="0"/>
              <a:t>, </a:t>
            </a:r>
            <a:r>
              <a:rPr lang="en-US" sz="2000" dirty="0" err="1"/>
              <a:t>có</a:t>
            </a:r>
            <a:r>
              <a:rPr lang="en-US" sz="2000" dirty="0"/>
              <a:t> 4 </a:t>
            </a:r>
            <a:r>
              <a:rPr lang="en-US" sz="2000" dirty="0" err="1"/>
              <a:t>em</a:t>
            </a:r>
            <a:r>
              <a:rPr lang="en-US" sz="2000" dirty="0"/>
              <a:t> </a:t>
            </a:r>
            <a:r>
              <a:rPr lang="en-US" sz="2000" dirty="0" err="1"/>
              <a:t>đăng</a:t>
            </a:r>
            <a:r>
              <a:rPr lang="en-US" sz="2000" dirty="0"/>
              <a:t> </a:t>
            </a:r>
            <a:r>
              <a:rPr lang="en-US" sz="2000" dirty="0" err="1"/>
              <a:t>kí</a:t>
            </a:r>
            <a:r>
              <a:rPr lang="en-US" sz="2000" dirty="0"/>
              <a:t> </a:t>
            </a:r>
            <a:r>
              <a:rPr lang="en-US" sz="2000" dirty="0" err="1"/>
              <a:t>học</a:t>
            </a:r>
            <a:r>
              <a:rPr lang="en-US" sz="2000" dirty="0"/>
              <a:t> </a:t>
            </a:r>
            <a:r>
              <a:rPr lang="en-US" sz="2000" dirty="0" err="1"/>
              <a:t>bơi</a:t>
            </a:r>
            <a:r>
              <a:rPr lang="en-US" sz="2000" dirty="0"/>
              <a:t>. </a:t>
            </a: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em</a:t>
            </a:r>
            <a:r>
              <a:rPr lang="en-US" sz="2000" dirty="0"/>
              <a:t> </a:t>
            </a:r>
            <a:r>
              <a:rPr lang="en-US" sz="2000" dirty="0" err="1"/>
              <a:t>đăng</a:t>
            </a:r>
            <a:r>
              <a:rPr lang="en-US" sz="2000" dirty="0"/>
              <a:t> </a:t>
            </a:r>
            <a:r>
              <a:rPr lang="en-US" sz="2000" dirty="0" err="1"/>
              <a:t>kí</a:t>
            </a:r>
            <a:r>
              <a:rPr lang="en-US" sz="2000" dirty="0"/>
              <a:t> </a:t>
            </a:r>
            <a:r>
              <a:rPr lang="en-US" sz="2000" dirty="0" err="1"/>
              <a:t>học</a:t>
            </a:r>
            <a:r>
              <a:rPr lang="en-US" sz="2000" dirty="0"/>
              <a:t> </a:t>
            </a:r>
            <a:r>
              <a:rPr lang="en-US" sz="2000" dirty="0" err="1"/>
              <a:t>các</a:t>
            </a:r>
            <a:r>
              <a:rPr lang="en-US" sz="2000" dirty="0"/>
              <a:t> </a:t>
            </a:r>
            <a:r>
              <a:rPr lang="en-US" sz="2000" dirty="0" err="1"/>
              <a:t>môn</a:t>
            </a:r>
            <a:r>
              <a:rPr lang="en-US" sz="2000" dirty="0"/>
              <a:t> </a:t>
            </a:r>
            <a:r>
              <a:rPr lang="en-US" sz="2000" dirty="0" err="1"/>
              <a:t>thể</a:t>
            </a:r>
            <a:r>
              <a:rPr lang="en-US" sz="2000" dirty="0"/>
              <a:t> </a:t>
            </a:r>
            <a:r>
              <a:rPr lang="en-US" sz="2000" dirty="0" err="1"/>
              <a:t>thao</a:t>
            </a:r>
            <a:r>
              <a:rPr lang="en-US" sz="2000" dirty="0"/>
              <a:t> </a:t>
            </a:r>
            <a:r>
              <a:rPr lang="en-US" sz="2000" dirty="0" err="1"/>
              <a:t>khác</a:t>
            </a:r>
            <a:r>
              <a:rPr lang="en-US" sz="2000" dirty="0"/>
              <a:t> </a:t>
            </a:r>
            <a:r>
              <a:rPr lang="en-US" sz="2000" dirty="0" err="1"/>
              <a:t>gấp</a:t>
            </a:r>
            <a:r>
              <a:rPr lang="en-US" sz="2000" dirty="0"/>
              <a:t> 4 </a:t>
            </a:r>
            <a:r>
              <a:rPr lang="en-US" sz="2000" dirty="0" err="1"/>
              <a:t>lần</a:t>
            </a:r>
            <a:r>
              <a:rPr lang="en-US" sz="2000" dirty="0"/>
              <a:t> </a:t>
            </a: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em</a:t>
            </a:r>
            <a:r>
              <a:rPr lang="en-US" sz="2000" dirty="0"/>
              <a:t> </a:t>
            </a:r>
            <a:r>
              <a:rPr lang="en-US" sz="2000" dirty="0" err="1"/>
              <a:t>đăng</a:t>
            </a:r>
            <a:r>
              <a:rPr lang="en-US" sz="2000" dirty="0"/>
              <a:t> </a:t>
            </a:r>
            <a:r>
              <a:rPr lang="en-US" sz="2000" dirty="0" err="1"/>
              <a:t>kí</a:t>
            </a:r>
            <a:r>
              <a:rPr lang="en-US" sz="2000" dirty="0"/>
              <a:t> </a:t>
            </a:r>
            <a:r>
              <a:rPr lang="en-US" sz="2000" dirty="0" err="1"/>
              <a:t>học</a:t>
            </a:r>
            <a:r>
              <a:rPr lang="en-US" sz="2000" dirty="0"/>
              <a:t> </a:t>
            </a:r>
            <a:r>
              <a:rPr lang="en-US" sz="2000" dirty="0" err="1"/>
              <a:t>bơi</a:t>
            </a:r>
            <a:r>
              <a:rPr lang="en-US" sz="2000" dirty="0"/>
              <a:t>. </a:t>
            </a:r>
            <a:r>
              <a:rPr lang="en-US" sz="2000" dirty="0" err="1"/>
              <a:t>Hỏi</a:t>
            </a:r>
            <a:r>
              <a:rPr lang="en-US" sz="2000" dirty="0"/>
              <a:t> </a:t>
            </a:r>
            <a:r>
              <a:rPr lang="en-US" sz="2000" dirty="0" err="1"/>
              <a:t>có</a:t>
            </a:r>
            <a:r>
              <a:rPr lang="en-US" sz="2000" dirty="0"/>
              <a:t> bao </a:t>
            </a:r>
            <a:r>
              <a:rPr lang="en-US" sz="2000" dirty="0" err="1"/>
              <a:t>nhiêu</a:t>
            </a:r>
            <a:r>
              <a:rPr lang="en-US" sz="2000" dirty="0"/>
              <a:t> </a:t>
            </a:r>
            <a:r>
              <a:rPr lang="en-US" sz="2000" dirty="0" err="1"/>
              <a:t>em</a:t>
            </a:r>
            <a:r>
              <a:rPr lang="en-US" sz="2000" dirty="0"/>
              <a:t> </a:t>
            </a:r>
            <a:r>
              <a:rPr lang="en-US" sz="2000" dirty="0" err="1"/>
              <a:t>đăng</a:t>
            </a:r>
            <a:r>
              <a:rPr lang="en-US" sz="2000" dirty="0"/>
              <a:t> </a:t>
            </a:r>
            <a:r>
              <a:rPr lang="en-US" sz="2000" dirty="0" err="1"/>
              <a:t>kí</a:t>
            </a:r>
            <a:r>
              <a:rPr lang="en-US" sz="2000" dirty="0"/>
              <a:t> </a:t>
            </a:r>
            <a:r>
              <a:rPr lang="en-US" sz="2000" dirty="0" err="1"/>
              <a:t>học</a:t>
            </a:r>
            <a:r>
              <a:rPr lang="en-US" sz="2000" dirty="0"/>
              <a:t> </a:t>
            </a:r>
            <a:r>
              <a:rPr lang="en-US" sz="2000" dirty="0" err="1"/>
              <a:t>các</a:t>
            </a:r>
            <a:r>
              <a:rPr lang="en-US" sz="2000" dirty="0"/>
              <a:t> </a:t>
            </a:r>
            <a:r>
              <a:rPr lang="en-US" sz="2000" dirty="0" err="1"/>
              <a:t>môn</a:t>
            </a:r>
            <a:r>
              <a:rPr lang="en-US" sz="2000" dirty="0"/>
              <a:t> </a:t>
            </a:r>
            <a:r>
              <a:rPr lang="en-US" sz="2000" dirty="0" err="1"/>
              <a:t>thể</a:t>
            </a:r>
            <a:r>
              <a:rPr lang="en-US" sz="2000" dirty="0"/>
              <a:t> </a:t>
            </a:r>
            <a:r>
              <a:rPr lang="en-US" sz="2000" dirty="0" err="1"/>
              <a:t>thao</a:t>
            </a:r>
            <a:r>
              <a:rPr lang="en-US" sz="2000" dirty="0"/>
              <a:t> </a:t>
            </a:r>
            <a:r>
              <a:rPr lang="en-US" sz="2000" dirty="0" err="1"/>
              <a:t>khác</a:t>
            </a:r>
            <a:r>
              <a:rPr lang="en-US" sz="2000" dirty="0"/>
              <a:t>? </a:t>
            </a:r>
          </a:p>
        </p:txBody>
      </p:sp>
      <p:grpSp>
        <p:nvGrpSpPr>
          <p:cNvPr id="130" name="Google Shape;4718;p55">
            <a:extLst>
              <a:ext uri="{FF2B5EF4-FFF2-40B4-BE49-F238E27FC236}">
                <a16:creationId xmlns:a16="http://schemas.microsoft.com/office/drawing/2014/main" id="{4BBC5268-6E22-FD4C-7832-7AAECF36C4A7}"/>
              </a:ext>
            </a:extLst>
          </p:cNvPr>
          <p:cNvGrpSpPr/>
          <p:nvPr/>
        </p:nvGrpSpPr>
        <p:grpSpPr>
          <a:xfrm>
            <a:off x="152655" y="4599782"/>
            <a:ext cx="338072" cy="417985"/>
            <a:chOff x="4996825" y="327400"/>
            <a:chExt cx="1034125" cy="949875"/>
          </a:xfrm>
        </p:grpSpPr>
        <p:sp>
          <p:nvSpPr>
            <p:cNvPr id="131" name="Google Shape;4719;p55">
              <a:extLst>
                <a:ext uri="{FF2B5EF4-FFF2-40B4-BE49-F238E27FC236}">
                  <a16:creationId xmlns:a16="http://schemas.microsoft.com/office/drawing/2014/main" id="{B73676B0-6615-76EB-58E5-A2DC8FF6D207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Google Shape;4720;p55">
              <a:extLst>
                <a:ext uri="{FF2B5EF4-FFF2-40B4-BE49-F238E27FC236}">
                  <a16:creationId xmlns:a16="http://schemas.microsoft.com/office/drawing/2014/main" id="{CE455918-4D6E-34BC-90D7-218CDC9EC0B8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Google Shape;4721;p55">
              <a:extLst>
                <a:ext uri="{FF2B5EF4-FFF2-40B4-BE49-F238E27FC236}">
                  <a16:creationId xmlns:a16="http://schemas.microsoft.com/office/drawing/2014/main" id="{DF79F1F6-90FB-BBD7-876E-B932AE5536EE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Google Shape;4722;p55">
              <a:extLst>
                <a:ext uri="{FF2B5EF4-FFF2-40B4-BE49-F238E27FC236}">
                  <a16:creationId xmlns:a16="http://schemas.microsoft.com/office/drawing/2014/main" id="{6CAEF330-1592-07CE-73C9-0631E76C676D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Google Shape;4723;p55">
              <a:extLst>
                <a:ext uri="{FF2B5EF4-FFF2-40B4-BE49-F238E27FC236}">
                  <a16:creationId xmlns:a16="http://schemas.microsoft.com/office/drawing/2014/main" id="{46FDCFFC-AB91-F532-4D5C-1C199631FEFF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Google Shape;4724;p55">
              <a:extLst>
                <a:ext uri="{FF2B5EF4-FFF2-40B4-BE49-F238E27FC236}">
                  <a16:creationId xmlns:a16="http://schemas.microsoft.com/office/drawing/2014/main" id="{3476D739-D2FE-218B-81FF-01224397048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Google Shape;4725;p55">
              <a:extLst>
                <a:ext uri="{FF2B5EF4-FFF2-40B4-BE49-F238E27FC236}">
                  <a16:creationId xmlns:a16="http://schemas.microsoft.com/office/drawing/2014/main" id="{3270D164-D4BF-EC6E-A38B-DFAC2F58FFB6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Google Shape;4726;p55">
              <a:extLst>
                <a:ext uri="{FF2B5EF4-FFF2-40B4-BE49-F238E27FC236}">
                  <a16:creationId xmlns:a16="http://schemas.microsoft.com/office/drawing/2014/main" id="{E064FAA1-53F5-F457-3DE7-F1AC69C07AB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Google Shape;4727;p55">
              <a:extLst>
                <a:ext uri="{FF2B5EF4-FFF2-40B4-BE49-F238E27FC236}">
                  <a16:creationId xmlns:a16="http://schemas.microsoft.com/office/drawing/2014/main" id="{3786D295-7AA0-760A-20FB-A689996301B1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Google Shape;4728;p55">
              <a:extLst>
                <a:ext uri="{FF2B5EF4-FFF2-40B4-BE49-F238E27FC236}">
                  <a16:creationId xmlns:a16="http://schemas.microsoft.com/office/drawing/2014/main" id="{55269417-CDD5-E75C-6F3C-93C40969F77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Google Shape;4729;p55">
              <a:extLst>
                <a:ext uri="{FF2B5EF4-FFF2-40B4-BE49-F238E27FC236}">
                  <a16:creationId xmlns:a16="http://schemas.microsoft.com/office/drawing/2014/main" id="{9BEBEA2D-1C9A-1C36-AC77-FC6398822BC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Google Shape;4730;p55">
              <a:extLst>
                <a:ext uri="{FF2B5EF4-FFF2-40B4-BE49-F238E27FC236}">
                  <a16:creationId xmlns:a16="http://schemas.microsoft.com/office/drawing/2014/main" id="{ECEB29DC-DF8E-0C03-0CA1-ACA83E319553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Google Shape;4731;p55">
              <a:extLst>
                <a:ext uri="{FF2B5EF4-FFF2-40B4-BE49-F238E27FC236}">
                  <a16:creationId xmlns:a16="http://schemas.microsoft.com/office/drawing/2014/main" id="{02CAF46F-F61E-57BB-75BD-EB725BAD7C02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Google Shape;4732;p55">
              <a:extLst>
                <a:ext uri="{FF2B5EF4-FFF2-40B4-BE49-F238E27FC236}">
                  <a16:creationId xmlns:a16="http://schemas.microsoft.com/office/drawing/2014/main" id="{E70CE128-5592-50A2-FBA5-AEA7FB8F5F03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Google Shape;4733;p55">
              <a:extLst>
                <a:ext uri="{FF2B5EF4-FFF2-40B4-BE49-F238E27FC236}">
                  <a16:creationId xmlns:a16="http://schemas.microsoft.com/office/drawing/2014/main" id="{7C023033-117F-C950-0AC7-FC9815C42EAF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Google Shape;4734;p55">
              <a:extLst>
                <a:ext uri="{FF2B5EF4-FFF2-40B4-BE49-F238E27FC236}">
                  <a16:creationId xmlns:a16="http://schemas.microsoft.com/office/drawing/2014/main" id="{A97A0E2A-E345-A78F-43ED-743D69E30BE6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Google Shape;4735;p55">
              <a:extLst>
                <a:ext uri="{FF2B5EF4-FFF2-40B4-BE49-F238E27FC236}">
                  <a16:creationId xmlns:a16="http://schemas.microsoft.com/office/drawing/2014/main" id="{0C6A5B25-09EE-73B8-48B1-6D67F3A64FC1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Google Shape;4736;p55">
              <a:extLst>
                <a:ext uri="{FF2B5EF4-FFF2-40B4-BE49-F238E27FC236}">
                  <a16:creationId xmlns:a16="http://schemas.microsoft.com/office/drawing/2014/main" id="{84EFA24C-CB4A-3882-16C7-3B5B00CD948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Google Shape;4737;p55">
              <a:extLst>
                <a:ext uri="{FF2B5EF4-FFF2-40B4-BE49-F238E27FC236}">
                  <a16:creationId xmlns:a16="http://schemas.microsoft.com/office/drawing/2014/main" id="{4CCB2E32-AF22-ECCD-02B8-E97027AD621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Google Shape;4738;p55">
              <a:extLst>
                <a:ext uri="{FF2B5EF4-FFF2-40B4-BE49-F238E27FC236}">
                  <a16:creationId xmlns:a16="http://schemas.microsoft.com/office/drawing/2014/main" id="{241428D2-7D08-200A-854E-EB87DC7A723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Google Shape;4739;p55">
              <a:extLst>
                <a:ext uri="{FF2B5EF4-FFF2-40B4-BE49-F238E27FC236}">
                  <a16:creationId xmlns:a16="http://schemas.microsoft.com/office/drawing/2014/main" id="{6FE67611-AA7F-BE69-B708-72CFB1EE404F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Google Shape;4740;p55">
              <a:extLst>
                <a:ext uri="{FF2B5EF4-FFF2-40B4-BE49-F238E27FC236}">
                  <a16:creationId xmlns:a16="http://schemas.microsoft.com/office/drawing/2014/main" id="{02B24F97-2917-1D37-45CD-B95E6286B65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Google Shape;4741;p55">
              <a:extLst>
                <a:ext uri="{FF2B5EF4-FFF2-40B4-BE49-F238E27FC236}">
                  <a16:creationId xmlns:a16="http://schemas.microsoft.com/office/drawing/2014/main" id="{2AB3A5CC-AB76-0DD4-48C5-8D1D301EAEF7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Google Shape;4742;p55">
              <a:extLst>
                <a:ext uri="{FF2B5EF4-FFF2-40B4-BE49-F238E27FC236}">
                  <a16:creationId xmlns:a16="http://schemas.microsoft.com/office/drawing/2014/main" id="{505B9D19-6049-458C-4570-EBAC091D4A5D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Google Shape;4743;p55">
              <a:extLst>
                <a:ext uri="{FF2B5EF4-FFF2-40B4-BE49-F238E27FC236}">
                  <a16:creationId xmlns:a16="http://schemas.microsoft.com/office/drawing/2014/main" id="{ECA62F71-C337-5F3E-D2C0-48D86E3A8B7A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Google Shape;4744;p55">
              <a:extLst>
                <a:ext uri="{FF2B5EF4-FFF2-40B4-BE49-F238E27FC236}">
                  <a16:creationId xmlns:a16="http://schemas.microsoft.com/office/drawing/2014/main" id="{6F4C7DCC-FF28-BD49-3FAE-B30DF02F6212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Google Shape;4745;p55">
              <a:extLst>
                <a:ext uri="{FF2B5EF4-FFF2-40B4-BE49-F238E27FC236}">
                  <a16:creationId xmlns:a16="http://schemas.microsoft.com/office/drawing/2014/main" id="{C9B287A3-7023-87D6-4496-FEE588739641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Google Shape;4746;p55">
              <a:extLst>
                <a:ext uri="{FF2B5EF4-FFF2-40B4-BE49-F238E27FC236}">
                  <a16:creationId xmlns:a16="http://schemas.microsoft.com/office/drawing/2014/main" id="{109F242E-D4B6-5D5C-CFE2-5C42D40C156E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Google Shape;4747;p55">
              <a:extLst>
                <a:ext uri="{FF2B5EF4-FFF2-40B4-BE49-F238E27FC236}">
                  <a16:creationId xmlns:a16="http://schemas.microsoft.com/office/drawing/2014/main" id="{34D3D54C-90B2-A31C-62A1-376D6FD301EB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Google Shape;4748;p55">
              <a:extLst>
                <a:ext uri="{FF2B5EF4-FFF2-40B4-BE49-F238E27FC236}">
                  <a16:creationId xmlns:a16="http://schemas.microsoft.com/office/drawing/2014/main" id="{845254C6-F10A-9BC0-1B71-17AB37007C44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Google Shape;4749;p55">
              <a:extLst>
                <a:ext uri="{FF2B5EF4-FFF2-40B4-BE49-F238E27FC236}">
                  <a16:creationId xmlns:a16="http://schemas.microsoft.com/office/drawing/2014/main" id="{2FCFA05F-43A4-205E-1C0B-C7FBE32DC744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Google Shape;4750;p55">
              <a:extLst>
                <a:ext uri="{FF2B5EF4-FFF2-40B4-BE49-F238E27FC236}">
                  <a16:creationId xmlns:a16="http://schemas.microsoft.com/office/drawing/2014/main" id="{6EC584D1-BD04-C5E6-124D-FE445EAFDB92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Google Shape;4751;p55">
              <a:extLst>
                <a:ext uri="{FF2B5EF4-FFF2-40B4-BE49-F238E27FC236}">
                  <a16:creationId xmlns:a16="http://schemas.microsoft.com/office/drawing/2014/main" id="{C53E44EB-8233-1E51-AFC3-6BA5E949CCAC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Google Shape;4752;p55">
              <a:extLst>
                <a:ext uri="{FF2B5EF4-FFF2-40B4-BE49-F238E27FC236}">
                  <a16:creationId xmlns:a16="http://schemas.microsoft.com/office/drawing/2014/main" id="{965BA5D8-56BF-1AA8-FBA0-1CEA11DECEB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Google Shape;4753;p55">
              <a:extLst>
                <a:ext uri="{FF2B5EF4-FFF2-40B4-BE49-F238E27FC236}">
                  <a16:creationId xmlns:a16="http://schemas.microsoft.com/office/drawing/2014/main" id="{39228DCD-424D-3761-D53E-D5DF640B423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Google Shape;4754;p55">
              <a:extLst>
                <a:ext uri="{FF2B5EF4-FFF2-40B4-BE49-F238E27FC236}">
                  <a16:creationId xmlns:a16="http://schemas.microsoft.com/office/drawing/2014/main" id="{CE27DC8F-DCD9-83E3-F631-14FF669E7EF6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Google Shape;4755;p55">
              <a:extLst>
                <a:ext uri="{FF2B5EF4-FFF2-40B4-BE49-F238E27FC236}">
                  <a16:creationId xmlns:a16="http://schemas.microsoft.com/office/drawing/2014/main" id="{F0914B6B-920B-2081-515E-48E243D6E3B7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Google Shape;4756;p55">
              <a:extLst>
                <a:ext uri="{FF2B5EF4-FFF2-40B4-BE49-F238E27FC236}">
                  <a16:creationId xmlns:a16="http://schemas.microsoft.com/office/drawing/2014/main" id="{3B3DCA41-39F7-D4D3-64FB-102184FD64FC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Google Shape;4757;p55">
              <a:extLst>
                <a:ext uri="{FF2B5EF4-FFF2-40B4-BE49-F238E27FC236}">
                  <a16:creationId xmlns:a16="http://schemas.microsoft.com/office/drawing/2014/main" id="{ACFA61FE-E0E7-AEED-880A-194373656D73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Google Shape;4758;p55">
              <a:extLst>
                <a:ext uri="{FF2B5EF4-FFF2-40B4-BE49-F238E27FC236}">
                  <a16:creationId xmlns:a16="http://schemas.microsoft.com/office/drawing/2014/main" id="{257085F7-696F-040E-DF67-6FF8113831D2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Google Shape;4759;p55">
              <a:extLst>
                <a:ext uri="{FF2B5EF4-FFF2-40B4-BE49-F238E27FC236}">
                  <a16:creationId xmlns:a16="http://schemas.microsoft.com/office/drawing/2014/main" id="{B54A9071-A2E2-DDAA-F18B-09DD23EAB8BB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2" name="Google Shape;4718;p55">
            <a:extLst>
              <a:ext uri="{FF2B5EF4-FFF2-40B4-BE49-F238E27FC236}">
                <a16:creationId xmlns:a16="http://schemas.microsoft.com/office/drawing/2014/main" id="{D24C5B1C-6DD6-17CF-D517-00446168721B}"/>
              </a:ext>
            </a:extLst>
          </p:cNvPr>
          <p:cNvGrpSpPr/>
          <p:nvPr/>
        </p:nvGrpSpPr>
        <p:grpSpPr>
          <a:xfrm>
            <a:off x="1329046" y="213941"/>
            <a:ext cx="338072" cy="417985"/>
            <a:chOff x="4996825" y="327400"/>
            <a:chExt cx="1034125" cy="949875"/>
          </a:xfrm>
        </p:grpSpPr>
        <p:sp>
          <p:nvSpPr>
            <p:cNvPr id="173" name="Google Shape;4719;p55">
              <a:extLst>
                <a:ext uri="{FF2B5EF4-FFF2-40B4-BE49-F238E27FC236}">
                  <a16:creationId xmlns:a16="http://schemas.microsoft.com/office/drawing/2014/main" id="{9A523613-502E-82FC-5A5C-F97C276DB7B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Google Shape;4720;p55">
              <a:extLst>
                <a:ext uri="{FF2B5EF4-FFF2-40B4-BE49-F238E27FC236}">
                  <a16:creationId xmlns:a16="http://schemas.microsoft.com/office/drawing/2014/main" id="{F7FE70A5-5E1C-356F-5103-3A3845588CF3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Google Shape;4721;p55">
              <a:extLst>
                <a:ext uri="{FF2B5EF4-FFF2-40B4-BE49-F238E27FC236}">
                  <a16:creationId xmlns:a16="http://schemas.microsoft.com/office/drawing/2014/main" id="{AEE0542D-29CE-D39F-FE7F-ACD747F995EF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Google Shape;4722;p55">
              <a:extLst>
                <a:ext uri="{FF2B5EF4-FFF2-40B4-BE49-F238E27FC236}">
                  <a16:creationId xmlns:a16="http://schemas.microsoft.com/office/drawing/2014/main" id="{F3BE17EF-5F1D-471F-9537-10BA15BC96AF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Google Shape;4723;p55">
              <a:extLst>
                <a:ext uri="{FF2B5EF4-FFF2-40B4-BE49-F238E27FC236}">
                  <a16:creationId xmlns:a16="http://schemas.microsoft.com/office/drawing/2014/main" id="{4BF99001-457D-74AC-2B51-85EF3247C936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Google Shape;4724;p55">
              <a:extLst>
                <a:ext uri="{FF2B5EF4-FFF2-40B4-BE49-F238E27FC236}">
                  <a16:creationId xmlns:a16="http://schemas.microsoft.com/office/drawing/2014/main" id="{1631E0E9-8C7E-4EF7-7CA0-983B3050492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Google Shape;4725;p55">
              <a:extLst>
                <a:ext uri="{FF2B5EF4-FFF2-40B4-BE49-F238E27FC236}">
                  <a16:creationId xmlns:a16="http://schemas.microsoft.com/office/drawing/2014/main" id="{8D9FEF43-357D-27F1-5E98-20310F853B01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Google Shape;4726;p55">
              <a:extLst>
                <a:ext uri="{FF2B5EF4-FFF2-40B4-BE49-F238E27FC236}">
                  <a16:creationId xmlns:a16="http://schemas.microsoft.com/office/drawing/2014/main" id="{EF5B183C-8366-0034-4A06-5F8E450D76A1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Google Shape;4727;p55">
              <a:extLst>
                <a:ext uri="{FF2B5EF4-FFF2-40B4-BE49-F238E27FC236}">
                  <a16:creationId xmlns:a16="http://schemas.microsoft.com/office/drawing/2014/main" id="{44BC78F4-FD72-03D0-22C7-00F65E9B5B72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Google Shape;4728;p55">
              <a:extLst>
                <a:ext uri="{FF2B5EF4-FFF2-40B4-BE49-F238E27FC236}">
                  <a16:creationId xmlns:a16="http://schemas.microsoft.com/office/drawing/2014/main" id="{2A9E3E8D-6019-C0B7-B026-E856C6F713FF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Google Shape;4729;p55">
              <a:extLst>
                <a:ext uri="{FF2B5EF4-FFF2-40B4-BE49-F238E27FC236}">
                  <a16:creationId xmlns:a16="http://schemas.microsoft.com/office/drawing/2014/main" id="{3E82B2F2-CCCE-EA3D-5FEA-351E0256AEA5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Google Shape;4730;p55">
              <a:extLst>
                <a:ext uri="{FF2B5EF4-FFF2-40B4-BE49-F238E27FC236}">
                  <a16:creationId xmlns:a16="http://schemas.microsoft.com/office/drawing/2014/main" id="{9F012590-61A8-B2E0-6552-2EF2253D319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Google Shape;4731;p55">
              <a:extLst>
                <a:ext uri="{FF2B5EF4-FFF2-40B4-BE49-F238E27FC236}">
                  <a16:creationId xmlns:a16="http://schemas.microsoft.com/office/drawing/2014/main" id="{B37EFABB-A4AC-ECA8-D25B-0F493274F840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Google Shape;4732;p55">
              <a:extLst>
                <a:ext uri="{FF2B5EF4-FFF2-40B4-BE49-F238E27FC236}">
                  <a16:creationId xmlns:a16="http://schemas.microsoft.com/office/drawing/2014/main" id="{2AB50DAD-E2B3-9DA0-16A5-6CA7E4679186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Google Shape;4733;p55">
              <a:extLst>
                <a:ext uri="{FF2B5EF4-FFF2-40B4-BE49-F238E27FC236}">
                  <a16:creationId xmlns:a16="http://schemas.microsoft.com/office/drawing/2014/main" id="{33E734DD-584A-EF0A-F135-37C34157211E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Google Shape;4734;p55">
              <a:extLst>
                <a:ext uri="{FF2B5EF4-FFF2-40B4-BE49-F238E27FC236}">
                  <a16:creationId xmlns:a16="http://schemas.microsoft.com/office/drawing/2014/main" id="{CE6808AE-F87A-362F-D1E1-F8F2B0E78D79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Google Shape;4735;p55">
              <a:extLst>
                <a:ext uri="{FF2B5EF4-FFF2-40B4-BE49-F238E27FC236}">
                  <a16:creationId xmlns:a16="http://schemas.microsoft.com/office/drawing/2014/main" id="{C1B7AAE3-BBD6-82DD-644F-7049B3689ED0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Google Shape;4736;p55">
              <a:extLst>
                <a:ext uri="{FF2B5EF4-FFF2-40B4-BE49-F238E27FC236}">
                  <a16:creationId xmlns:a16="http://schemas.microsoft.com/office/drawing/2014/main" id="{C8A48E0F-F0DD-4EA6-D628-1078CBA9B1C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Google Shape;4737;p55">
              <a:extLst>
                <a:ext uri="{FF2B5EF4-FFF2-40B4-BE49-F238E27FC236}">
                  <a16:creationId xmlns:a16="http://schemas.microsoft.com/office/drawing/2014/main" id="{273CD812-DF72-D7FF-4AAA-16493FEF71BF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Google Shape;4738;p55">
              <a:extLst>
                <a:ext uri="{FF2B5EF4-FFF2-40B4-BE49-F238E27FC236}">
                  <a16:creationId xmlns:a16="http://schemas.microsoft.com/office/drawing/2014/main" id="{7C74E02D-9739-3558-EF64-2FD8ABE6E0F7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Google Shape;4739;p55">
              <a:extLst>
                <a:ext uri="{FF2B5EF4-FFF2-40B4-BE49-F238E27FC236}">
                  <a16:creationId xmlns:a16="http://schemas.microsoft.com/office/drawing/2014/main" id="{C95C3F65-B79C-44F5-4983-A383F6E95511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Google Shape;4740;p55">
              <a:extLst>
                <a:ext uri="{FF2B5EF4-FFF2-40B4-BE49-F238E27FC236}">
                  <a16:creationId xmlns:a16="http://schemas.microsoft.com/office/drawing/2014/main" id="{5C9F22A7-09E8-A94C-F575-E30F7A9BCE8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Google Shape;4741;p55">
              <a:extLst>
                <a:ext uri="{FF2B5EF4-FFF2-40B4-BE49-F238E27FC236}">
                  <a16:creationId xmlns:a16="http://schemas.microsoft.com/office/drawing/2014/main" id="{AE03ACCF-8CD2-2485-3506-E38E015B6CB5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Google Shape;4742;p55">
              <a:extLst>
                <a:ext uri="{FF2B5EF4-FFF2-40B4-BE49-F238E27FC236}">
                  <a16:creationId xmlns:a16="http://schemas.microsoft.com/office/drawing/2014/main" id="{16341BF0-82DB-E070-123A-3A13E96AC3B6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Google Shape;4743;p55">
              <a:extLst>
                <a:ext uri="{FF2B5EF4-FFF2-40B4-BE49-F238E27FC236}">
                  <a16:creationId xmlns:a16="http://schemas.microsoft.com/office/drawing/2014/main" id="{5F4E4459-D400-22E9-98CB-7AC7B4FE9D62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Google Shape;4744;p55">
              <a:extLst>
                <a:ext uri="{FF2B5EF4-FFF2-40B4-BE49-F238E27FC236}">
                  <a16:creationId xmlns:a16="http://schemas.microsoft.com/office/drawing/2014/main" id="{75EA7496-7C4D-FDEB-FC40-F3DB9394885C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Google Shape;4745;p55">
              <a:extLst>
                <a:ext uri="{FF2B5EF4-FFF2-40B4-BE49-F238E27FC236}">
                  <a16:creationId xmlns:a16="http://schemas.microsoft.com/office/drawing/2014/main" id="{4D5B1696-CF28-76C4-D2A8-4485A0CA28DD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Google Shape;4746;p55">
              <a:extLst>
                <a:ext uri="{FF2B5EF4-FFF2-40B4-BE49-F238E27FC236}">
                  <a16:creationId xmlns:a16="http://schemas.microsoft.com/office/drawing/2014/main" id="{A906D0E9-693C-6CBB-F0F7-65FACC126303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Google Shape;4747;p55">
              <a:extLst>
                <a:ext uri="{FF2B5EF4-FFF2-40B4-BE49-F238E27FC236}">
                  <a16:creationId xmlns:a16="http://schemas.microsoft.com/office/drawing/2014/main" id="{7F6E4763-C6DB-B393-CDC1-A7C7809D4362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Google Shape;4748;p55">
              <a:extLst>
                <a:ext uri="{FF2B5EF4-FFF2-40B4-BE49-F238E27FC236}">
                  <a16:creationId xmlns:a16="http://schemas.microsoft.com/office/drawing/2014/main" id="{BF4B5502-7793-8343-2C50-B87364C465F6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Google Shape;4749;p55">
              <a:extLst>
                <a:ext uri="{FF2B5EF4-FFF2-40B4-BE49-F238E27FC236}">
                  <a16:creationId xmlns:a16="http://schemas.microsoft.com/office/drawing/2014/main" id="{99F7BA59-C3F2-05E9-18B0-EAF3B1B6E7E6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Google Shape;4750;p55">
              <a:extLst>
                <a:ext uri="{FF2B5EF4-FFF2-40B4-BE49-F238E27FC236}">
                  <a16:creationId xmlns:a16="http://schemas.microsoft.com/office/drawing/2014/main" id="{8962B6CE-A0EB-9FE5-AD77-10ED3508B209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Google Shape;4751;p55">
              <a:extLst>
                <a:ext uri="{FF2B5EF4-FFF2-40B4-BE49-F238E27FC236}">
                  <a16:creationId xmlns:a16="http://schemas.microsoft.com/office/drawing/2014/main" id="{7196253A-4188-34F2-4DF7-FB34D2E67F07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Google Shape;4752;p55">
              <a:extLst>
                <a:ext uri="{FF2B5EF4-FFF2-40B4-BE49-F238E27FC236}">
                  <a16:creationId xmlns:a16="http://schemas.microsoft.com/office/drawing/2014/main" id="{9BD67AFB-2DF7-CF9A-D5D9-2D0DD171949C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Google Shape;4753;p55">
              <a:extLst>
                <a:ext uri="{FF2B5EF4-FFF2-40B4-BE49-F238E27FC236}">
                  <a16:creationId xmlns:a16="http://schemas.microsoft.com/office/drawing/2014/main" id="{E5CBBFF3-3EA2-2B0B-4FC7-48E989112623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Google Shape;4754;p55">
              <a:extLst>
                <a:ext uri="{FF2B5EF4-FFF2-40B4-BE49-F238E27FC236}">
                  <a16:creationId xmlns:a16="http://schemas.microsoft.com/office/drawing/2014/main" id="{A77839F1-9C9E-E80A-2485-F40209D8749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Google Shape;4755;p55">
              <a:extLst>
                <a:ext uri="{FF2B5EF4-FFF2-40B4-BE49-F238E27FC236}">
                  <a16:creationId xmlns:a16="http://schemas.microsoft.com/office/drawing/2014/main" id="{368FD213-9800-7EF6-3721-3E254ECF9394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Google Shape;4756;p55">
              <a:extLst>
                <a:ext uri="{FF2B5EF4-FFF2-40B4-BE49-F238E27FC236}">
                  <a16:creationId xmlns:a16="http://schemas.microsoft.com/office/drawing/2014/main" id="{F686ED6F-B0B7-A916-91ED-8E5E0013830C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Google Shape;4757;p55">
              <a:extLst>
                <a:ext uri="{FF2B5EF4-FFF2-40B4-BE49-F238E27FC236}">
                  <a16:creationId xmlns:a16="http://schemas.microsoft.com/office/drawing/2014/main" id="{218A1BAC-4999-D68D-DEA7-A60BB7EBCBA2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Google Shape;4758;p55">
              <a:extLst>
                <a:ext uri="{FF2B5EF4-FFF2-40B4-BE49-F238E27FC236}">
                  <a16:creationId xmlns:a16="http://schemas.microsoft.com/office/drawing/2014/main" id="{C2D9DF99-91A3-1B81-579A-A98A88361F3C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Google Shape;4759;p55">
              <a:extLst>
                <a:ext uri="{FF2B5EF4-FFF2-40B4-BE49-F238E27FC236}">
                  <a16:creationId xmlns:a16="http://schemas.microsoft.com/office/drawing/2014/main" id="{736DCD76-B725-1E1E-3B93-65B9E77D0EC0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214" name="Picture 7">
            <a:extLst>
              <a:ext uri="{FF2B5EF4-FFF2-40B4-BE49-F238E27FC236}">
                <a16:creationId xmlns:a16="http://schemas.microsoft.com/office/drawing/2014/main" id="{80AB5965-7E2E-83F2-59F2-95F43E7EE6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23449" y="92772"/>
            <a:ext cx="717130" cy="71713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5" name="Google Shape;4035;p55"/>
          <p:cNvSpPr/>
          <p:nvPr/>
        </p:nvSpPr>
        <p:spPr>
          <a:xfrm rot="5400000">
            <a:off x="2953763" y="-589341"/>
            <a:ext cx="3007360" cy="6461885"/>
          </a:xfrm>
          <a:custGeom>
            <a:avLst/>
            <a:gdLst/>
            <a:ahLst/>
            <a:cxnLst/>
            <a:rect l="l" t="t" r="r" b="b"/>
            <a:pathLst>
              <a:path w="8555" h="24096" extrusionOk="0">
                <a:moveTo>
                  <a:pt x="6334" y="1"/>
                </a:moveTo>
                <a:cubicBezTo>
                  <a:pt x="6162" y="19"/>
                  <a:pt x="5994" y="37"/>
                  <a:pt x="5823" y="37"/>
                </a:cubicBezTo>
                <a:cubicBezTo>
                  <a:pt x="5334" y="60"/>
                  <a:pt x="4823" y="60"/>
                  <a:pt x="4316" y="60"/>
                </a:cubicBezTo>
                <a:cubicBezTo>
                  <a:pt x="3751" y="78"/>
                  <a:pt x="3203" y="173"/>
                  <a:pt x="2638" y="245"/>
                </a:cubicBezTo>
                <a:cubicBezTo>
                  <a:pt x="2317" y="304"/>
                  <a:pt x="1995" y="417"/>
                  <a:pt x="1674" y="512"/>
                </a:cubicBezTo>
                <a:cubicBezTo>
                  <a:pt x="1299" y="643"/>
                  <a:pt x="978" y="851"/>
                  <a:pt x="751" y="1191"/>
                </a:cubicBezTo>
                <a:cubicBezTo>
                  <a:pt x="715" y="1245"/>
                  <a:pt x="656" y="1304"/>
                  <a:pt x="620" y="1358"/>
                </a:cubicBezTo>
                <a:cubicBezTo>
                  <a:pt x="453" y="1566"/>
                  <a:pt x="317" y="1810"/>
                  <a:pt x="263" y="2073"/>
                </a:cubicBezTo>
                <a:cubicBezTo>
                  <a:pt x="168" y="2394"/>
                  <a:pt x="168" y="2733"/>
                  <a:pt x="132" y="3054"/>
                </a:cubicBezTo>
                <a:cubicBezTo>
                  <a:pt x="114" y="3358"/>
                  <a:pt x="91" y="3656"/>
                  <a:pt x="73" y="3977"/>
                </a:cubicBezTo>
                <a:cubicBezTo>
                  <a:pt x="37" y="4470"/>
                  <a:pt x="19" y="4977"/>
                  <a:pt x="19" y="5488"/>
                </a:cubicBezTo>
                <a:cubicBezTo>
                  <a:pt x="0" y="6579"/>
                  <a:pt x="0" y="7691"/>
                  <a:pt x="19" y="8804"/>
                </a:cubicBezTo>
                <a:cubicBezTo>
                  <a:pt x="55" y="10012"/>
                  <a:pt x="19" y="11233"/>
                  <a:pt x="91" y="12459"/>
                </a:cubicBezTo>
                <a:cubicBezTo>
                  <a:pt x="132" y="13382"/>
                  <a:pt x="91" y="14310"/>
                  <a:pt x="91" y="15232"/>
                </a:cubicBezTo>
                <a:cubicBezTo>
                  <a:pt x="91" y="16436"/>
                  <a:pt x="114" y="17662"/>
                  <a:pt x="91" y="18870"/>
                </a:cubicBezTo>
                <a:cubicBezTo>
                  <a:pt x="91" y="19191"/>
                  <a:pt x="114" y="19512"/>
                  <a:pt x="150" y="19811"/>
                </a:cubicBezTo>
                <a:cubicBezTo>
                  <a:pt x="168" y="20209"/>
                  <a:pt x="245" y="20602"/>
                  <a:pt x="227" y="21018"/>
                </a:cubicBezTo>
                <a:cubicBezTo>
                  <a:pt x="227" y="21095"/>
                  <a:pt x="227" y="21186"/>
                  <a:pt x="245" y="21263"/>
                </a:cubicBezTo>
                <a:cubicBezTo>
                  <a:pt x="299" y="21751"/>
                  <a:pt x="358" y="22226"/>
                  <a:pt x="358" y="22715"/>
                </a:cubicBezTo>
                <a:cubicBezTo>
                  <a:pt x="358" y="22769"/>
                  <a:pt x="358" y="22828"/>
                  <a:pt x="376" y="22864"/>
                </a:cubicBezTo>
                <a:cubicBezTo>
                  <a:pt x="453" y="23036"/>
                  <a:pt x="507" y="23203"/>
                  <a:pt x="543" y="23375"/>
                </a:cubicBezTo>
                <a:cubicBezTo>
                  <a:pt x="566" y="23448"/>
                  <a:pt x="584" y="23506"/>
                  <a:pt x="638" y="23561"/>
                </a:cubicBezTo>
                <a:cubicBezTo>
                  <a:pt x="865" y="23787"/>
                  <a:pt x="1131" y="23941"/>
                  <a:pt x="1448" y="23995"/>
                </a:cubicBezTo>
                <a:cubicBezTo>
                  <a:pt x="1828" y="24054"/>
                  <a:pt x="2185" y="24072"/>
                  <a:pt x="2561" y="24072"/>
                </a:cubicBezTo>
                <a:lnTo>
                  <a:pt x="3334" y="24072"/>
                </a:lnTo>
                <a:cubicBezTo>
                  <a:pt x="3439" y="24072"/>
                  <a:pt x="3533" y="24095"/>
                  <a:pt x="3624" y="24095"/>
                </a:cubicBezTo>
                <a:cubicBezTo>
                  <a:pt x="3647" y="24095"/>
                  <a:pt x="3669" y="24094"/>
                  <a:pt x="3692" y="24090"/>
                </a:cubicBezTo>
                <a:cubicBezTo>
                  <a:pt x="4108" y="24036"/>
                  <a:pt x="4524" y="24013"/>
                  <a:pt x="4936" y="23995"/>
                </a:cubicBezTo>
                <a:cubicBezTo>
                  <a:pt x="5067" y="23995"/>
                  <a:pt x="5203" y="23977"/>
                  <a:pt x="5334" y="23959"/>
                </a:cubicBezTo>
                <a:cubicBezTo>
                  <a:pt x="5709" y="23900"/>
                  <a:pt x="6067" y="23864"/>
                  <a:pt x="6447" y="23846"/>
                </a:cubicBezTo>
                <a:cubicBezTo>
                  <a:pt x="6578" y="23828"/>
                  <a:pt x="6727" y="23828"/>
                  <a:pt x="6859" y="23751"/>
                </a:cubicBezTo>
                <a:cubicBezTo>
                  <a:pt x="7162" y="23601"/>
                  <a:pt x="7424" y="23393"/>
                  <a:pt x="7650" y="23131"/>
                </a:cubicBezTo>
                <a:cubicBezTo>
                  <a:pt x="7781" y="23018"/>
                  <a:pt x="7840" y="22864"/>
                  <a:pt x="7840" y="22697"/>
                </a:cubicBezTo>
                <a:lnTo>
                  <a:pt x="7840" y="22471"/>
                </a:lnTo>
                <a:cubicBezTo>
                  <a:pt x="7876" y="22149"/>
                  <a:pt x="7894" y="21810"/>
                  <a:pt x="7917" y="21489"/>
                </a:cubicBezTo>
                <a:cubicBezTo>
                  <a:pt x="7953" y="21018"/>
                  <a:pt x="7989" y="20530"/>
                  <a:pt x="7971" y="20037"/>
                </a:cubicBezTo>
                <a:cubicBezTo>
                  <a:pt x="7953" y="19869"/>
                  <a:pt x="7953" y="19697"/>
                  <a:pt x="7953" y="19530"/>
                </a:cubicBezTo>
                <a:cubicBezTo>
                  <a:pt x="7989" y="19263"/>
                  <a:pt x="7971" y="19001"/>
                  <a:pt x="7989" y="18738"/>
                </a:cubicBezTo>
                <a:cubicBezTo>
                  <a:pt x="8030" y="18286"/>
                  <a:pt x="8030" y="17834"/>
                  <a:pt x="8084" y="17381"/>
                </a:cubicBezTo>
                <a:cubicBezTo>
                  <a:pt x="8121" y="17060"/>
                  <a:pt x="8161" y="16757"/>
                  <a:pt x="8179" y="16436"/>
                </a:cubicBezTo>
                <a:cubicBezTo>
                  <a:pt x="8198" y="16305"/>
                  <a:pt x="8216" y="16173"/>
                  <a:pt x="8143" y="16042"/>
                </a:cubicBezTo>
                <a:cubicBezTo>
                  <a:pt x="8121" y="16006"/>
                  <a:pt x="8143" y="15983"/>
                  <a:pt x="8161" y="15947"/>
                </a:cubicBezTo>
                <a:cubicBezTo>
                  <a:pt x="8234" y="15834"/>
                  <a:pt x="8256" y="15703"/>
                  <a:pt x="8256" y="15572"/>
                </a:cubicBezTo>
                <a:cubicBezTo>
                  <a:pt x="8256" y="15251"/>
                  <a:pt x="8274" y="14929"/>
                  <a:pt x="8293" y="14608"/>
                </a:cubicBezTo>
                <a:cubicBezTo>
                  <a:pt x="8311" y="14477"/>
                  <a:pt x="8311" y="14328"/>
                  <a:pt x="8329" y="14197"/>
                </a:cubicBezTo>
                <a:cubicBezTo>
                  <a:pt x="8388" y="13798"/>
                  <a:pt x="8424" y="13382"/>
                  <a:pt x="8442" y="12989"/>
                </a:cubicBezTo>
                <a:cubicBezTo>
                  <a:pt x="8442" y="12591"/>
                  <a:pt x="8483" y="12197"/>
                  <a:pt x="8483" y="11799"/>
                </a:cubicBezTo>
                <a:lnTo>
                  <a:pt x="8483" y="11632"/>
                </a:lnTo>
                <a:cubicBezTo>
                  <a:pt x="8519" y="11310"/>
                  <a:pt x="8519" y="11007"/>
                  <a:pt x="8537" y="10691"/>
                </a:cubicBezTo>
                <a:cubicBezTo>
                  <a:pt x="8555" y="10369"/>
                  <a:pt x="8537" y="10066"/>
                  <a:pt x="8537" y="9745"/>
                </a:cubicBezTo>
                <a:cubicBezTo>
                  <a:pt x="8555" y="9180"/>
                  <a:pt x="8501" y="8614"/>
                  <a:pt x="8483" y="8067"/>
                </a:cubicBezTo>
                <a:cubicBezTo>
                  <a:pt x="8483" y="7655"/>
                  <a:pt x="8460" y="7257"/>
                  <a:pt x="8442" y="6864"/>
                </a:cubicBezTo>
                <a:cubicBezTo>
                  <a:pt x="8424" y="6655"/>
                  <a:pt x="8424" y="6465"/>
                  <a:pt x="8406" y="6257"/>
                </a:cubicBezTo>
                <a:cubicBezTo>
                  <a:pt x="8369" y="5959"/>
                  <a:pt x="8388" y="5638"/>
                  <a:pt x="8388" y="5316"/>
                </a:cubicBezTo>
                <a:cubicBezTo>
                  <a:pt x="8406" y="4995"/>
                  <a:pt x="8460" y="4656"/>
                  <a:pt x="8442" y="4335"/>
                </a:cubicBezTo>
                <a:cubicBezTo>
                  <a:pt x="8442" y="4222"/>
                  <a:pt x="8442" y="4109"/>
                  <a:pt x="8460" y="3995"/>
                </a:cubicBezTo>
                <a:cubicBezTo>
                  <a:pt x="8483" y="3566"/>
                  <a:pt x="8501" y="3131"/>
                  <a:pt x="8519" y="2697"/>
                </a:cubicBezTo>
                <a:cubicBezTo>
                  <a:pt x="8519" y="2584"/>
                  <a:pt x="8501" y="2471"/>
                  <a:pt x="8519" y="2340"/>
                </a:cubicBezTo>
                <a:cubicBezTo>
                  <a:pt x="8555" y="2186"/>
                  <a:pt x="8519" y="2055"/>
                  <a:pt x="8501" y="1905"/>
                </a:cubicBezTo>
                <a:cubicBezTo>
                  <a:pt x="8483" y="1810"/>
                  <a:pt x="8460" y="1715"/>
                  <a:pt x="8442" y="1620"/>
                </a:cubicBezTo>
                <a:cubicBezTo>
                  <a:pt x="8442" y="1304"/>
                  <a:pt x="8347" y="1001"/>
                  <a:pt x="8216" y="716"/>
                </a:cubicBezTo>
                <a:cubicBezTo>
                  <a:pt x="8121" y="490"/>
                  <a:pt x="7953" y="376"/>
                  <a:pt x="7763" y="263"/>
                </a:cubicBezTo>
                <a:cubicBezTo>
                  <a:pt x="7578" y="173"/>
                  <a:pt x="7370" y="114"/>
                  <a:pt x="7162" y="96"/>
                </a:cubicBezTo>
                <a:cubicBezTo>
                  <a:pt x="6899" y="60"/>
                  <a:pt x="6614" y="1"/>
                  <a:pt x="633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6" name="Google Shape;4036;p55"/>
          <p:cNvSpPr/>
          <p:nvPr/>
        </p:nvSpPr>
        <p:spPr>
          <a:xfrm rot="5400000">
            <a:off x="3119344" y="-504447"/>
            <a:ext cx="2783391" cy="6461885"/>
          </a:xfrm>
          <a:custGeom>
            <a:avLst/>
            <a:gdLst/>
            <a:ahLst/>
            <a:cxnLst/>
            <a:rect l="l" t="t" r="r" b="b"/>
            <a:pathLst>
              <a:path w="8555" h="24096" extrusionOk="0">
                <a:moveTo>
                  <a:pt x="6334" y="1"/>
                </a:moveTo>
                <a:cubicBezTo>
                  <a:pt x="6162" y="19"/>
                  <a:pt x="5994" y="37"/>
                  <a:pt x="5823" y="37"/>
                </a:cubicBezTo>
                <a:cubicBezTo>
                  <a:pt x="5334" y="60"/>
                  <a:pt x="4823" y="60"/>
                  <a:pt x="4316" y="60"/>
                </a:cubicBezTo>
                <a:cubicBezTo>
                  <a:pt x="3751" y="78"/>
                  <a:pt x="3203" y="173"/>
                  <a:pt x="2638" y="245"/>
                </a:cubicBezTo>
                <a:cubicBezTo>
                  <a:pt x="2317" y="304"/>
                  <a:pt x="1995" y="417"/>
                  <a:pt x="1674" y="512"/>
                </a:cubicBezTo>
                <a:cubicBezTo>
                  <a:pt x="1299" y="643"/>
                  <a:pt x="978" y="851"/>
                  <a:pt x="751" y="1191"/>
                </a:cubicBezTo>
                <a:cubicBezTo>
                  <a:pt x="715" y="1245"/>
                  <a:pt x="656" y="1304"/>
                  <a:pt x="620" y="1358"/>
                </a:cubicBezTo>
                <a:cubicBezTo>
                  <a:pt x="453" y="1566"/>
                  <a:pt x="317" y="1810"/>
                  <a:pt x="263" y="2073"/>
                </a:cubicBezTo>
                <a:cubicBezTo>
                  <a:pt x="168" y="2394"/>
                  <a:pt x="168" y="2733"/>
                  <a:pt x="132" y="3054"/>
                </a:cubicBezTo>
                <a:cubicBezTo>
                  <a:pt x="114" y="3358"/>
                  <a:pt x="91" y="3656"/>
                  <a:pt x="73" y="3977"/>
                </a:cubicBezTo>
                <a:cubicBezTo>
                  <a:pt x="37" y="4470"/>
                  <a:pt x="19" y="4977"/>
                  <a:pt x="19" y="5488"/>
                </a:cubicBezTo>
                <a:cubicBezTo>
                  <a:pt x="0" y="6579"/>
                  <a:pt x="0" y="7691"/>
                  <a:pt x="19" y="8804"/>
                </a:cubicBezTo>
                <a:cubicBezTo>
                  <a:pt x="55" y="10012"/>
                  <a:pt x="19" y="11233"/>
                  <a:pt x="91" y="12459"/>
                </a:cubicBezTo>
                <a:cubicBezTo>
                  <a:pt x="132" y="13382"/>
                  <a:pt x="91" y="14310"/>
                  <a:pt x="91" y="15232"/>
                </a:cubicBezTo>
                <a:cubicBezTo>
                  <a:pt x="91" y="16436"/>
                  <a:pt x="114" y="17662"/>
                  <a:pt x="91" y="18870"/>
                </a:cubicBezTo>
                <a:cubicBezTo>
                  <a:pt x="91" y="19191"/>
                  <a:pt x="114" y="19512"/>
                  <a:pt x="150" y="19811"/>
                </a:cubicBezTo>
                <a:cubicBezTo>
                  <a:pt x="168" y="20209"/>
                  <a:pt x="245" y="20602"/>
                  <a:pt x="227" y="21018"/>
                </a:cubicBezTo>
                <a:cubicBezTo>
                  <a:pt x="227" y="21095"/>
                  <a:pt x="227" y="21186"/>
                  <a:pt x="245" y="21263"/>
                </a:cubicBezTo>
                <a:cubicBezTo>
                  <a:pt x="299" y="21751"/>
                  <a:pt x="358" y="22226"/>
                  <a:pt x="358" y="22715"/>
                </a:cubicBezTo>
                <a:cubicBezTo>
                  <a:pt x="358" y="22769"/>
                  <a:pt x="358" y="22828"/>
                  <a:pt x="376" y="22864"/>
                </a:cubicBezTo>
                <a:cubicBezTo>
                  <a:pt x="453" y="23036"/>
                  <a:pt x="507" y="23203"/>
                  <a:pt x="543" y="23375"/>
                </a:cubicBezTo>
                <a:cubicBezTo>
                  <a:pt x="566" y="23448"/>
                  <a:pt x="584" y="23506"/>
                  <a:pt x="638" y="23561"/>
                </a:cubicBezTo>
                <a:cubicBezTo>
                  <a:pt x="865" y="23787"/>
                  <a:pt x="1131" y="23941"/>
                  <a:pt x="1448" y="23995"/>
                </a:cubicBezTo>
                <a:cubicBezTo>
                  <a:pt x="1828" y="24054"/>
                  <a:pt x="2185" y="24072"/>
                  <a:pt x="2561" y="24072"/>
                </a:cubicBezTo>
                <a:lnTo>
                  <a:pt x="3334" y="24072"/>
                </a:lnTo>
                <a:cubicBezTo>
                  <a:pt x="3439" y="24072"/>
                  <a:pt x="3533" y="24095"/>
                  <a:pt x="3624" y="24095"/>
                </a:cubicBezTo>
                <a:cubicBezTo>
                  <a:pt x="3647" y="24095"/>
                  <a:pt x="3669" y="24094"/>
                  <a:pt x="3692" y="24090"/>
                </a:cubicBezTo>
                <a:cubicBezTo>
                  <a:pt x="4108" y="24036"/>
                  <a:pt x="4524" y="24013"/>
                  <a:pt x="4936" y="23995"/>
                </a:cubicBezTo>
                <a:cubicBezTo>
                  <a:pt x="5067" y="23995"/>
                  <a:pt x="5203" y="23977"/>
                  <a:pt x="5334" y="23959"/>
                </a:cubicBezTo>
                <a:cubicBezTo>
                  <a:pt x="5709" y="23900"/>
                  <a:pt x="6067" y="23864"/>
                  <a:pt x="6447" y="23846"/>
                </a:cubicBezTo>
                <a:cubicBezTo>
                  <a:pt x="6578" y="23828"/>
                  <a:pt x="6727" y="23828"/>
                  <a:pt x="6859" y="23751"/>
                </a:cubicBezTo>
                <a:cubicBezTo>
                  <a:pt x="7162" y="23601"/>
                  <a:pt x="7424" y="23393"/>
                  <a:pt x="7650" y="23131"/>
                </a:cubicBezTo>
                <a:cubicBezTo>
                  <a:pt x="7781" y="23018"/>
                  <a:pt x="7840" y="22864"/>
                  <a:pt x="7840" y="22697"/>
                </a:cubicBezTo>
                <a:lnTo>
                  <a:pt x="7840" y="22471"/>
                </a:lnTo>
                <a:cubicBezTo>
                  <a:pt x="7876" y="22149"/>
                  <a:pt x="7894" y="21810"/>
                  <a:pt x="7917" y="21489"/>
                </a:cubicBezTo>
                <a:cubicBezTo>
                  <a:pt x="7953" y="21018"/>
                  <a:pt x="7989" y="20530"/>
                  <a:pt x="7971" y="20037"/>
                </a:cubicBezTo>
                <a:cubicBezTo>
                  <a:pt x="7953" y="19869"/>
                  <a:pt x="7953" y="19697"/>
                  <a:pt x="7953" y="19530"/>
                </a:cubicBezTo>
                <a:cubicBezTo>
                  <a:pt x="7989" y="19263"/>
                  <a:pt x="7971" y="19001"/>
                  <a:pt x="7989" y="18738"/>
                </a:cubicBezTo>
                <a:cubicBezTo>
                  <a:pt x="8030" y="18286"/>
                  <a:pt x="8030" y="17834"/>
                  <a:pt x="8084" y="17381"/>
                </a:cubicBezTo>
                <a:cubicBezTo>
                  <a:pt x="8121" y="17060"/>
                  <a:pt x="8161" y="16757"/>
                  <a:pt x="8179" y="16436"/>
                </a:cubicBezTo>
                <a:cubicBezTo>
                  <a:pt x="8198" y="16305"/>
                  <a:pt x="8216" y="16173"/>
                  <a:pt x="8143" y="16042"/>
                </a:cubicBezTo>
                <a:cubicBezTo>
                  <a:pt x="8121" y="16006"/>
                  <a:pt x="8143" y="15983"/>
                  <a:pt x="8161" y="15947"/>
                </a:cubicBezTo>
                <a:cubicBezTo>
                  <a:pt x="8234" y="15834"/>
                  <a:pt x="8256" y="15703"/>
                  <a:pt x="8256" y="15572"/>
                </a:cubicBezTo>
                <a:cubicBezTo>
                  <a:pt x="8256" y="15251"/>
                  <a:pt x="8274" y="14929"/>
                  <a:pt x="8293" y="14608"/>
                </a:cubicBezTo>
                <a:cubicBezTo>
                  <a:pt x="8311" y="14477"/>
                  <a:pt x="8311" y="14328"/>
                  <a:pt x="8329" y="14197"/>
                </a:cubicBezTo>
                <a:cubicBezTo>
                  <a:pt x="8388" y="13798"/>
                  <a:pt x="8424" y="13382"/>
                  <a:pt x="8442" y="12989"/>
                </a:cubicBezTo>
                <a:cubicBezTo>
                  <a:pt x="8442" y="12591"/>
                  <a:pt x="8483" y="12197"/>
                  <a:pt x="8483" y="11799"/>
                </a:cubicBezTo>
                <a:lnTo>
                  <a:pt x="8483" y="11632"/>
                </a:lnTo>
                <a:cubicBezTo>
                  <a:pt x="8519" y="11310"/>
                  <a:pt x="8519" y="11007"/>
                  <a:pt x="8537" y="10691"/>
                </a:cubicBezTo>
                <a:cubicBezTo>
                  <a:pt x="8555" y="10369"/>
                  <a:pt x="8537" y="10066"/>
                  <a:pt x="8537" y="9745"/>
                </a:cubicBezTo>
                <a:cubicBezTo>
                  <a:pt x="8555" y="9180"/>
                  <a:pt x="8501" y="8614"/>
                  <a:pt x="8483" y="8067"/>
                </a:cubicBezTo>
                <a:cubicBezTo>
                  <a:pt x="8483" y="7655"/>
                  <a:pt x="8460" y="7257"/>
                  <a:pt x="8442" y="6864"/>
                </a:cubicBezTo>
                <a:cubicBezTo>
                  <a:pt x="8424" y="6655"/>
                  <a:pt x="8424" y="6465"/>
                  <a:pt x="8406" y="6257"/>
                </a:cubicBezTo>
                <a:cubicBezTo>
                  <a:pt x="8369" y="5959"/>
                  <a:pt x="8388" y="5638"/>
                  <a:pt x="8388" y="5316"/>
                </a:cubicBezTo>
                <a:cubicBezTo>
                  <a:pt x="8406" y="4995"/>
                  <a:pt x="8460" y="4656"/>
                  <a:pt x="8442" y="4335"/>
                </a:cubicBezTo>
                <a:cubicBezTo>
                  <a:pt x="8442" y="4222"/>
                  <a:pt x="8442" y="4109"/>
                  <a:pt x="8460" y="3995"/>
                </a:cubicBezTo>
                <a:cubicBezTo>
                  <a:pt x="8483" y="3566"/>
                  <a:pt x="8501" y="3131"/>
                  <a:pt x="8519" y="2697"/>
                </a:cubicBezTo>
                <a:cubicBezTo>
                  <a:pt x="8519" y="2584"/>
                  <a:pt x="8501" y="2471"/>
                  <a:pt x="8519" y="2340"/>
                </a:cubicBezTo>
                <a:cubicBezTo>
                  <a:pt x="8555" y="2186"/>
                  <a:pt x="8519" y="2055"/>
                  <a:pt x="8501" y="1905"/>
                </a:cubicBezTo>
                <a:cubicBezTo>
                  <a:pt x="8483" y="1810"/>
                  <a:pt x="8460" y="1715"/>
                  <a:pt x="8442" y="1620"/>
                </a:cubicBezTo>
                <a:cubicBezTo>
                  <a:pt x="8442" y="1304"/>
                  <a:pt x="8347" y="1001"/>
                  <a:pt x="8216" y="716"/>
                </a:cubicBezTo>
                <a:cubicBezTo>
                  <a:pt x="8121" y="490"/>
                  <a:pt x="7953" y="376"/>
                  <a:pt x="7763" y="263"/>
                </a:cubicBezTo>
                <a:cubicBezTo>
                  <a:pt x="7578" y="173"/>
                  <a:pt x="7370" y="114"/>
                  <a:pt x="7162" y="96"/>
                </a:cubicBezTo>
                <a:cubicBezTo>
                  <a:pt x="6899" y="60"/>
                  <a:pt x="6614" y="1"/>
                  <a:pt x="6334" y="1"/>
                </a:cubicBezTo>
                <a:close/>
              </a:path>
            </a:pathLst>
          </a:cu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Hộp Văn bản 9">
                <a:extLst>
                  <a:ext uri="{FF2B5EF4-FFF2-40B4-BE49-F238E27FC236}">
                    <a16:creationId xmlns:a16="http://schemas.microsoft.com/office/drawing/2014/main" id="{98F01C7B-4339-74C3-7E61-5559B4688773}"/>
                  </a:ext>
                </a:extLst>
              </p:cNvPr>
              <p:cNvSpPr txBox="1"/>
              <p:nvPr/>
            </p:nvSpPr>
            <p:spPr>
              <a:xfrm>
                <a:off x="1704340" y="1855485"/>
                <a:ext cx="7027718" cy="18910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nl-NL" sz="2400" dirty="0">
                    <a:effectLst/>
                    <a:latin typeface="+mj-lt"/>
                    <a:ea typeface="Calibri" panose="020F0502020204030204" pitchFamily="34" charset="0"/>
                    <a:cs typeface="Times New Roman" panose="02020603050405020304" pitchFamily="18" charset="0"/>
                  </a:rPr>
                  <a:t>Số em đăng kí học môn thể thao khác là:</a:t>
                </a:r>
                <a:endParaRPr lang="en-US" sz="2400" dirty="0">
                  <a:latin typeface="+mj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2400" dirty="0">
                    <a:effectLst/>
                    <a:latin typeface="+mj-lt"/>
                    <a:ea typeface="Calibri" panose="020F0502020204030204" pitchFamily="34" charset="0"/>
                    <a:cs typeface="Times New Roman" panose="02020603050405020304" pitchFamily="18" charset="0"/>
                  </a:rPr>
                  <a:t>	</a:t>
                </a:r>
                <a:r>
                  <a:rPr lang="nl-NL" sz="2400" dirty="0">
                    <a:effectLst/>
                    <a:latin typeface="+mj-lt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400" b="0" i="0" smtClean="0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4</m:t>
                    </m:r>
                    <m:r>
                      <a:rPr lang="nl-NL" sz="2400" b="0" i="0" smtClean="0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×</m:t>
                    </m:r>
                    <m:r>
                      <a:rPr lang="en-US" sz="2400" b="0" i="0" smtClean="0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4=16</m:t>
                    </m:r>
                  </m:oMath>
                </a14:m>
                <a:r>
                  <a:rPr lang="nl-NL" sz="2400" dirty="0">
                    <a:effectLst/>
                    <a:latin typeface="+mj-lt"/>
                    <a:ea typeface="Calibri" panose="020F0502020204030204" pitchFamily="34" charset="0"/>
                    <a:cs typeface="Times New Roman" panose="02020603050405020304" pitchFamily="18" charset="0"/>
                  </a:rPr>
                  <a:t> (em)</a:t>
                </a:r>
                <a:endParaRPr lang="en-US" sz="2400" dirty="0">
                  <a:effectLst/>
                  <a:latin typeface="+mj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nl-NL" sz="2400" dirty="0">
                    <a:effectLst/>
                    <a:latin typeface="+mj-lt"/>
                    <a:ea typeface="Calibri" panose="020F0502020204030204" pitchFamily="34" charset="0"/>
                  </a:rPr>
                  <a:t>	       Đáp số: 16 em.</a:t>
                </a:r>
                <a:endParaRPr lang="en-US" sz="2400" dirty="0">
                  <a:latin typeface="+mj-lt"/>
                </a:endParaRPr>
              </a:p>
            </p:txBody>
          </p:sp>
        </mc:Choice>
        <mc:Fallback xmlns="">
          <p:sp>
            <p:nvSpPr>
              <p:cNvPr id="10" name="Hộp Văn bản 9">
                <a:extLst>
                  <a:ext uri="{FF2B5EF4-FFF2-40B4-BE49-F238E27FC236}">
                    <a16:creationId xmlns:a16="http://schemas.microsoft.com/office/drawing/2014/main" id="{98F01C7B-4339-74C3-7E61-5559B46887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04340" y="1855485"/>
                <a:ext cx="7027718" cy="1891030"/>
              </a:xfrm>
              <a:prstGeom prst="rect">
                <a:avLst/>
              </a:prstGeom>
              <a:blipFill>
                <a:blip r:embed="rId3"/>
                <a:stretch>
                  <a:fillRect l="-1389" b="-643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Hộp Văn bản 10">
            <a:extLst>
              <a:ext uri="{FF2B5EF4-FFF2-40B4-BE49-F238E27FC236}">
                <a16:creationId xmlns:a16="http://schemas.microsoft.com/office/drawing/2014/main" id="{FC871ED4-942E-F372-AC4A-1A07AA5014E3}"/>
              </a:ext>
            </a:extLst>
          </p:cNvPr>
          <p:cNvSpPr txBox="1"/>
          <p:nvPr/>
        </p:nvSpPr>
        <p:spPr>
          <a:xfrm>
            <a:off x="1613798" y="606890"/>
            <a:ext cx="5687290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nl-NL" sz="2800" b="1" u="sng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Bài giải</a:t>
            </a:r>
            <a:endParaRPr lang="en-US" sz="2800" b="1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Google Shape;4206;p66">
            <a:extLst>
              <a:ext uri="{FF2B5EF4-FFF2-40B4-BE49-F238E27FC236}">
                <a16:creationId xmlns:a16="http://schemas.microsoft.com/office/drawing/2014/main" id="{3D12BB4B-0088-093C-2190-A82BBCB7FB42}"/>
              </a:ext>
            </a:extLst>
          </p:cNvPr>
          <p:cNvSpPr/>
          <p:nvPr/>
        </p:nvSpPr>
        <p:spPr>
          <a:xfrm rot="-1297573">
            <a:off x="299454" y="2271051"/>
            <a:ext cx="558189" cy="277455"/>
          </a:xfrm>
          <a:custGeom>
            <a:avLst/>
            <a:gdLst/>
            <a:ahLst/>
            <a:cxnLst/>
            <a:rect l="l" t="t" r="r" b="b"/>
            <a:pathLst>
              <a:path w="10212" h="5076" extrusionOk="0">
                <a:moveTo>
                  <a:pt x="4290" y="150"/>
                </a:moveTo>
                <a:cubicBezTo>
                  <a:pt x="4290" y="150"/>
                  <a:pt x="4290" y="155"/>
                  <a:pt x="4287" y="161"/>
                </a:cubicBezTo>
                <a:lnTo>
                  <a:pt x="4287" y="161"/>
                </a:lnTo>
                <a:cubicBezTo>
                  <a:pt x="4288" y="157"/>
                  <a:pt x="4289" y="153"/>
                  <a:pt x="4290" y="150"/>
                </a:cubicBezTo>
                <a:close/>
                <a:moveTo>
                  <a:pt x="4199" y="0"/>
                </a:moveTo>
                <a:cubicBezTo>
                  <a:pt x="4009" y="0"/>
                  <a:pt x="3801" y="18"/>
                  <a:pt x="3611" y="36"/>
                </a:cubicBezTo>
                <a:cubicBezTo>
                  <a:pt x="3045" y="113"/>
                  <a:pt x="2480" y="190"/>
                  <a:pt x="1937" y="321"/>
                </a:cubicBezTo>
                <a:cubicBezTo>
                  <a:pt x="1331" y="435"/>
                  <a:pt x="711" y="584"/>
                  <a:pt x="164" y="851"/>
                </a:cubicBezTo>
                <a:cubicBezTo>
                  <a:pt x="0" y="929"/>
                  <a:pt x="75" y="1150"/>
                  <a:pt x="208" y="1150"/>
                </a:cubicBezTo>
                <a:cubicBezTo>
                  <a:pt x="230" y="1150"/>
                  <a:pt x="253" y="1144"/>
                  <a:pt x="277" y="1131"/>
                </a:cubicBezTo>
                <a:cubicBezTo>
                  <a:pt x="747" y="905"/>
                  <a:pt x="1236" y="774"/>
                  <a:pt x="1729" y="679"/>
                </a:cubicBezTo>
                <a:cubicBezTo>
                  <a:pt x="2276" y="548"/>
                  <a:pt x="2819" y="453"/>
                  <a:pt x="3367" y="376"/>
                </a:cubicBezTo>
                <a:cubicBezTo>
                  <a:pt x="3593" y="358"/>
                  <a:pt x="3801" y="340"/>
                  <a:pt x="4009" y="321"/>
                </a:cubicBezTo>
                <a:lnTo>
                  <a:pt x="4140" y="321"/>
                </a:lnTo>
                <a:cubicBezTo>
                  <a:pt x="4140" y="321"/>
                  <a:pt x="4155" y="317"/>
                  <a:pt x="4164" y="315"/>
                </a:cubicBezTo>
                <a:lnTo>
                  <a:pt x="4164" y="315"/>
                </a:lnTo>
                <a:cubicBezTo>
                  <a:pt x="4163" y="317"/>
                  <a:pt x="4161" y="319"/>
                  <a:pt x="4160" y="321"/>
                </a:cubicBezTo>
                <a:lnTo>
                  <a:pt x="4160" y="321"/>
                </a:lnTo>
                <a:cubicBezTo>
                  <a:pt x="4159" y="321"/>
                  <a:pt x="4159" y="321"/>
                  <a:pt x="4158" y="321"/>
                </a:cubicBezTo>
                <a:lnTo>
                  <a:pt x="4159" y="321"/>
                </a:lnTo>
                <a:cubicBezTo>
                  <a:pt x="4122" y="372"/>
                  <a:pt x="4084" y="423"/>
                  <a:pt x="4045" y="471"/>
                </a:cubicBezTo>
                <a:cubicBezTo>
                  <a:pt x="3973" y="548"/>
                  <a:pt x="3878" y="643"/>
                  <a:pt x="3801" y="697"/>
                </a:cubicBezTo>
                <a:cubicBezTo>
                  <a:pt x="3385" y="1149"/>
                  <a:pt x="2955" y="1565"/>
                  <a:pt x="2503" y="2000"/>
                </a:cubicBezTo>
                <a:cubicBezTo>
                  <a:pt x="2462" y="2036"/>
                  <a:pt x="2426" y="2113"/>
                  <a:pt x="2462" y="2167"/>
                </a:cubicBezTo>
                <a:cubicBezTo>
                  <a:pt x="2478" y="2218"/>
                  <a:pt x="2537" y="2266"/>
                  <a:pt x="2603" y="2266"/>
                </a:cubicBezTo>
                <a:cubicBezTo>
                  <a:pt x="2613" y="2266"/>
                  <a:pt x="2624" y="2265"/>
                  <a:pt x="2634" y="2262"/>
                </a:cubicBezTo>
                <a:cubicBezTo>
                  <a:pt x="3634" y="2018"/>
                  <a:pt x="4670" y="1792"/>
                  <a:pt x="5705" y="1755"/>
                </a:cubicBezTo>
                <a:cubicBezTo>
                  <a:pt x="5796" y="1749"/>
                  <a:pt x="5885" y="1746"/>
                  <a:pt x="5972" y="1746"/>
                </a:cubicBezTo>
                <a:cubicBezTo>
                  <a:pt x="6048" y="1746"/>
                  <a:pt x="6124" y="1748"/>
                  <a:pt x="6199" y="1751"/>
                </a:cubicBezTo>
                <a:lnTo>
                  <a:pt x="6199" y="1751"/>
                </a:lnTo>
                <a:cubicBezTo>
                  <a:pt x="5558" y="2275"/>
                  <a:pt x="4910" y="2796"/>
                  <a:pt x="4271" y="3316"/>
                </a:cubicBezTo>
                <a:cubicBezTo>
                  <a:pt x="4146" y="3407"/>
                  <a:pt x="4227" y="3584"/>
                  <a:pt x="4365" y="3584"/>
                </a:cubicBezTo>
                <a:cubicBezTo>
                  <a:pt x="4371" y="3584"/>
                  <a:pt x="4378" y="3584"/>
                  <a:pt x="4385" y="3583"/>
                </a:cubicBezTo>
                <a:cubicBezTo>
                  <a:pt x="5420" y="3506"/>
                  <a:pt x="6479" y="3452"/>
                  <a:pt x="7515" y="3375"/>
                </a:cubicBezTo>
                <a:cubicBezTo>
                  <a:pt x="7626" y="3368"/>
                  <a:pt x="7736" y="3362"/>
                  <a:pt x="7845" y="3355"/>
                </a:cubicBezTo>
                <a:lnTo>
                  <a:pt x="7845" y="3355"/>
                </a:lnTo>
                <a:cubicBezTo>
                  <a:pt x="7137" y="3845"/>
                  <a:pt x="6438" y="4325"/>
                  <a:pt x="5724" y="4809"/>
                </a:cubicBezTo>
                <a:cubicBezTo>
                  <a:pt x="5619" y="4892"/>
                  <a:pt x="5692" y="5076"/>
                  <a:pt x="5821" y="5076"/>
                </a:cubicBezTo>
                <a:cubicBezTo>
                  <a:pt x="5832" y="5076"/>
                  <a:pt x="5843" y="5074"/>
                  <a:pt x="5855" y="5071"/>
                </a:cubicBezTo>
                <a:cubicBezTo>
                  <a:pt x="6827" y="4842"/>
                  <a:pt x="7836" y="4712"/>
                  <a:pt x="8843" y="4712"/>
                </a:cubicBezTo>
                <a:cubicBezTo>
                  <a:pt x="8909" y="4712"/>
                  <a:pt x="8974" y="4713"/>
                  <a:pt x="9039" y="4714"/>
                </a:cubicBezTo>
                <a:cubicBezTo>
                  <a:pt x="9361" y="4714"/>
                  <a:pt x="9664" y="4732"/>
                  <a:pt x="9985" y="4768"/>
                </a:cubicBezTo>
                <a:cubicBezTo>
                  <a:pt x="10170" y="4768"/>
                  <a:pt x="10211" y="4470"/>
                  <a:pt x="10003" y="4447"/>
                </a:cubicBezTo>
                <a:cubicBezTo>
                  <a:pt x="9650" y="4418"/>
                  <a:pt x="9296" y="4404"/>
                  <a:pt x="8941" y="4404"/>
                </a:cubicBezTo>
                <a:cubicBezTo>
                  <a:pt x="8195" y="4404"/>
                  <a:pt x="7450" y="4466"/>
                  <a:pt x="6723" y="4583"/>
                </a:cubicBezTo>
                <a:cubicBezTo>
                  <a:pt x="6669" y="4592"/>
                  <a:pt x="6615" y="4601"/>
                  <a:pt x="6561" y="4611"/>
                </a:cubicBezTo>
                <a:lnTo>
                  <a:pt x="6561" y="4611"/>
                </a:lnTo>
                <a:cubicBezTo>
                  <a:pt x="7205" y="4167"/>
                  <a:pt x="7846" y="3717"/>
                  <a:pt x="8497" y="3280"/>
                </a:cubicBezTo>
                <a:cubicBezTo>
                  <a:pt x="8551" y="3244"/>
                  <a:pt x="8551" y="3167"/>
                  <a:pt x="8533" y="3113"/>
                </a:cubicBezTo>
                <a:cubicBezTo>
                  <a:pt x="8515" y="3036"/>
                  <a:pt x="8438" y="3018"/>
                  <a:pt x="8361" y="3018"/>
                </a:cubicBezTo>
                <a:cubicBezTo>
                  <a:pt x="7325" y="3072"/>
                  <a:pt x="6289" y="3149"/>
                  <a:pt x="5235" y="3226"/>
                </a:cubicBezTo>
                <a:cubicBezTo>
                  <a:pt x="5097" y="3234"/>
                  <a:pt x="4958" y="3242"/>
                  <a:pt x="4820" y="3251"/>
                </a:cubicBezTo>
                <a:lnTo>
                  <a:pt x="4820" y="3251"/>
                </a:lnTo>
                <a:cubicBezTo>
                  <a:pt x="5439" y="2751"/>
                  <a:pt x="6070" y="2259"/>
                  <a:pt x="6687" y="1755"/>
                </a:cubicBezTo>
                <a:cubicBezTo>
                  <a:pt x="6800" y="1660"/>
                  <a:pt x="6741" y="1489"/>
                  <a:pt x="6610" y="1470"/>
                </a:cubicBezTo>
                <a:cubicBezTo>
                  <a:pt x="6393" y="1451"/>
                  <a:pt x="6176" y="1442"/>
                  <a:pt x="5959" y="1442"/>
                </a:cubicBezTo>
                <a:cubicBezTo>
                  <a:pt x="5121" y="1442"/>
                  <a:pt x="4284" y="1576"/>
                  <a:pt x="3462" y="1755"/>
                </a:cubicBezTo>
                <a:cubicBezTo>
                  <a:pt x="3341" y="1784"/>
                  <a:pt x="3224" y="1811"/>
                  <a:pt x="3108" y="1837"/>
                </a:cubicBezTo>
                <a:lnTo>
                  <a:pt x="3108" y="1837"/>
                </a:lnTo>
                <a:cubicBezTo>
                  <a:pt x="3382" y="1578"/>
                  <a:pt x="3653" y="1312"/>
                  <a:pt x="3914" y="1036"/>
                </a:cubicBezTo>
                <a:cubicBezTo>
                  <a:pt x="4086" y="869"/>
                  <a:pt x="4253" y="679"/>
                  <a:pt x="4425" y="489"/>
                </a:cubicBezTo>
                <a:cubicBezTo>
                  <a:pt x="4516" y="376"/>
                  <a:pt x="4688" y="190"/>
                  <a:pt x="4516" y="59"/>
                </a:cubicBezTo>
                <a:cubicBezTo>
                  <a:pt x="4443" y="0"/>
                  <a:pt x="4312" y="0"/>
                  <a:pt x="4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4206;p66">
            <a:extLst>
              <a:ext uri="{FF2B5EF4-FFF2-40B4-BE49-F238E27FC236}">
                <a16:creationId xmlns:a16="http://schemas.microsoft.com/office/drawing/2014/main" id="{965BD734-E409-C780-D341-E8C23F5978C2}"/>
              </a:ext>
            </a:extLst>
          </p:cNvPr>
          <p:cNvSpPr/>
          <p:nvPr/>
        </p:nvSpPr>
        <p:spPr>
          <a:xfrm rot="-1297573">
            <a:off x="4375612" y="4629706"/>
            <a:ext cx="558189" cy="277455"/>
          </a:xfrm>
          <a:custGeom>
            <a:avLst/>
            <a:gdLst/>
            <a:ahLst/>
            <a:cxnLst/>
            <a:rect l="l" t="t" r="r" b="b"/>
            <a:pathLst>
              <a:path w="10212" h="5076" extrusionOk="0">
                <a:moveTo>
                  <a:pt x="4290" y="150"/>
                </a:moveTo>
                <a:cubicBezTo>
                  <a:pt x="4290" y="150"/>
                  <a:pt x="4290" y="155"/>
                  <a:pt x="4287" y="161"/>
                </a:cubicBezTo>
                <a:lnTo>
                  <a:pt x="4287" y="161"/>
                </a:lnTo>
                <a:cubicBezTo>
                  <a:pt x="4288" y="157"/>
                  <a:pt x="4289" y="153"/>
                  <a:pt x="4290" y="150"/>
                </a:cubicBezTo>
                <a:close/>
                <a:moveTo>
                  <a:pt x="4199" y="0"/>
                </a:moveTo>
                <a:cubicBezTo>
                  <a:pt x="4009" y="0"/>
                  <a:pt x="3801" y="18"/>
                  <a:pt x="3611" y="36"/>
                </a:cubicBezTo>
                <a:cubicBezTo>
                  <a:pt x="3045" y="113"/>
                  <a:pt x="2480" y="190"/>
                  <a:pt x="1937" y="321"/>
                </a:cubicBezTo>
                <a:cubicBezTo>
                  <a:pt x="1331" y="435"/>
                  <a:pt x="711" y="584"/>
                  <a:pt x="164" y="851"/>
                </a:cubicBezTo>
                <a:cubicBezTo>
                  <a:pt x="0" y="929"/>
                  <a:pt x="75" y="1150"/>
                  <a:pt x="208" y="1150"/>
                </a:cubicBezTo>
                <a:cubicBezTo>
                  <a:pt x="230" y="1150"/>
                  <a:pt x="253" y="1144"/>
                  <a:pt x="277" y="1131"/>
                </a:cubicBezTo>
                <a:cubicBezTo>
                  <a:pt x="747" y="905"/>
                  <a:pt x="1236" y="774"/>
                  <a:pt x="1729" y="679"/>
                </a:cubicBezTo>
                <a:cubicBezTo>
                  <a:pt x="2276" y="548"/>
                  <a:pt x="2819" y="453"/>
                  <a:pt x="3367" y="376"/>
                </a:cubicBezTo>
                <a:cubicBezTo>
                  <a:pt x="3593" y="358"/>
                  <a:pt x="3801" y="340"/>
                  <a:pt x="4009" y="321"/>
                </a:cubicBezTo>
                <a:lnTo>
                  <a:pt x="4140" y="321"/>
                </a:lnTo>
                <a:cubicBezTo>
                  <a:pt x="4140" y="321"/>
                  <a:pt x="4155" y="317"/>
                  <a:pt x="4164" y="315"/>
                </a:cubicBezTo>
                <a:lnTo>
                  <a:pt x="4164" y="315"/>
                </a:lnTo>
                <a:cubicBezTo>
                  <a:pt x="4163" y="317"/>
                  <a:pt x="4161" y="319"/>
                  <a:pt x="4160" y="321"/>
                </a:cubicBezTo>
                <a:lnTo>
                  <a:pt x="4160" y="321"/>
                </a:lnTo>
                <a:cubicBezTo>
                  <a:pt x="4159" y="321"/>
                  <a:pt x="4159" y="321"/>
                  <a:pt x="4158" y="321"/>
                </a:cubicBezTo>
                <a:lnTo>
                  <a:pt x="4159" y="321"/>
                </a:lnTo>
                <a:cubicBezTo>
                  <a:pt x="4122" y="372"/>
                  <a:pt x="4084" y="423"/>
                  <a:pt x="4045" y="471"/>
                </a:cubicBezTo>
                <a:cubicBezTo>
                  <a:pt x="3973" y="548"/>
                  <a:pt x="3878" y="643"/>
                  <a:pt x="3801" y="697"/>
                </a:cubicBezTo>
                <a:cubicBezTo>
                  <a:pt x="3385" y="1149"/>
                  <a:pt x="2955" y="1565"/>
                  <a:pt x="2503" y="2000"/>
                </a:cubicBezTo>
                <a:cubicBezTo>
                  <a:pt x="2462" y="2036"/>
                  <a:pt x="2426" y="2113"/>
                  <a:pt x="2462" y="2167"/>
                </a:cubicBezTo>
                <a:cubicBezTo>
                  <a:pt x="2478" y="2218"/>
                  <a:pt x="2537" y="2266"/>
                  <a:pt x="2603" y="2266"/>
                </a:cubicBezTo>
                <a:cubicBezTo>
                  <a:pt x="2613" y="2266"/>
                  <a:pt x="2624" y="2265"/>
                  <a:pt x="2634" y="2262"/>
                </a:cubicBezTo>
                <a:cubicBezTo>
                  <a:pt x="3634" y="2018"/>
                  <a:pt x="4670" y="1792"/>
                  <a:pt x="5705" y="1755"/>
                </a:cubicBezTo>
                <a:cubicBezTo>
                  <a:pt x="5796" y="1749"/>
                  <a:pt x="5885" y="1746"/>
                  <a:pt x="5972" y="1746"/>
                </a:cubicBezTo>
                <a:cubicBezTo>
                  <a:pt x="6048" y="1746"/>
                  <a:pt x="6124" y="1748"/>
                  <a:pt x="6199" y="1751"/>
                </a:cubicBezTo>
                <a:lnTo>
                  <a:pt x="6199" y="1751"/>
                </a:lnTo>
                <a:cubicBezTo>
                  <a:pt x="5558" y="2275"/>
                  <a:pt x="4910" y="2796"/>
                  <a:pt x="4271" y="3316"/>
                </a:cubicBezTo>
                <a:cubicBezTo>
                  <a:pt x="4146" y="3407"/>
                  <a:pt x="4227" y="3584"/>
                  <a:pt x="4365" y="3584"/>
                </a:cubicBezTo>
                <a:cubicBezTo>
                  <a:pt x="4371" y="3584"/>
                  <a:pt x="4378" y="3584"/>
                  <a:pt x="4385" y="3583"/>
                </a:cubicBezTo>
                <a:cubicBezTo>
                  <a:pt x="5420" y="3506"/>
                  <a:pt x="6479" y="3452"/>
                  <a:pt x="7515" y="3375"/>
                </a:cubicBezTo>
                <a:cubicBezTo>
                  <a:pt x="7626" y="3368"/>
                  <a:pt x="7736" y="3362"/>
                  <a:pt x="7845" y="3355"/>
                </a:cubicBezTo>
                <a:lnTo>
                  <a:pt x="7845" y="3355"/>
                </a:lnTo>
                <a:cubicBezTo>
                  <a:pt x="7137" y="3845"/>
                  <a:pt x="6438" y="4325"/>
                  <a:pt x="5724" y="4809"/>
                </a:cubicBezTo>
                <a:cubicBezTo>
                  <a:pt x="5619" y="4892"/>
                  <a:pt x="5692" y="5076"/>
                  <a:pt x="5821" y="5076"/>
                </a:cubicBezTo>
                <a:cubicBezTo>
                  <a:pt x="5832" y="5076"/>
                  <a:pt x="5843" y="5074"/>
                  <a:pt x="5855" y="5071"/>
                </a:cubicBezTo>
                <a:cubicBezTo>
                  <a:pt x="6827" y="4842"/>
                  <a:pt x="7836" y="4712"/>
                  <a:pt x="8843" y="4712"/>
                </a:cubicBezTo>
                <a:cubicBezTo>
                  <a:pt x="8909" y="4712"/>
                  <a:pt x="8974" y="4713"/>
                  <a:pt x="9039" y="4714"/>
                </a:cubicBezTo>
                <a:cubicBezTo>
                  <a:pt x="9361" y="4714"/>
                  <a:pt x="9664" y="4732"/>
                  <a:pt x="9985" y="4768"/>
                </a:cubicBezTo>
                <a:cubicBezTo>
                  <a:pt x="10170" y="4768"/>
                  <a:pt x="10211" y="4470"/>
                  <a:pt x="10003" y="4447"/>
                </a:cubicBezTo>
                <a:cubicBezTo>
                  <a:pt x="9650" y="4418"/>
                  <a:pt x="9296" y="4404"/>
                  <a:pt x="8941" y="4404"/>
                </a:cubicBezTo>
                <a:cubicBezTo>
                  <a:pt x="8195" y="4404"/>
                  <a:pt x="7450" y="4466"/>
                  <a:pt x="6723" y="4583"/>
                </a:cubicBezTo>
                <a:cubicBezTo>
                  <a:pt x="6669" y="4592"/>
                  <a:pt x="6615" y="4601"/>
                  <a:pt x="6561" y="4611"/>
                </a:cubicBezTo>
                <a:lnTo>
                  <a:pt x="6561" y="4611"/>
                </a:lnTo>
                <a:cubicBezTo>
                  <a:pt x="7205" y="4167"/>
                  <a:pt x="7846" y="3717"/>
                  <a:pt x="8497" y="3280"/>
                </a:cubicBezTo>
                <a:cubicBezTo>
                  <a:pt x="8551" y="3244"/>
                  <a:pt x="8551" y="3167"/>
                  <a:pt x="8533" y="3113"/>
                </a:cubicBezTo>
                <a:cubicBezTo>
                  <a:pt x="8515" y="3036"/>
                  <a:pt x="8438" y="3018"/>
                  <a:pt x="8361" y="3018"/>
                </a:cubicBezTo>
                <a:cubicBezTo>
                  <a:pt x="7325" y="3072"/>
                  <a:pt x="6289" y="3149"/>
                  <a:pt x="5235" y="3226"/>
                </a:cubicBezTo>
                <a:cubicBezTo>
                  <a:pt x="5097" y="3234"/>
                  <a:pt x="4958" y="3242"/>
                  <a:pt x="4820" y="3251"/>
                </a:cubicBezTo>
                <a:lnTo>
                  <a:pt x="4820" y="3251"/>
                </a:lnTo>
                <a:cubicBezTo>
                  <a:pt x="5439" y="2751"/>
                  <a:pt x="6070" y="2259"/>
                  <a:pt x="6687" y="1755"/>
                </a:cubicBezTo>
                <a:cubicBezTo>
                  <a:pt x="6800" y="1660"/>
                  <a:pt x="6741" y="1489"/>
                  <a:pt x="6610" y="1470"/>
                </a:cubicBezTo>
                <a:cubicBezTo>
                  <a:pt x="6393" y="1451"/>
                  <a:pt x="6176" y="1442"/>
                  <a:pt x="5959" y="1442"/>
                </a:cubicBezTo>
                <a:cubicBezTo>
                  <a:pt x="5121" y="1442"/>
                  <a:pt x="4284" y="1576"/>
                  <a:pt x="3462" y="1755"/>
                </a:cubicBezTo>
                <a:cubicBezTo>
                  <a:pt x="3341" y="1784"/>
                  <a:pt x="3224" y="1811"/>
                  <a:pt x="3108" y="1837"/>
                </a:cubicBezTo>
                <a:lnTo>
                  <a:pt x="3108" y="1837"/>
                </a:lnTo>
                <a:cubicBezTo>
                  <a:pt x="3382" y="1578"/>
                  <a:pt x="3653" y="1312"/>
                  <a:pt x="3914" y="1036"/>
                </a:cubicBezTo>
                <a:cubicBezTo>
                  <a:pt x="4086" y="869"/>
                  <a:pt x="4253" y="679"/>
                  <a:pt x="4425" y="489"/>
                </a:cubicBezTo>
                <a:cubicBezTo>
                  <a:pt x="4516" y="376"/>
                  <a:pt x="4688" y="190"/>
                  <a:pt x="4516" y="59"/>
                </a:cubicBezTo>
                <a:cubicBezTo>
                  <a:pt x="4443" y="0"/>
                  <a:pt x="4312" y="0"/>
                  <a:pt x="4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4206;p66">
            <a:extLst>
              <a:ext uri="{FF2B5EF4-FFF2-40B4-BE49-F238E27FC236}">
                <a16:creationId xmlns:a16="http://schemas.microsoft.com/office/drawing/2014/main" id="{5BBE2E87-68CD-4E6B-413D-D38BEED1E337}"/>
              </a:ext>
            </a:extLst>
          </p:cNvPr>
          <p:cNvSpPr/>
          <p:nvPr/>
        </p:nvSpPr>
        <p:spPr>
          <a:xfrm rot="-1297573">
            <a:off x="6610811" y="4537585"/>
            <a:ext cx="558189" cy="277455"/>
          </a:xfrm>
          <a:custGeom>
            <a:avLst/>
            <a:gdLst/>
            <a:ahLst/>
            <a:cxnLst/>
            <a:rect l="l" t="t" r="r" b="b"/>
            <a:pathLst>
              <a:path w="10212" h="5076" extrusionOk="0">
                <a:moveTo>
                  <a:pt x="4290" y="150"/>
                </a:moveTo>
                <a:cubicBezTo>
                  <a:pt x="4290" y="150"/>
                  <a:pt x="4290" y="155"/>
                  <a:pt x="4287" y="161"/>
                </a:cubicBezTo>
                <a:lnTo>
                  <a:pt x="4287" y="161"/>
                </a:lnTo>
                <a:cubicBezTo>
                  <a:pt x="4288" y="157"/>
                  <a:pt x="4289" y="153"/>
                  <a:pt x="4290" y="150"/>
                </a:cubicBezTo>
                <a:close/>
                <a:moveTo>
                  <a:pt x="4199" y="0"/>
                </a:moveTo>
                <a:cubicBezTo>
                  <a:pt x="4009" y="0"/>
                  <a:pt x="3801" y="18"/>
                  <a:pt x="3611" y="36"/>
                </a:cubicBezTo>
                <a:cubicBezTo>
                  <a:pt x="3045" y="113"/>
                  <a:pt x="2480" y="190"/>
                  <a:pt x="1937" y="321"/>
                </a:cubicBezTo>
                <a:cubicBezTo>
                  <a:pt x="1331" y="435"/>
                  <a:pt x="711" y="584"/>
                  <a:pt x="164" y="851"/>
                </a:cubicBezTo>
                <a:cubicBezTo>
                  <a:pt x="0" y="929"/>
                  <a:pt x="75" y="1150"/>
                  <a:pt x="208" y="1150"/>
                </a:cubicBezTo>
                <a:cubicBezTo>
                  <a:pt x="230" y="1150"/>
                  <a:pt x="253" y="1144"/>
                  <a:pt x="277" y="1131"/>
                </a:cubicBezTo>
                <a:cubicBezTo>
                  <a:pt x="747" y="905"/>
                  <a:pt x="1236" y="774"/>
                  <a:pt x="1729" y="679"/>
                </a:cubicBezTo>
                <a:cubicBezTo>
                  <a:pt x="2276" y="548"/>
                  <a:pt x="2819" y="453"/>
                  <a:pt x="3367" y="376"/>
                </a:cubicBezTo>
                <a:cubicBezTo>
                  <a:pt x="3593" y="358"/>
                  <a:pt x="3801" y="340"/>
                  <a:pt x="4009" y="321"/>
                </a:cubicBezTo>
                <a:lnTo>
                  <a:pt x="4140" y="321"/>
                </a:lnTo>
                <a:cubicBezTo>
                  <a:pt x="4140" y="321"/>
                  <a:pt x="4155" y="317"/>
                  <a:pt x="4164" y="315"/>
                </a:cubicBezTo>
                <a:lnTo>
                  <a:pt x="4164" y="315"/>
                </a:lnTo>
                <a:cubicBezTo>
                  <a:pt x="4163" y="317"/>
                  <a:pt x="4161" y="319"/>
                  <a:pt x="4160" y="321"/>
                </a:cubicBezTo>
                <a:lnTo>
                  <a:pt x="4160" y="321"/>
                </a:lnTo>
                <a:cubicBezTo>
                  <a:pt x="4159" y="321"/>
                  <a:pt x="4159" y="321"/>
                  <a:pt x="4158" y="321"/>
                </a:cubicBezTo>
                <a:lnTo>
                  <a:pt x="4159" y="321"/>
                </a:lnTo>
                <a:cubicBezTo>
                  <a:pt x="4122" y="372"/>
                  <a:pt x="4084" y="423"/>
                  <a:pt x="4045" y="471"/>
                </a:cubicBezTo>
                <a:cubicBezTo>
                  <a:pt x="3973" y="548"/>
                  <a:pt x="3878" y="643"/>
                  <a:pt x="3801" y="697"/>
                </a:cubicBezTo>
                <a:cubicBezTo>
                  <a:pt x="3385" y="1149"/>
                  <a:pt x="2955" y="1565"/>
                  <a:pt x="2503" y="2000"/>
                </a:cubicBezTo>
                <a:cubicBezTo>
                  <a:pt x="2462" y="2036"/>
                  <a:pt x="2426" y="2113"/>
                  <a:pt x="2462" y="2167"/>
                </a:cubicBezTo>
                <a:cubicBezTo>
                  <a:pt x="2478" y="2218"/>
                  <a:pt x="2537" y="2266"/>
                  <a:pt x="2603" y="2266"/>
                </a:cubicBezTo>
                <a:cubicBezTo>
                  <a:pt x="2613" y="2266"/>
                  <a:pt x="2624" y="2265"/>
                  <a:pt x="2634" y="2262"/>
                </a:cubicBezTo>
                <a:cubicBezTo>
                  <a:pt x="3634" y="2018"/>
                  <a:pt x="4670" y="1792"/>
                  <a:pt x="5705" y="1755"/>
                </a:cubicBezTo>
                <a:cubicBezTo>
                  <a:pt x="5796" y="1749"/>
                  <a:pt x="5885" y="1746"/>
                  <a:pt x="5972" y="1746"/>
                </a:cubicBezTo>
                <a:cubicBezTo>
                  <a:pt x="6048" y="1746"/>
                  <a:pt x="6124" y="1748"/>
                  <a:pt x="6199" y="1751"/>
                </a:cubicBezTo>
                <a:lnTo>
                  <a:pt x="6199" y="1751"/>
                </a:lnTo>
                <a:cubicBezTo>
                  <a:pt x="5558" y="2275"/>
                  <a:pt x="4910" y="2796"/>
                  <a:pt x="4271" y="3316"/>
                </a:cubicBezTo>
                <a:cubicBezTo>
                  <a:pt x="4146" y="3407"/>
                  <a:pt x="4227" y="3584"/>
                  <a:pt x="4365" y="3584"/>
                </a:cubicBezTo>
                <a:cubicBezTo>
                  <a:pt x="4371" y="3584"/>
                  <a:pt x="4378" y="3584"/>
                  <a:pt x="4385" y="3583"/>
                </a:cubicBezTo>
                <a:cubicBezTo>
                  <a:pt x="5420" y="3506"/>
                  <a:pt x="6479" y="3452"/>
                  <a:pt x="7515" y="3375"/>
                </a:cubicBezTo>
                <a:cubicBezTo>
                  <a:pt x="7626" y="3368"/>
                  <a:pt x="7736" y="3362"/>
                  <a:pt x="7845" y="3355"/>
                </a:cubicBezTo>
                <a:lnTo>
                  <a:pt x="7845" y="3355"/>
                </a:lnTo>
                <a:cubicBezTo>
                  <a:pt x="7137" y="3845"/>
                  <a:pt x="6438" y="4325"/>
                  <a:pt x="5724" y="4809"/>
                </a:cubicBezTo>
                <a:cubicBezTo>
                  <a:pt x="5619" y="4892"/>
                  <a:pt x="5692" y="5076"/>
                  <a:pt x="5821" y="5076"/>
                </a:cubicBezTo>
                <a:cubicBezTo>
                  <a:pt x="5832" y="5076"/>
                  <a:pt x="5843" y="5074"/>
                  <a:pt x="5855" y="5071"/>
                </a:cubicBezTo>
                <a:cubicBezTo>
                  <a:pt x="6827" y="4842"/>
                  <a:pt x="7836" y="4712"/>
                  <a:pt x="8843" y="4712"/>
                </a:cubicBezTo>
                <a:cubicBezTo>
                  <a:pt x="8909" y="4712"/>
                  <a:pt x="8974" y="4713"/>
                  <a:pt x="9039" y="4714"/>
                </a:cubicBezTo>
                <a:cubicBezTo>
                  <a:pt x="9361" y="4714"/>
                  <a:pt x="9664" y="4732"/>
                  <a:pt x="9985" y="4768"/>
                </a:cubicBezTo>
                <a:cubicBezTo>
                  <a:pt x="10170" y="4768"/>
                  <a:pt x="10211" y="4470"/>
                  <a:pt x="10003" y="4447"/>
                </a:cubicBezTo>
                <a:cubicBezTo>
                  <a:pt x="9650" y="4418"/>
                  <a:pt x="9296" y="4404"/>
                  <a:pt x="8941" y="4404"/>
                </a:cubicBezTo>
                <a:cubicBezTo>
                  <a:pt x="8195" y="4404"/>
                  <a:pt x="7450" y="4466"/>
                  <a:pt x="6723" y="4583"/>
                </a:cubicBezTo>
                <a:cubicBezTo>
                  <a:pt x="6669" y="4592"/>
                  <a:pt x="6615" y="4601"/>
                  <a:pt x="6561" y="4611"/>
                </a:cubicBezTo>
                <a:lnTo>
                  <a:pt x="6561" y="4611"/>
                </a:lnTo>
                <a:cubicBezTo>
                  <a:pt x="7205" y="4167"/>
                  <a:pt x="7846" y="3717"/>
                  <a:pt x="8497" y="3280"/>
                </a:cubicBezTo>
                <a:cubicBezTo>
                  <a:pt x="8551" y="3244"/>
                  <a:pt x="8551" y="3167"/>
                  <a:pt x="8533" y="3113"/>
                </a:cubicBezTo>
                <a:cubicBezTo>
                  <a:pt x="8515" y="3036"/>
                  <a:pt x="8438" y="3018"/>
                  <a:pt x="8361" y="3018"/>
                </a:cubicBezTo>
                <a:cubicBezTo>
                  <a:pt x="7325" y="3072"/>
                  <a:pt x="6289" y="3149"/>
                  <a:pt x="5235" y="3226"/>
                </a:cubicBezTo>
                <a:cubicBezTo>
                  <a:pt x="5097" y="3234"/>
                  <a:pt x="4958" y="3242"/>
                  <a:pt x="4820" y="3251"/>
                </a:cubicBezTo>
                <a:lnTo>
                  <a:pt x="4820" y="3251"/>
                </a:lnTo>
                <a:cubicBezTo>
                  <a:pt x="5439" y="2751"/>
                  <a:pt x="6070" y="2259"/>
                  <a:pt x="6687" y="1755"/>
                </a:cubicBezTo>
                <a:cubicBezTo>
                  <a:pt x="6800" y="1660"/>
                  <a:pt x="6741" y="1489"/>
                  <a:pt x="6610" y="1470"/>
                </a:cubicBezTo>
                <a:cubicBezTo>
                  <a:pt x="6393" y="1451"/>
                  <a:pt x="6176" y="1442"/>
                  <a:pt x="5959" y="1442"/>
                </a:cubicBezTo>
                <a:cubicBezTo>
                  <a:pt x="5121" y="1442"/>
                  <a:pt x="4284" y="1576"/>
                  <a:pt x="3462" y="1755"/>
                </a:cubicBezTo>
                <a:cubicBezTo>
                  <a:pt x="3341" y="1784"/>
                  <a:pt x="3224" y="1811"/>
                  <a:pt x="3108" y="1837"/>
                </a:cubicBezTo>
                <a:lnTo>
                  <a:pt x="3108" y="1837"/>
                </a:lnTo>
                <a:cubicBezTo>
                  <a:pt x="3382" y="1578"/>
                  <a:pt x="3653" y="1312"/>
                  <a:pt x="3914" y="1036"/>
                </a:cubicBezTo>
                <a:cubicBezTo>
                  <a:pt x="4086" y="869"/>
                  <a:pt x="4253" y="679"/>
                  <a:pt x="4425" y="489"/>
                </a:cubicBezTo>
                <a:cubicBezTo>
                  <a:pt x="4516" y="376"/>
                  <a:pt x="4688" y="190"/>
                  <a:pt x="4516" y="59"/>
                </a:cubicBezTo>
                <a:cubicBezTo>
                  <a:pt x="4443" y="0"/>
                  <a:pt x="4312" y="0"/>
                  <a:pt x="4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4206;p66">
            <a:extLst>
              <a:ext uri="{FF2B5EF4-FFF2-40B4-BE49-F238E27FC236}">
                <a16:creationId xmlns:a16="http://schemas.microsoft.com/office/drawing/2014/main" id="{A7E1DC40-EDED-F3B8-AB59-CDC4D6359119}"/>
              </a:ext>
            </a:extLst>
          </p:cNvPr>
          <p:cNvSpPr/>
          <p:nvPr/>
        </p:nvSpPr>
        <p:spPr>
          <a:xfrm rot="-1297573">
            <a:off x="8267266" y="2091677"/>
            <a:ext cx="558189" cy="277455"/>
          </a:xfrm>
          <a:custGeom>
            <a:avLst/>
            <a:gdLst/>
            <a:ahLst/>
            <a:cxnLst/>
            <a:rect l="l" t="t" r="r" b="b"/>
            <a:pathLst>
              <a:path w="10212" h="5076" extrusionOk="0">
                <a:moveTo>
                  <a:pt x="4290" y="150"/>
                </a:moveTo>
                <a:cubicBezTo>
                  <a:pt x="4290" y="150"/>
                  <a:pt x="4290" y="155"/>
                  <a:pt x="4287" y="161"/>
                </a:cubicBezTo>
                <a:lnTo>
                  <a:pt x="4287" y="161"/>
                </a:lnTo>
                <a:cubicBezTo>
                  <a:pt x="4288" y="157"/>
                  <a:pt x="4289" y="153"/>
                  <a:pt x="4290" y="150"/>
                </a:cubicBezTo>
                <a:close/>
                <a:moveTo>
                  <a:pt x="4199" y="0"/>
                </a:moveTo>
                <a:cubicBezTo>
                  <a:pt x="4009" y="0"/>
                  <a:pt x="3801" y="18"/>
                  <a:pt x="3611" y="36"/>
                </a:cubicBezTo>
                <a:cubicBezTo>
                  <a:pt x="3045" y="113"/>
                  <a:pt x="2480" y="190"/>
                  <a:pt x="1937" y="321"/>
                </a:cubicBezTo>
                <a:cubicBezTo>
                  <a:pt x="1331" y="435"/>
                  <a:pt x="711" y="584"/>
                  <a:pt x="164" y="851"/>
                </a:cubicBezTo>
                <a:cubicBezTo>
                  <a:pt x="0" y="929"/>
                  <a:pt x="75" y="1150"/>
                  <a:pt x="208" y="1150"/>
                </a:cubicBezTo>
                <a:cubicBezTo>
                  <a:pt x="230" y="1150"/>
                  <a:pt x="253" y="1144"/>
                  <a:pt x="277" y="1131"/>
                </a:cubicBezTo>
                <a:cubicBezTo>
                  <a:pt x="747" y="905"/>
                  <a:pt x="1236" y="774"/>
                  <a:pt x="1729" y="679"/>
                </a:cubicBezTo>
                <a:cubicBezTo>
                  <a:pt x="2276" y="548"/>
                  <a:pt x="2819" y="453"/>
                  <a:pt x="3367" y="376"/>
                </a:cubicBezTo>
                <a:cubicBezTo>
                  <a:pt x="3593" y="358"/>
                  <a:pt x="3801" y="340"/>
                  <a:pt x="4009" y="321"/>
                </a:cubicBezTo>
                <a:lnTo>
                  <a:pt x="4140" y="321"/>
                </a:lnTo>
                <a:cubicBezTo>
                  <a:pt x="4140" y="321"/>
                  <a:pt x="4155" y="317"/>
                  <a:pt x="4164" y="315"/>
                </a:cubicBezTo>
                <a:lnTo>
                  <a:pt x="4164" y="315"/>
                </a:lnTo>
                <a:cubicBezTo>
                  <a:pt x="4163" y="317"/>
                  <a:pt x="4161" y="319"/>
                  <a:pt x="4160" y="321"/>
                </a:cubicBezTo>
                <a:lnTo>
                  <a:pt x="4160" y="321"/>
                </a:lnTo>
                <a:cubicBezTo>
                  <a:pt x="4159" y="321"/>
                  <a:pt x="4159" y="321"/>
                  <a:pt x="4158" y="321"/>
                </a:cubicBezTo>
                <a:lnTo>
                  <a:pt x="4159" y="321"/>
                </a:lnTo>
                <a:cubicBezTo>
                  <a:pt x="4122" y="372"/>
                  <a:pt x="4084" y="423"/>
                  <a:pt x="4045" y="471"/>
                </a:cubicBezTo>
                <a:cubicBezTo>
                  <a:pt x="3973" y="548"/>
                  <a:pt x="3878" y="643"/>
                  <a:pt x="3801" y="697"/>
                </a:cubicBezTo>
                <a:cubicBezTo>
                  <a:pt x="3385" y="1149"/>
                  <a:pt x="2955" y="1565"/>
                  <a:pt x="2503" y="2000"/>
                </a:cubicBezTo>
                <a:cubicBezTo>
                  <a:pt x="2462" y="2036"/>
                  <a:pt x="2426" y="2113"/>
                  <a:pt x="2462" y="2167"/>
                </a:cubicBezTo>
                <a:cubicBezTo>
                  <a:pt x="2478" y="2218"/>
                  <a:pt x="2537" y="2266"/>
                  <a:pt x="2603" y="2266"/>
                </a:cubicBezTo>
                <a:cubicBezTo>
                  <a:pt x="2613" y="2266"/>
                  <a:pt x="2624" y="2265"/>
                  <a:pt x="2634" y="2262"/>
                </a:cubicBezTo>
                <a:cubicBezTo>
                  <a:pt x="3634" y="2018"/>
                  <a:pt x="4670" y="1792"/>
                  <a:pt x="5705" y="1755"/>
                </a:cubicBezTo>
                <a:cubicBezTo>
                  <a:pt x="5796" y="1749"/>
                  <a:pt x="5885" y="1746"/>
                  <a:pt x="5972" y="1746"/>
                </a:cubicBezTo>
                <a:cubicBezTo>
                  <a:pt x="6048" y="1746"/>
                  <a:pt x="6124" y="1748"/>
                  <a:pt x="6199" y="1751"/>
                </a:cubicBezTo>
                <a:lnTo>
                  <a:pt x="6199" y="1751"/>
                </a:lnTo>
                <a:cubicBezTo>
                  <a:pt x="5558" y="2275"/>
                  <a:pt x="4910" y="2796"/>
                  <a:pt x="4271" y="3316"/>
                </a:cubicBezTo>
                <a:cubicBezTo>
                  <a:pt x="4146" y="3407"/>
                  <a:pt x="4227" y="3584"/>
                  <a:pt x="4365" y="3584"/>
                </a:cubicBezTo>
                <a:cubicBezTo>
                  <a:pt x="4371" y="3584"/>
                  <a:pt x="4378" y="3584"/>
                  <a:pt x="4385" y="3583"/>
                </a:cubicBezTo>
                <a:cubicBezTo>
                  <a:pt x="5420" y="3506"/>
                  <a:pt x="6479" y="3452"/>
                  <a:pt x="7515" y="3375"/>
                </a:cubicBezTo>
                <a:cubicBezTo>
                  <a:pt x="7626" y="3368"/>
                  <a:pt x="7736" y="3362"/>
                  <a:pt x="7845" y="3355"/>
                </a:cubicBezTo>
                <a:lnTo>
                  <a:pt x="7845" y="3355"/>
                </a:lnTo>
                <a:cubicBezTo>
                  <a:pt x="7137" y="3845"/>
                  <a:pt x="6438" y="4325"/>
                  <a:pt x="5724" y="4809"/>
                </a:cubicBezTo>
                <a:cubicBezTo>
                  <a:pt x="5619" y="4892"/>
                  <a:pt x="5692" y="5076"/>
                  <a:pt x="5821" y="5076"/>
                </a:cubicBezTo>
                <a:cubicBezTo>
                  <a:pt x="5832" y="5076"/>
                  <a:pt x="5843" y="5074"/>
                  <a:pt x="5855" y="5071"/>
                </a:cubicBezTo>
                <a:cubicBezTo>
                  <a:pt x="6827" y="4842"/>
                  <a:pt x="7836" y="4712"/>
                  <a:pt x="8843" y="4712"/>
                </a:cubicBezTo>
                <a:cubicBezTo>
                  <a:pt x="8909" y="4712"/>
                  <a:pt x="8974" y="4713"/>
                  <a:pt x="9039" y="4714"/>
                </a:cubicBezTo>
                <a:cubicBezTo>
                  <a:pt x="9361" y="4714"/>
                  <a:pt x="9664" y="4732"/>
                  <a:pt x="9985" y="4768"/>
                </a:cubicBezTo>
                <a:cubicBezTo>
                  <a:pt x="10170" y="4768"/>
                  <a:pt x="10211" y="4470"/>
                  <a:pt x="10003" y="4447"/>
                </a:cubicBezTo>
                <a:cubicBezTo>
                  <a:pt x="9650" y="4418"/>
                  <a:pt x="9296" y="4404"/>
                  <a:pt x="8941" y="4404"/>
                </a:cubicBezTo>
                <a:cubicBezTo>
                  <a:pt x="8195" y="4404"/>
                  <a:pt x="7450" y="4466"/>
                  <a:pt x="6723" y="4583"/>
                </a:cubicBezTo>
                <a:cubicBezTo>
                  <a:pt x="6669" y="4592"/>
                  <a:pt x="6615" y="4601"/>
                  <a:pt x="6561" y="4611"/>
                </a:cubicBezTo>
                <a:lnTo>
                  <a:pt x="6561" y="4611"/>
                </a:lnTo>
                <a:cubicBezTo>
                  <a:pt x="7205" y="4167"/>
                  <a:pt x="7846" y="3717"/>
                  <a:pt x="8497" y="3280"/>
                </a:cubicBezTo>
                <a:cubicBezTo>
                  <a:pt x="8551" y="3244"/>
                  <a:pt x="8551" y="3167"/>
                  <a:pt x="8533" y="3113"/>
                </a:cubicBezTo>
                <a:cubicBezTo>
                  <a:pt x="8515" y="3036"/>
                  <a:pt x="8438" y="3018"/>
                  <a:pt x="8361" y="3018"/>
                </a:cubicBezTo>
                <a:cubicBezTo>
                  <a:pt x="7325" y="3072"/>
                  <a:pt x="6289" y="3149"/>
                  <a:pt x="5235" y="3226"/>
                </a:cubicBezTo>
                <a:cubicBezTo>
                  <a:pt x="5097" y="3234"/>
                  <a:pt x="4958" y="3242"/>
                  <a:pt x="4820" y="3251"/>
                </a:cubicBezTo>
                <a:lnTo>
                  <a:pt x="4820" y="3251"/>
                </a:lnTo>
                <a:cubicBezTo>
                  <a:pt x="5439" y="2751"/>
                  <a:pt x="6070" y="2259"/>
                  <a:pt x="6687" y="1755"/>
                </a:cubicBezTo>
                <a:cubicBezTo>
                  <a:pt x="6800" y="1660"/>
                  <a:pt x="6741" y="1489"/>
                  <a:pt x="6610" y="1470"/>
                </a:cubicBezTo>
                <a:cubicBezTo>
                  <a:pt x="6393" y="1451"/>
                  <a:pt x="6176" y="1442"/>
                  <a:pt x="5959" y="1442"/>
                </a:cubicBezTo>
                <a:cubicBezTo>
                  <a:pt x="5121" y="1442"/>
                  <a:pt x="4284" y="1576"/>
                  <a:pt x="3462" y="1755"/>
                </a:cubicBezTo>
                <a:cubicBezTo>
                  <a:pt x="3341" y="1784"/>
                  <a:pt x="3224" y="1811"/>
                  <a:pt x="3108" y="1837"/>
                </a:cubicBezTo>
                <a:lnTo>
                  <a:pt x="3108" y="1837"/>
                </a:lnTo>
                <a:cubicBezTo>
                  <a:pt x="3382" y="1578"/>
                  <a:pt x="3653" y="1312"/>
                  <a:pt x="3914" y="1036"/>
                </a:cubicBezTo>
                <a:cubicBezTo>
                  <a:pt x="4086" y="869"/>
                  <a:pt x="4253" y="679"/>
                  <a:pt x="4425" y="489"/>
                </a:cubicBezTo>
                <a:cubicBezTo>
                  <a:pt x="4516" y="376"/>
                  <a:pt x="4688" y="190"/>
                  <a:pt x="4516" y="59"/>
                </a:cubicBezTo>
                <a:cubicBezTo>
                  <a:pt x="4443" y="0"/>
                  <a:pt x="4312" y="0"/>
                  <a:pt x="4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4206;p66">
            <a:extLst>
              <a:ext uri="{FF2B5EF4-FFF2-40B4-BE49-F238E27FC236}">
                <a16:creationId xmlns:a16="http://schemas.microsoft.com/office/drawing/2014/main" id="{70181F10-1BC5-7C75-E2BA-18E5483B501F}"/>
              </a:ext>
            </a:extLst>
          </p:cNvPr>
          <p:cNvSpPr/>
          <p:nvPr/>
        </p:nvSpPr>
        <p:spPr>
          <a:xfrm rot="-1297573">
            <a:off x="2817744" y="468161"/>
            <a:ext cx="558189" cy="277455"/>
          </a:xfrm>
          <a:custGeom>
            <a:avLst/>
            <a:gdLst/>
            <a:ahLst/>
            <a:cxnLst/>
            <a:rect l="l" t="t" r="r" b="b"/>
            <a:pathLst>
              <a:path w="10212" h="5076" extrusionOk="0">
                <a:moveTo>
                  <a:pt x="4290" y="150"/>
                </a:moveTo>
                <a:cubicBezTo>
                  <a:pt x="4290" y="150"/>
                  <a:pt x="4290" y="155"/>
                  <a:pt x="4287" y="161"/>
                </a:cubicBezTo>
                <a:lnTo>
                  <a:pt x="4287" y="161"/>
                </a:lnTo>
                <a:cubicBezTo>
                  <a:pt x="4288" y="157"/>
                  <a:pt x="4289" y="153"/>
                  <a:pt x="4290" y="150"/>
                </a:cubicBezTo>
                <a:close/>
                <a:moveTo>
                  <a:pt x="4199" y="0"/>
                </a:moveTo>
                <a:cubicBezTo>
                  <a:pt x="4009" y="0"/>
                  <a:pt x="3801" y="18"/>
                  <a:pt x="3611" y="36"/>
                </a:cubicBezTo>
                <a:cubicBezTo>
                  <a:pt x="3045" y="113"/>
                  <a:pt x="2480" y="190"/>
                  <a:pt x="1937" y="321"/>
                </a:cubicBezTo>
                <a:cubicBezTo>
                  <a:pt x="1331" y="435"/>
                  <a:pt x="711" y="584"/>
                  <a:pt x="164" y="851"/>
                </a:cubicBezTo>
                <a:cubicBezTo>
                  <a:pt x="0" y="929"/>
                  <a:pt x="75" y="1150"/>
                  <a:pt x="208" y="1150"/>
                </a:cubicBezTo>
                <a:cubicBezTo>
                  <a:pt x="230" y="1150"/>
                  <a:pt x="253" y="1144"/>
                  <a:pt x="277" y="1131"/>
                </a:cubicBezTo>
                <a:cubicBezTo>
                  <a:pt x="747" y="905"/>
                  <a:pt x="1236" y="774"/>
                  <a:pt x="1729" y="679"/>
                </a:cubicBezTo>
                <a:cubicBezTo>
                  <a:pt x="2276" y="548"/>
                  <a:pt x="2819" y="453"/>
                  <a:pt x="3367" y="376"/>
                </a:cubicBezTo>
                <a:cubicBezTo>
                  <a:pt x="3593" y="358"/>
                  <a:pt x="3801" y="340"/>
                  <a:pt x="4009" y="321"/>
                </a:cubicBezTo>
                <a:lnTo>
                  <a:pt x="4140" y="321"/>
                </a:lnTo>
                <a:cubicBezTo>
                  <a:pt x="4140" y="321"/>
                  <a:pt x="4155" y="317"/>
                  <a:pt x="4164" y="315"/>
                </a:cubicBezTo>
                <a:lnTo>
                  <a:pt x="4164" y="315"/>
                </a:lnTo>
                <a:cubicBezTo>
                  <a:pt x="4163" y="317"/>
                  <a:pt x="4161" y="319"/>
                  <a:pt x="4160" y="321"/>
                </a:cubicBezTo>
                <a:lnTo>
                  <a:pt x="4160" y="321"/>
                </a:lnTo>
                <a:cubicBezTo>
                  <a:pt x="4159" y="321"/>
                  <a:pt x="4159" y="321"/>
                  <a:pt x="4158" y="321"/>
                </a:cubicBezTo>
                <a:lnTo>
                  <a:pt x="4159" y="321"/>
                </a:lnTo>
                <a:cubicBezTo>
                  <a:pt x="4122" y="372"/>
                  <a:pt x="4084" y="423"/>
                  <a:pt x="4045" y="471"/>
                </a:cubicBezTo>
                <a:cubicBezTo>
                  <a:pt x="3973" y="548"/>
                  <a:pt x="3878" y="643"/>
                  <a:pt x="3801" y="697"/>
                </a:cubicBezTo>
                <a:cubicBezTo>
                  <a:pt x="3385" y="1149"/>
                  <a:pt x="2955" y="1565"/>
                  <a:pt x="2503" y="2000"/>
                </a:cubicBezTo>
                <a:cubicBezTo>
                  <a:pt x="2462" y="2036"/>
                  <a:pt x="2426" y="2113"/>
                  <a:pt x="2462" y="2167"/>
                </a:cubicBezTo>
                <a:cubicBezTo>
                  <a:pt x="2478" y="2218"/>
                  <a:pt x="2537" y="2266"/>
                  <a:pt x="2603" y="2266"/>
                </a:cubicBezTo>
                <a:cubicBezTo>
                  <a:pt x="2613" y="2266"/>
                  <a:pt x="2624" y="2265"/>
                  <a:pt x="2634" y="2262"/>
                </a:cubicBezTo>
                <a:cubicBezTo>
                  <a:pt x="3634" y="2018"/>
                  <a:pt x="4670" y="1792"/>
                  <a:pt x="5705" y="1755"/>
                </a:cubicBezTo>
                <a:cubicBezTo>
                  <a:pt x="5796" y="1749"/>
                  <a:pt x="5885" y="1746"/>
                  <a:pt x="5972" y="1746"/>
                </a:cubicBezTo>
                <a:cubicBezTo>
                  <a:pt x="6048" y="1746"/>
                  <a:pt x="6124" y="1748"/>
                  <a:pt x="6199" y="1751"/>
                </a:cubicBezTo>
                <a:lnTo>
                  <a:pt x="6199" y="1751"/>
                </a:lnTo>
                <a:cubicBezTo>
                  <a:pt x="5558" y="2275"/>
                  <a:pt x="4910" y="2796"/>
                  <a:pt x="4271" y="3316"/>
                </a:cubicBezTo>
                <a:cubicBezTo>
                  <a:pt x="4146" y="3407"/>
                  <a:pt x="4227" y="3584"/>
                  <a:pt x="4365" y="3584"/>
                </a:cubicBezTo>
                <a:cubicBezTo>
                  <a:pt x="4371" y="3584"/>
                  <a:pt x="4378" y="3584"/>
                  <a:pt x="4385" y="3583"/>
                </a:cubicBezTo>
                <a:cubicBezTo>
                  <a:pt x="5420" y="3506"/>
                  <a:pt x="6479" y="3452"/>
                  <a:pt x="7515" y="3375"/>
                </a:cubicBezTo>
                <a:cubicBezTo>
                  <a:pt x="7626" y="3368"/>
                  <a:pt x="7736" y="3362"/>
                  <a:pt x="7845" y="3355"/>
                </a:cubicBezTo>
                <a:lnTo>
                  <a:pt x="7845" y="3355"/>
                </a:lnTo>
                <a:cubicBezTo>
                  <a:pt x="7137" y="3845"/>
                  <a:pt x="6438" y="4325"/>
                  <a:pt x="5724" y="4809"/>
                </a:cubicBezTo>
                <a:cubicBezTo>
                  <a:pt x="5619" y="4892"/>
                  <a:pt x="5692" y="5076"/>
                  <a:pt x="5821" y="5076"/>
                </a:cubicBezTo>
                <a:cubicBezTo>
                  <a:pt x="5832" y="5076"/>
                  <a:pt x="5843" y="5074"/>
                  <a:pt x="5855" y="5071"/>
                </a:cubicBezTo>
                <a:cubicBezTo>
                  <a:pt x="6827" y="4842"/>
                  <a:pt x="7836" y="4712"/>
                  <a:pt x="8843" y="4712"/>
                </a:cubicBezTo>
                <a:cubicBezTo>
                  <a:pt x="8909" y="4712"/>
                  <a:pt x="8974" y="4713"/>
                  <a:pt x="9039" y="4714"/>
                </a:cubicBezTo>
                <a:cubicBezTo>
                  <a:pt x="9361" y="4714"/>
                  <a:pt x="9664" y="4732"/>
                  <a:pt x="9985" y="4768"/>
                </a:cubicBezTo>
                <a:cubicBezTo>
                  <a:pt x="10170" y="4768"/>
                  <a:pt x="10211" y="4470"/>
                  <a:pt x="10003" y="4447"/>
                </a:cubicBezTo>
                <a:cubicBezTo>
                  <a:pt x="9650" y="4418"/>
                  <a:pt x="9296" y="4404"/>
                  <a:pt x="8941" y="4404"/>
                </a:cubicBezTo>
                <a:cubicBezTo>
                  <a:pt x="8195" y="4404"/>
                  <a:pt x="7450" y="4466"/>
                  <a:pt x="6723" y="4583"/>
                </a:cubicBezTo>
                <a:cubicBezTo>
                  <a:pt x="6669" y="4592"/>
                  <a:pt x="6615" y="4601"/>
                  <a:pt x="6561" y="4611"/>
                </a:cubicBezTo>
                <a:lnTo>
                  <a:pt x="6561" y="4611"/>
                </a:lnTo>
                <a:cubicBezTo>
                  <a:pt x="7205" y="4167"/>
                  <a:pt x="7846" y="3717"/>
                  <a:pt x="8497" y="3280"/>
                </a:cubicBezTo>
                <a:cubicBezTo>
                  <a:pt x="8551" y="3244"/>
                  <a:pt x="8551" y="3167"/>
                  <a:pt x="8533" y="3113"/>
                </a:cubicBezTo>
                <a:cubicBezTo>
                  <a:pt x="8515" y="3036"/>
                  <a:pt x="8438" y="3018"/>
                  <a:pt x="8361" y="3018"/>
                </a:cubicBezTo>
                <a:cubicBezTo>
                  <a:pt x="7325" y="3072"/>
                  <a:pt x="6289" y="3149"/>
                  <a:pt x="5235" y="3226"/>
                </a:cubicBezTo>
                <a:cubicBezTo>
                  <a:pt x="5097" y="3234"/>
                  <a:pt x="4958" y="3242"/>
                  <a:pt x="4820" y="3251"/>
                </a:cubicBezTo>
                <a:lnTo>
                  <a:pt x="4820" y="3251"/>
                </a:lnTo>
                <a:cubicBezTo>
                  <a:pt x="5439" y="2751"/>
                  <a:pt x="6070" y="2259"/>
                  <a:pt x="6687" y="1755"/>
                </a:cubicBezTo>
                <a:cubicBezTo>
                  <a:pt x="6800" y="1660"/>
                  <a:pt x="6741" y="1489"/>
                  <a:pt x="6610" y="1470"/>
                </a:cubicBezTo>
                <a:cubicBezTo>
                  <a:pt x="6393" y="1451"/>
                  <a:pt x="6176" y="1442"/>
                  <a:pt x="5959" y="1442"/>
                </a:cubicBezTo>
                <a:cubicBezTo>
                  <a:pt x="5121" y="1442"/>
                  <a:pt x="4284" y="1576"/>
                  <a:pt x="3462" y="1755"/>
                </a:cubicBezTo>
                <a:cubicBezTo>
                  <a:pt x="3341" y="1784"/>
                  <a:pt x="3224" y="1811"/>
                  <a:pt x="3108" y="1837"/>
                </a:cubicBezTo>
                <a:lnTo>
                  <a:pt x="3108" y="1837"/>
                </a:lnTo>
                <a:cubicBezTo>
                  <a:pt x="3382" y="1578"/>
                  <a:pt x="3653" y="1312"/>
                  <a:pt x="3914" y="1036"/>
                </a:cubicBezTo>
                <a:cubicBezTo>
                  <a:pt x="4086" y="869"/>
                  <a:pt x="4253" y="679"/>
                  <a:pt x="4425" y="489"/>
                </a:cubicBezTo>
                <a:cubicBezTo>
                  <a:pt x="4516" y="376"/>
                  <a:pt x="4688" y="190"/>
                  <a:pt x="4516" y="59"/>
                </a:cubicBezTo>
                <a:cubicBezTo>
                  <a:pt x="4443" y="0"/>
                  <a:pt x="4312" y="0"/>
                  <a:pt x="4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4206;p66">
            <a:extLst>
              <a:ext uri="{FF2B5EF4-FFF2-40B4-BE49-F238E27FC236}">
                <a16:creationId xmlns:a16="http://schemas.microsoft.com/office/drawing/2014/main" id="{0D2DF27E-B1DC-9750-B034-0D1874A562A2}"/>
              </a:ext>
            </a:extLst>
          </p:cNvPr>
          <p:cNvSpPr/>
          <p:nvPr/>
        </p:nvSpPr>
        <p:spPr>
          <a:xfrm rot="-1297573">
            <a:off x="5146916" y="168953"/>
            <a:ext cx="558189" cy="277455"/>
          </a:xfrm>
          <a:custGeom>
            <a:avLst/>
            <a:gdLst/>
            <a:ahLst/>
            <a:cxnLst/>
            <a:rect l="l" t="t" r="r" b="b"/>
            <a:pathLst>
              <a:path w="10212" h="5076" extrusionOk="0">
                <a:moveTo>
                  <a:pt x="4290" y="150"/>
                </a:moveTo>
                <a:cubicBezTo>
                  <a:pt x="4290" y="150"/>
                  <a:pt x="4290" y="155"/>
                  <a:pt x="4287" y="161"/>
                </a:cubicBezTo>
                <a:lnTo>
                  <a:pt x="4287" y="161"/>
                </a:lnTo>
                <a:cubicBezTo>
                  <a:pt x="4288" y="157"/>
                  <a:pt x="4289" y="153"/>
                  <a:pt x="4290" y="150"/>
                </a:cubicBezTo>
                <a:close/>
                <a:moveTo>
                  <a:pt x="4199" y="0"/>
                </a:moveTo>
                <a:cubicBezTo>
                  <a:pt x="4009" y="0"/>
                  <a:pt x="3801" y="18"/>
                  <a:pt x="3611" y="36"/>
                </a:cubicBezTo>
                <a:cubicBezTo>
                  <a:pt x="3045" y="113"/>
                  <a:pt x="2480" y="190"/>
                  <a:pt x="1937" y="321"/>
                </a:cubicBezTo>
                <a:cubicBezTo>
                  <a:pt x="1331" y="435"/>
                  <a:pt x="711" y="584"/>
                  <a:pt x="164" y="851"/>
                </a:cubicBezTo>
                <a:cubicBezTo>
                  <a:pt x="0" y="929"/>
                  <a:pt x="75" y="1150"/>
                  <a:pt x="208" y="1150"/>
                </a:cubicBezTo>
                <a:cubicBezTo>
                  <a:pt x="230" y="1150"/>
                  <a:pt x="253" y="1144"/>
                  <a:pt x="277" y="1131"/>
                </a:cubicBezTo>
                <a:cubicBezTo>
                  <a:pt x="747" y="905"/>
                  <a:pt x="1236" y="774"/>
                  <a:pt x="1729" y="679"/>
                </a:cubicBezTo>
                <a:cubicBezTo>
                  <a:pt x="2276" y="548"/>
                  <a:pt x="2819" y="453"/>
                  <a:pt x="3367" y="376"/>
                </a:cubicBezTo>
                <a:cubicBezTo>
                  <a:pt x="3593" y="358"/>
                  <a:pt x="3801" y="340"/>
                  <a:pt x="4009" y="321"/>
                </a:cubicBezTo>
                <a:lnTo>
                  <a:pt x="4140" y="321"/>
                </a:lnTo>
                <a:cubicBezTo>
                  <a:pt x="4140" y="321"/>
                  <a:pt x="4155" y="317"/>
                  <a:pt x="4164" y="315"/>
                </a:cubicBezTo>
                <a:lnTo>
                  <a:pt x="4164" y="315"/>
                </a:lnTo>
                <a:cubicBezTo>
                  <a:pt x="4163" y="317"/>
                  <a:pt x="4161" y="319"/>
                  <a:pt x="4160" y="321"/>
                </a:cubicBezTo>
                <a:lnTo>
                  <a:pt x="4160" y="321"/>
                </a:lnTo>
                <a:cubicBezTo>
                  <a:pt x="4159" y="321"/>
                  <a:pt x="4159" y="321"/>
                  <a:pt x="4158" y="321"/>
                </a:cubicBezTo>
                <a:lnTo>
                  <a:pt x="4159" y="321"/>
                </a:lnTo>
                <a:cubicBezTo>
                  <a:pt x="4122" y="372"/>
                  <a:pt x="4084" y="423"/>
                  <a:pt x="4045" y="471"/>
                </a:cubicBezTo>
                <a:cubicBezTo>
                  <a:pt x="3973" y="548"/>
                  <a:pt x="3878" y="643"/>
                  <a:pt x="3801" y="697"/>
                </a:cubicBezTo>
                <a:cubicBezTo>
                  <a:pt x="3385" y="1149"/>
                  <a:pt x="2955" y="1565"/>
                  <a:pt x="2503" y="2000"/>
                </a:cubicBezTo>
                <a:cubicBezTo>
                  <a:pt x="2462" y="2036"/>
                  <a:pt x="2426" y="2113"/>
                  <a:pt x="2462" y="2167"/>
                </a:cubicBezTo>
                <a:cubicBezTo>
                  <a:pt x="2478" y="2218"/>
                  <a:pt x="2537" y="2266"/>
                  <a:pt x="2603" y="2266"/>
                </a:cubicBezTo>
                <a:cubicBezTo>
                  <a:pt x="2613" y="2266"/>
                  <a:pt x="2624" y="2265"/>
                  <a:pt x="2634" y="2262"/>
                </a:cubicBezTo>
                <a:cubicBezTo>
                  <a:pt x="3634" y="2018"/>
                  <a:pt x="4670" y="1792"/>
                  <a:pt x="5705" y="1755"/>
                </a:cubicBezTo>
                <a:cubicBezTo>
                  <a:pt x="5796" y="1749"/>
                  <a:pt x="5885" y="1746"/>
                  <a:pt x="5972" y="1746"/>
                </a:cubicBezTo>
                <a:cubicBezTo>
                  <a:pt x="6048" y="1746"/>
                  <a:pt x="6124" y="1748"/>
                  <a:pt x="6199" y="1751"/>
                </a:cubicBezTo>
                <a:lnTo>
                  <a:pt x="6199" y="1751"/>
                </a:lnTo>
                <a:cubicBezTo>
                  <a:pt x="5558" y="2275"/>
                  <a:pt x="4910" y="2796"/>
                  <a:pt x="4271" y="3316"/>
                </a:cubicBezTo>
                <a:cubicBezTo>
                  <a:pt x="4146" y="3407"/>
                  <a:pt x="4227" y="3584"/>
                  <a:pt x="4365" y="3584"/>
                </a:cubicBezTo>
                <a:cubicBezTo>
                  <a:pt x="4371" y="3584"/>
                  <a:pt x="4378" y="3584"/>
                  <a:pt x="4385" y="3583"/>
                </a:cubicBezTo>
                <a:cubicBezTo>
                  <a:pt x="5420" y="3506"/>
                  <a:pt x="6479" y="3452"/>
                  <a:pt x="7515" y="3375"/>
                </a:cubicBezTo>
                <a:cubicBezTo>
                  <a:pt x="7626" y="3368"/>
                  <a:pt x="7736" y="3362"/>
                  <a:pt x="7845" y="3355"/>
                </a:cubicBezTo>
                <a:lnTo>
                  <a:pt x="7845" y="3355"/>
                </a:lnTo>
                <a:cubicBezTo>
                  <a:pt x="7137" y="3845"/>
                  <a:pt x="6438" y="4325"/>
                  <a:pt x="5724" y="4809"/>
                </a:cubicBezTo>
                <a:cubicBezTo>
                  <a:pt x="5619" y="4892"/>
                  <a:pt x="5692" y="5076"/>
                  <a:pt x="5821" y="5076"/>
                </a:cubicBezTo>
                <a:cubicBezTo>
                  <a:pt x="5832" y="5076"/>
                  <a:pt x="5843" y="5074"/>
                  <a:pt x="5855" y="5071"/>
                </a:cubicBezTo>
                <a:cubicBezTo>
                  <a:pt x="6827" y="4842"/>
                  <a:pt x="7836" y="4712"/>
                  <a:pt x="8843" y="4712"/>
                </a:cubicBezTo>
                <a:cubicBezTo>
                  <a:pt x="8909" y="4712"/>
                  <a:pt x="8974" y="4713"/>
                  <a:pt x="9039" y="4714"/>
                </a:cubicBezTo>
                <a:cubicBezTo>
                  <a:pt x="9361" y="4714"/>
                  <a:pt x="9664" y="4732"/>
                  <a:pt x="9985" y="4768"/>
                </a:cubicBezTo>
                <a:cubicBezTo>
                  <a:pt x="10170" y="4768"/>
                  <a:pt x="10211" y="4470"/>
                  <a:pt x="10003" y="4447"/>
                </a:cubicBezTo>
                <a:cubicBezTo>
                  <a:pt x="9650" y="4418"/>
                  <a:pt x="9296" y="4404"/>
                  <a:pt x="8941" y="4404"/>
                </a:cubicBezTo>
                <a:cubicBezTo>
                  <a:pt x="8195" y="4404"/>
                  <a:pt x="7450" y="4466"/>
                  <a:pt x="6723" y="4583"/>
                </a:cubicBezTo>
                <a:cubicBezTo>
                  <a:pt x="6669" y="4592"/>
                  <a:pt x="6615" y="4601"/>
                  <a:pt x="6561" y="4611"/>
                </a:cubicBezTo>
                <a:lnTo>
                  <a:pt x="6561" y="4611"/>
                </a:lnTo>
                <a:cubicBezTo>
                  <a:pt x="7205" y="4167"/>
                  <a:pt x="7846" y="3717"/>
                  <a:pt x="8497" y="3280"/>
                </a:cubicBezTo>
                <a:cubicBezTo>
                  <a:pt x="8551" y="3244"/>
                  <a:pt x="8551" y="3167"/>
                  <a:pt x="8533" y="3113"/>
                </a:cubicBezTo>
                <a:cubicBezTo>
                  <a:pt x="8515" y="3036"/>
                  <a:pt x="8438" y="3018"/>
                  <a:pt x="8361" y="3018"/>
                </a:cubicBezTo>
                <a:cubicBezTo>
                  <a:pt x="7325" y="3072"/>
                  <a:pt x="6289" y="3149"/>
                  <a:pt x="5235" y="3226"/>
                </a:cubicBezTo>
                <a:cubicBezTo>
                  <a:pt x="5097" y="3234"/>
                  <a:pt x="4958" y="3242"/>
                  <a:pt x="4820" y="3251"/>
                </a:cubicBezTo>
                <a:lnTo>
                  <a:pt x="4820" y="3251"/>
                </a:lnTo>
                <a:cubicBezTo>
                  <a:pt x="5439" y="2751"/>
                  <a:pt x="6070" y="2259"/>
                  <a:pt x="6687" y="1755"/>
                </a:cubicBezTo>
                <a:cubicBezTo>
                  <a:pt x="6800" y="1660"/>
                  <a:pt x="6741" y="1489"/>
                  <a:pt x="6610" y="1470"/>
                </a:cubicBezTo>
                <a:cubicBezTo>
                  <a:pt x="6393" y="1451"/>
                  <a:pt x="6176" y="1442"/>
                  <a:pt x="5959" y="1442"/>
                </a:cubicBezTo>
                <a:cubicBezTo>
                  <a:pt x="5121" y="1442"/>
                  <a:pt x="4284" y="1576"/>
                  <a:pt x="3462" y="1755"/>
                </a:cubicBezTo>
                <a:cubicBezTo>
                  <a:pt x="3341" y="1784"/>
                  <a:pt x="3224" y="1811"/>
                  <a:pt x="3108" y="1837"/>
                </a:cubicBezTo>
                <a:lnTo>
                  <a:pt x="3108" y="1837"/>
                </a:lnTo>
                <a:cubicBezTo>
                  <a:pt x="3382" y="1578"/>
                  <a:pt x="3653" y="1312"/>
                  <a:pt x="3914" y="1036"/>
                </a:cubicBezTo>
                <a:cubicBezTo>
                  <a:pt x="4086" y="869"/>
                  <a:pt x="4253" y="679"/>
                  <a:pt x="4425" y="489"/>
                </a:cubicBezTo>
                <a:cubicBezTo>
                  <a:pt x="4516" y="376"/>
                  <a:pt x="4688" y="190"/>
                  <a:pt x="4516" y="59"/>
                </a:cubicBezTo>
                <a:cubicBezTo>
                  <a:pt x="4443" y="0"/>
                  <a:pt x="4312" y="0"/>
                  <a:pt x="4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" name="Google Shape;4242;p66">
            <a:extLst>
              <a:ext uri="{FF2B5EF4-FFF2-40B4-BE49-F238E27FC236}">
                <a16:creationId xmlns:a16="http://schemas.microsoft.com/office/drawing/2014/main" id="{5BED02E9-62BC-6A41-E145-C5755931BD1E}"/>
              </a:ext>
            </a:extLst>
          </p:cNvPr>
          <p:cNvGrpSpPr/>
          <p:nvPr/>
        </p:nvGrpSpPr>
        <p:grpSpPr>
          <a:xfrm>
            <a:off x="6713845" y="2877477"/>
            <a:ext cx="506318" cy="1128827"/>
            <a:chOff x="5251500" y="2774450"/>
            <a:chExt cx="261600" cy="420350"/>
          </a:xfrm>
        </p:grpSpPr>
        <p:sp>
          <p:nvSpPr>
            <p:cNvPr id="19" name="Google Shape;4243;p66">
              <a:extLst>
                <a:ext uri="{FF2B5EF4-FFF2-40B4-BE49-F238E27FC236}">
                  <a16:creationId xmlns:a16="http://schemas.microsoft.com/office/drawing/2014/main" id="{AB19F466-CD42-BFA6-F993-45506A4D5D00}"/>
                </a:ext>
              </a:extLst>
            </p:cNvPr>
            <p:cNvSpPr/>
            <p:nvPr/>
          </p:nvSpPr>
          <p:spPr>
            <a:xfrm>
              <a:off x="5256700" y="2776900"/>
              <a:ext cx="61325" cy="147050"/>
            </a:xfrm>
            <a:custGeom>
              <a:avLst/>
              <a:gdLst/>
              <a:ahLst/>
              <a:cxnLst/>
              <a:rect l="l" t="t" r="r" b="b"/>
              <a:pathLst>
                <a:path w="2453" h="5882" extrusionOk="0">
                  <a:moveTo>
                    <a:pt x="1026" y="0"/>
                  </a:moveTo>
                  <a:cubicBezTo>
                    <a:pt x="984" y="0"/>
                    <a:pt x="938" y="5"/>
                    <a:pt x="887" y="18"/>
                  </a:cubicBezTo>
                  <a:cubicBezTo>
                    <a:pt x="566" y="113"/>
                    <a:pt x="489" y="376"/>
                    <a:pt x="512" y="566"/>
                  </a:cubicBezTo>
                  <a:cubicBezTo>
                    <a:pt x="530" y="769"/>
                    <a:pt x="625" y="1149"/>
                    <a:pt x="625" y="1149"/>
                  </a:cubicBezTo>
                  <a:lnTo>
                    <a:pt x="738" y="1430"/>
                  </a:lnTo>
                  <a:lnTo>
                    <a:pt x="0" y="1507"/>
                  </a:lnTo>
                  <a:lnTo>
                    <a:pt x="566" y="3823"/>
                  </a:lnTo>
                  <a:lnTo>
                    <a:pt x="738" y="3656"/>
                  </a:lnTo>
                  <a:lnTo>
                    <a:pt x="417" y="1864"/>
                  </a:lnTo>
                  <a:lnTo>
                    <a:pt x="792" y="1787"/>
                  </a:lnTo>
                  <a:lnTo>
                    <a:pt x="1394" y="5881"/>
                  </a:lnTo>
                  <a:cubicBezTo>
                    <a:pt x="1584" y="5859"/>
                    <a:pt x="1774" y="5859"/>
                    <a:pt x="1941" y="5859"/>
                  </a:cubicBezTo>
                  <a:cubicBezTo>
                    <a:pt x="2113" y="5841"/>
                    <a:pt x="2280" y="5804"/>
                    <a:pt x="2452" y="5804"/>
                  </a:cubicBezTo>
                  <a:lnTo>
                    <a:pt x="1715" y="1335"/>
                  </a:lnTo>
                  <a:lnTo>
                    <a:pt x="1620" y="769"/>
                  </a:lnTo>
                  <a:lnTo>
                    <a:pt x="1321" y="132"/>
                  </a:lnTo>
                  <a:cubicBezTo>
                    <a:pt x="1321" y="132"/>
                    <a:pt x="1231" y="0"/>
                    <a:pt x="10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244;p66">
              <a:extLst>
                <a:ext uri="{FF2B5EF4-FFF2-40B4-BE49-F238E27FC236}">
                  <a16:creationId xmlns:a16="http://schemas.microsoft.com/office/drawing/2014/main" id="{EAC43AD6-3A11-AD04-BD78-F857AC75A3D4}"/>
                </a:ext>
              </a:extLst>
            </p:cNvPr>
            <p:cNvSpPr/>
            <p:nvPr/>
          </p:nvSpPr>
          <p:spPr>
            <a:xfrm>
              <a:off x="5330650" y="2777350"/>
              <a:ext cx="28300" cy="144225"/>
            </a:xfrm>
            <a:custGeom>
              <a:avLst/>
              <a:gdLst/>
              <a:ahLst/>
              <a:cxnLst/>
              <a:rect l="l" t="t" r="r" b="b"/>
              <a:pathLst>
                <a:path w="1132" h="5769" extrusionOk="0">
                  <a:moveTo>
                    <a:pt x="417" y="0"/>
                  </a:moveTo>
                  <a:lnTo>
                    <a:pt x="1" y="1204"/>
                  </a:lnTo>
                  <a:lnTo>
                    <a:pt x="155" y="5768"/>
                  </a:lnTo>
                  <a:cubicBezTo>
                    <a:pt x="471" y="5768"/>
                    <a:pt x="811" y="5768"/>
                    <a:pt x="1132" y="5709"/>
                  </a:cubicBezTo>
                  <a:lnTo>
                    <a:pt x="870" y="1073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245;p66">
              <a:extLst>
                <a:ext uri="{FF2B5EF4-FFF2-40B4-BE49-F238E27FC236}">
                  <a16:creationId xmlns:a16="http://schemas.microsoft.com/office/drawing/2014/main" id="{63B88390-F5AE-8D65-A7C4-C202F6E3B06D}"/>
                </a:ext>
              </a:extLst>
            </p:cNvPr>
            <p:cNvSpPr/>
            <p:nvPr/>
          </p:nvSpPr>
          <p:spPr>
            <a:xfrm>
              <a:off x="5382000" y="2821575"/>
              <a:ext cx="39150" cy="97875"/>
            </a:xfrm>
            <a:custGeom>
              <a:avLst/>
              <a:gdLst/>
              <a:ahLst/>
              <a:cxnLst/>
              <a:rect l="l" t="t" r="r" b="b"/>
              <a:pathLst>
                <a:path w="1566" h="3915" extrusionOk="0">
                  <a:moveTo>
                    <a:pt x="1154" y="0"/>
                  </a:moveTo>
                  <a:lnTo>
                    <a:pt x="1" y="3886"/>
                  </a:lnTo>
                  <a:cubicBezTo>
                    <a:pt x="114" y="3904"/>
                    <a:pt x="209" y="3904"/>
                    <a:pt x="322" y="3904"/>
                  </a:cubicBezTo>
                  <a:cubicBezTo>
                    <a:pt x="359" y="3910"/>
                    <a:pt x="398" y="3914"/>
                    <a:pt x="437" y="3914"/>
                  </a:cubicBezTo>
                  <a:cubicBezTo>
                    <a:pt x="517" y="3914"/>
                    <a:pt x="597" y="3897"/>
                    <a:pt x="661" y="3845"/>
                  </a:cubicBezTo>
                  <a:lnTo>
                    <a:pt x="661" y="3845"/>
                  </a:lnTo>
                  <a:lnTo>
                    <a:pt x="607" y="3868"/>
                  </a:lnTo>
                  <a:lnTo>
                    <a:pt x="1566" y="95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246;p66">
              <a:extLst>
                <a:ext uri="{FF2B5EF4-FFF2-40B4-BE49-F238E27FC236}">
                  <a16:creationId xmlns:a16="http://schemas.microsoft.com/office/drawing/2014/main" id="{6B31740F-D84D-FADF-2098-02973DD2930A}"/>
                </a:ext>
              </a:extLst>
            </p:cNvPr>
            <p:cNvSpPr/>
            <p:nvPr/>
          </p:nvSpPr>
          <p:spPr>
            <a:xfrm>
              <a:off x="5251500" y="2916800"/>
              <a:ext cx="247025" cy="278000"/>
            </a:xfrm>
            <a:custGeom>
              <a:avLst/>
              <a:gdLst/>
              <a:ahLst/>
              <a:cxnLst/>
              <a:rect l="l" t="t" r="r" b="b"/>
              <a:pathLst>
                <a:path w="9881" h="11120" extrusionOk="0">
                  <a:moveTo>
                    <a:pt x="9880" y="0"/>
                  </a:moveTo>
                  <a:lnTo>
                    <a:pt x="5827" y="245"/>
                  </a:lnTo>
                  <a:cubicBezTo>
                    <a:pt x="5732" y="321"/>
                    <a:pt x="5601" y="321"/>
                    <a:pt x="5488" y="321"/>
                  </a:cubicBezTo>
                  <a:cubicBezTo>
                    <a:pt x="5356" y="321"/>
                    <a:pt x="5243" y="303"/>
                    <a:pt x="5108" y="303"/>
                  </a:cubicBezTo>
                  <a:cubicBezTo>
                    <a:pt x="5090" y="303"/>
                    <a:pt x="5090" y="303"/>
                    <a:pt x="5090" y="285"/>
                  </a:cubicBezTo>
                  <a:lnTo>
                    <a:pt x="4262" y="340"/>
                  </a:lnTo>
                  <a:lnTo>
                    <a:pt x="4244" y="340"/>
                  </a:lnTo>
                  <a:cubicBezTo>
                    <a:pt x="3922" y="398"/>
                    <a:pt x="3565" y="398"/>
                    <a:pt x="3226" y="398"/>
                  </a:cubicBezTo>
                  <a:lnTo>
                    <a:pt x="2583" y="435"/>
                  </a:lnTo>
                  <a:lnTo>
                    <a:pt x="2565" y="435"/>
                  </a:lnTo>
                  <a:cubicBezTo>
                    <a:pt x="2416" y="435"/>
                    <a:pt x="2244" y="453"/>
                    <a:pt x="2077" y="471"/>
                  </a:cubicBezTo>
                  <a:cubicBezTo>
                    <a:pt x="1887" y="489"/>
                    <a:pt x="1715" y="489"/>
                    <a:pt x="1529" y="489"/>
                  </a:cubicBezTo>
                  <a:lnTo>
                    <a:pt x="1529" y="511"/>
                  </a:lnTo>
                  <a:lnTo>
                    <a:pt x="0" y="602"/>
                  </a:lnTo>
                  <a:lnTo>
                    <a:pt x="1511" y="10238"/>
                  </a:lnTo>
                  <a:cubicBezTo>
                    <a:pt x="2416" y="10351"/>
                    <a:pt x="3280" y="10577"/>
                    <a:pt x="4149" y="10762"/>
                  </a:cubicBezTo>
                  <a:cubicBezTo>
                    <a:pt x="4452" y="10821"/>
                    <a:pt x="4750" y="10875"/>
                    <a:pt x="5053" y="10916"/>
                  </a:cubicBezTo>
                  <a:cubicBezTo>
                    <a:pt x="5356" y="10952"/>
                    <a:pt x="5655" y="11007"/>
                    <a:pt x="5958" y="11065"/>
                  </a:cubicBezTo>
                  <a:cubicBezTo>
                    <a:pt x="6261" y="11102"/>
                    <a:pt x="6542" y="11120"/>
                    <a:pt x="6845" y="11120"/>
                  </a:cubicBezTo>
                  <a:cubicBezTo>
                    <a:pt x="6986" y="11109"/>
                    <a:pt x="7121" y="11099"/>
                    <a:pt x="7253" y="11099"/>
                  </a:cubicBezTo>
                  <a:cubicBezTo>
                    <a:pt x="7350" y="11099"/>
                    <a:pt x="7446" y="11104"/>
                    <a:pt x="7541" y="11120"/>
                  </a:cubicBezTo>
                  <a:lnTo>
                    <a:pt x="8559" y="6578"/>
                  </a:lnTo>
                  <a:lnTo>
                    <a:pt x="9880" y="0"/>
                  </a:ln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247;p66">
              <a:extLst>
                <a:ext uri="{FF2B5EF4-FFF2-40B4-BE49-F238E27FC236}">
                  <a16:creationId xmlns:a16="http://schemas.microsoft.com/office/drawing/2014/main" id="{7DDADFA3-5C25-E9C3-7305-86C9FEFC7C92}"/>
                </a:ext>
              </a:extLst>
            </p:cNvPr>
            <p:cNvSpPr/>
            <p:nvPr/>
          </p:nvSpPr>
          <p:spPr>
            <a:xfrm>
              <a:off x="5251500" y="2911600"/>
              <a:ext cx="250750" cy="280875"/>
            </a:xfrm>
            <a:custGeom>
              <a:avLst/>
              <a:gdLst/>
              <a:ahLst/>
              <a:cxnLst/>
              <a:rect l="l" t="t" r="r" b="b"/>
              <a:pathLst>
                <a:path w="10030" h="11235" extrusionOk="0">
                  <a:moveTo>
                    <a:pt x="9953" y="0"/>
                  </a:moveTo>
                  <a:cubicBezTo>
                    <a:pt x="6673" y="303"/>
                    <a:pt x="3375" y="303"/>
                    <a:pt x="95" y="606"/>
                  </a:cubicBezTo>
                  <a:cubicBezTo>
                    <a:pt x="41" y="624"/>
                    <a:pt x="0" y="661"/>
                    <a:pt x="0" y="719"/>
                  </a:cubicBezTo>
                  <a:cubicBezTo>
                    <a:pt x="530" y="3904"/>
                    <a:pt x="964" y="7107"/>
                    <a:pt x="1434" y="10292"/>
                  </a:cubicBezTo>
                  <a:cubicBezTo>
                    <a:pt x="1442" y="10337"/>
                    <a:pt x="1469" y="10355"/>
                    <a:pt x="1501" y="10355"/>
                  </a:cubicBezTo>
                  <a:cubicBezTo>
                    <a:pt x="1548" y="10355"/>
                    <a:pt x="1602" y="10313"/>
                    <a:pt x="1602" y="10256"/>
                  </a:cubicBezTo>
                  <a:cubicBezTo>
                    <a:pt x="1208" y="7691"/>
                    <a:pt x="869" y="5130"/>
                    <a:pt x="471" y="2547"/>
                  </a:cubicBezTo>
                  <a:cubicBezTo>
                    <a:pt x="435" y="2339"/>
                    <a:pt x="77" y="774"/>
                    <a:pt x="340" y="756"/>
                  </a:cubicBezTo>
                  <a:cubicBezTo>
                    <a:pt x="1000" y="679"/>
                    <a:pt x="1661" y="643"/>
                    <a:pt x="2321" y="606"/>
                  </a:cubicBezTo>
                  <a:cubicBezTo>
                    <a:pt x="3601" y="511"/>
                    <a:pt x="4881" y="471"/>
                    <a:pt x="6148" y="416"/>
                  </a:cubicBezTo>
                  <a:cubicBezTo>
                    <a:pt x="6786" y="380"/>
                    <a:pt x="7410" y="339"/>
                    <a:pt x="8048" y="303"/>
                  </a:cubicBezTo>
                  <a:cubicBezTo>
                    <a:pt x="8369" y="285"/>
                    <a:pt x="8672" y="267"/>
                    <a:pt x="8994" y="244"/>
                  </a:cubicBezTo>
                  <a:cubicBezTo>
                    <a:pt x="9146" y="236"/>
                    <a:pt x="9353" y="177"/>
                    <a:pt x="9520" y="177"/>
                  </a:cubicBezTo>
                  <a:cubicBezTo>
                    <a:pt x="9706" y="177"/>
                    <a:pt x="9844" y="250"/>
                    <a:pt x="9803" y="548"/>
                  </a:cubicBezTo>
                  <a:cubicBezTo>
                    <a:pt x="9672" y="1547"/>
                    <a:pt x="9405" y="2547"/>
                    <a:pt x="9220" y="3547"/>
                  </a:cubicBezTo>
                  <a:cubicBezTo>
                    <a:pt x="8994" y="4845"/>
                    <a:pt x="8691" y="6148"/>
                    <a:pt x="8387" y="7428"/>
                  </a:cubicBezTo>
                  <a:cubicBezTo>
                    <a:pt x="8089" y="8672"/>
                    <a:pt x="7673" y="9880"/>
                    <a:pt x="7465" y="11142"/>
                  </a:cubicBezTo>
                  <a:cubicBezTo>
                    <a:pt x="7454" y="11198"/>
                    <a:pt x="7502" y="11234"/>
                    <a:pt x="7547" y="11234"/>
                  </a:cubicBezTo>
                  <a:cubicBezTo>
                    <a:pt x="7579" y="11234"/>
                    <a:pt x="7609" y="11217"/>
                    <a:pt x="7618" y="11178"/>
                  </a:cubicBezTo>
                  <a:cubicBezTo>
                    <a:pt x="7958" y="9201"/>
                    <a:pt x="8614" y="7279"/>
                    <a:pt x="9048" y="5297"/>
                  </a:cubicBezTo>
                  <a:cubicBezTo>
                    <a:pt x="9428" y="3583"/>
                    <a:pt x="9803" y="1828"/>
                    <a:pt x="10030" y="95"/>
                  </a:cubicBezTo>
                  <a:cubicBezTo>
                    <a:pt x="10030" y="41"/>
                    <a:pt x="9993" y="0"/>
                    <a:pt x="99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248;p66">
              <a:extLst>
                <a:ext uri="{FF2B5EF4-FFF2-40B4-BE49-F238E27FC236}">
                  <a16:creationId xmlns:a16="http://schemas.microsoft.com/office/drawing/2014/main" id="{D1B2ED0B-B3E8-BD76-DE6F-59E77B11C6B1}"/>
                </a:ext>
              </a:extLst>
            </p:cNvPr>
            <p:cNvSpPr/>
            <p:nvPr/>
          </p:nvSpPr>
          <p:spPr>
            <a:xfrm>
              <a:off x="5271275" y="2794300"/>
              <a:ext cx="49825" cy="131775"/>
            </a:xfrm>
            <a:custGeom>
              <a:avLst/>
              <a:gdLst/>
              <a:ahLst/>
              <a:cxnLst/>
              <a:rect l="l" t="t" r="r" b="b"/>
              <a:pathLst>
                <a:path w="1993" h="5271" extrusionOk="0">
                  <a:moveTo>
                    <a:pt x="983" y="1"/>
                  </a:moveTo>
                  <a:cubicBezTo>
                    <a:pt x="643" y="73"/>
                    <a:pt x="381" y="168"/>
                    <a:pt x="60" y="300"/>
                  </a:cubicBezTo>
                  <a:cubicBezTo>
                    <a:pt x="19" y="322"/>
                    <a:pt x="1" y="358"/>
                    <a:pt x="1" y="395"/>
                  </a:cubicBezTo>
                  <a:cubicBezTo>
                    <a:pt x="268" y="1996"/>
                    <a:pt x="585" y="3579"/>
                    <a:pt x="756" y="5185"/>
                  </a:cubicBezTo>
                  <a:cubicBezTo>
                    <a:pt x="765" y="5242"/>
                    <a:pt x="807" y="5270"/>
                    <a:pt x="847" y="5270"/>
                  </a:cubicBezTo>
                  <a:cubicBezTo>
                    <a:pt x="886" y="5270"/>
                    <a:pt x="924" y="5242"/>
                    <a:pt x="924" y="5185"/>
                  </a:cubicBezTo>
                  <a:cubicBezTo>
                    <a:pt x="811" y="4240"/>
                    <a:pt x="661" y="3317"/>
                    <a:pt x="512" y="2394"/>
                  </a:cubicBezTo>
                  <a:cubicBezTo>
                    <a:pt x="417" y="1865"/>
                    <a:pt x="322" y="1340"/>
                    <a:pt x="227" y="793"/>
                  </a:cubicBezTo>
                  <a:cubicBezTo>
                    <a:pt x="173" y="413"/>
                    <a:pt x="381" y="300"/>
                    <a:pt x="720" y="227"/>
                  </a:cubicBezTo>
                  <a:cubicBezTo>
                    <a:pt x="740" y="222"/>
                    <a:pt x="759" y="220"/>
                    <a:pt x="777" y="220"/>
                  </a:cubicBezTo>
                  <a:cubicBezTo>
                    <a:pt x="1100" y="220"/>
                    <a:pt x="1135" y="993"/>
                    <a:pt x="1191" y="1263"/>
                  </a:cubicBezTo>
                  <a:cubicBezTo>
                    <a:pt x="1286" y="1734"/>
                    <a:pt x="1376" y="2222"/>
                    <a:pt x="1453" y="2697"/>
                  </a:cubicBezTo>
                  <a:cubicBezTo>
                    <a:pt x="1584" y="3525"/>
                    <a:pt x="1679" y="4371"/>
                    <a:pt x="1810" y="5203"/>
                  </a:cubicBezTo>
                  <a:cubicBezTo>
                    <a:pt x="1818" y="5250"/>
                    <a:pt x="1852" y="5270"/>
                    <a:pt x="1887" y="5270"/>
                  </a:cubicBezTo>
                  <a:cubicBezTo>
                    <a:pt x="1938" y="5270"/>
                    <a:pt x="1993" y="5229"/>
                    <a:pt x="1982" y="5163"/>
                  </a:cubicBezTo>
                  <a:cubicBezTo>
                    <a:pt x="1697" y="3448"/>
                    <a:pt x="1489" y="1752"/>
                    <a:pt x="1078" y="55"/>
                  </a:cubicBezTo>
                  <a:cubicBezTo>
                    <a:pt x="1060" y="19"/>
                    <a:pt x="1019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249;p66">
              <a:extLst>
                <a:ext uri="{FF2B5EF4-FFF2-40B4-BE49-F238E27FC236}">
                  <a16:creationId xmlns:a16="http://schemas.microsoft.com/office/drawing/2014/main" id="{A65F268F-F070-8263-148F-C062B3814863}"/>
                </a:ext>
              </a:extLst>
            </p:cNvPr>
            <p:cNvSpPr/>
            <p:nvPr/>
          </p:nvSpPr>
          <p:spPr>
            <a:xfrm>
              <a:off x="5274125" y="2810250"/>
              <a:ext cx="27825" cy="8525"/>
            </a:xfrm>
            <a:custGeom>
              <a:avLst/>
              <a:gdLst/>
              <a:ahLst/>
              <a:cxnLst/>
              <a:rect l="l" t="t" r="r" b="b"/>
              <a:pathLst>
                <a:path w="1113" h="341" extrusionOk="0">
                  <a:moveTo>
                    <a:pt x="1018" y="1"/>
                  </a:moveTo>
                  <a:cubicBezTo>
                    <a:pt x="719" y="42"/>
                    <a:pt x="416" y="137"/>
                    <a:pt x="113" y="173"/>
                  </a:cubicBezTo>
                  <a:cubicBezTo>
                    <a:pt x="0" y="191"/>
                    <a:pt x="0" y="340"/>
                    <a:pt x="113" y="340"/>
                  </a:cubicBezTo>
                  <a:cubicBezTo>
                    <a:pt x="416" y="304"/>
                    <a:pt x="719" y="209"/>
                    <a:pt x="1018" y="173"/>
                  </a:cubicBezTo>
                  <a:cubicBezTo>
                    <a:pt x="1113" y="155"/>
                    <a:pt x="1113" y="1"/>
                    <a:pt x="1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250;p66">
              <a:extLst>
                <a:ext uri="{FF2B5EF4-FFF2-40B4-BE49-F238E27FC236}">
                  <a16:creationId xmlns:a16="http://schemas.microsoft.com/office/drawing/2014/main" id="{EA4B37CE-F0D2-8C5F-C077-16188147CE2B}"/>
                </a:ext>
              </a:extLst>
            </p:cNvPr>
            <p:cNvSpPr/>
            <p:nvPr/>
          </p:nvSpPr>
          <p:spPr>
            <a:xfrm>
              <a:off x="5264275" y="2774450"/>
              <a:ext cx="33225" cy="31925"/>
            </a:xfrm>
            <a:custGeom>
              <a:avLst/>
              <a:gdLst/>
              <a:ahLst/>
              <a:cxnLst/>
              <a:rect l="l" t="t" r="r" b="b"/>
              <a:pathLst>
                <a:path w="1329" h="1277" extrusionOk="0">
                  <a:moveTo>
                    <a:pt x="715" y="0"/>
                  </a:moveTo>
                  <a:cubicBezTo>
                    <a:pt x="650" y="0"/>
                    <a:pt x="586" y="13"/>
                    <a:pt x="525" y="40"/>
                  </a:cubicBezTo>
                  <a:cubicBezTo>
                    <a:pt x="0" y="230"/>
                    <a:pt x="55" y="849"/>
                    <a:pt x="299" y="1247"/>
                  </a:cubicBezTo>
                  <a:cubicBezTo>
                    <a:pt x="316" y="1268"/>
                    <a:pt x="340" y="1277"/>
                    <a:pt x="364" y="1277"/>
                  </a:cubicBezTo>
                  <a:cubicBezTo>
                    <a:pt x="426" y="1277"/>
                    <a:pt x="492" y="1220"/>
                    <a:pt x="453" y="1152"/>
                  </a:cubicBezTo>
                  <a:cubicBezTo>
                    <a:pt x="245" y="849"/>
                    <a:pt x="168" y="397"/>
                    <a:pt x="548" y="211"/>
                  </a:cubicBezTo>
                  <a:cubicBezTo>
                    <a:pt x="618" y="171"/>
                    <a:pt x="682" y="153"/>
                    <a:pt x="739" y="153"/>
                  </a:cubicBezTo>
                  <a:cubicBezTo>
                    <a:pt x="1030" y="153"/>
                    <a:pt x="1152" y="618"/>
                    <a:pt x="1168" y="867"/>
                  </a:cubicBezTo>
                  <a:cubicBezTo>
                    <a:pt x="1168" y="924"/>
                    <a:pt x="1211" y="952"/>
                    <a:pt x="1251" y="952"/>
                  </a:cubicBezTo>
                  <a:cubicBezTo>
                    <a:pt x="1291" y="952"/>
                    <a:pt x="1328" y="924"/>
                    <a:pt x="1317" y="867"/>
                  </a:cubicBezTo>
                  <a:cubicBezTo>
                    <a:pt x="1317" y="605"/>
                    <a:pt x="1263" y="302"/>
                    <a:pt x="1055" y="116"/>
                  </a:cubicBezTo>
                  <a:cubicBezTo>
                    <a:pt x="958" y="43"/>
                    <a:pt x="836" y="0"/>
                    <a:pt x="7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251;p66">
              <a:extLst>
                <a:ext uri="{FF2B5EF4-FFF2-40B4-BE49-F238E27FC236}">
                  <a16:creationId xmlns:a16="http://schemas.microsoft.com/office/drawing/2014/main" id="{B7F6D045-54EF-7104-E23B-612D0201C02C}"/>
                </a:ext>
              </a:extLst>
            </p:cNvPr>
            <p:cNvSpPr/>
            <p:nvPr/>
          </p:nvSpPr>
          <p:spPr>
            <a:xfrm>
              <a:off x="5253875" y="2808875"/>
              <a:ext cx="25475" cy="65525"/>
            </a:xfrm>
            <a:custGeom>
              <a:avLst/>
              <a:gdLst/>
              <a:ahLst/>
              <a:cxnLst/>
              <a:rect l="l" t="t" r="r" b="b"/>
              <a:pathLst>
                <a:path w="1019" h="2621" extrusionOk="0">
                  <a:moveTo>
                    <a:pt x="753" y="0"/>
                  </a:moveTo>
                  <a:cubicBezTo>
                    <a:pt x="748" y="0"/>
                    <a:pt x="743" y="1"/>
                    <a:pt x="738" y="2"/>
                  </a:cubicBezTo>
                  <a:cubicBezTo>
                    <a:pt x="511" y="56"/>
                    <a:pt x="285" y="97"/>
                    <a:pt x="59" y="151"/>
                  </a:cubicBezTo>
                  <a:cubicBezTo>
                    <a:pt x="18" y="169"/>
                    <a:pt x="0" y="210"/>
                    <a:pt x="0" y="246"/>
                  </a:cubicBezTo>
                  <a:cubicBezTo>
                    <a:pt x="113" y="1037"/>
                    <a:pt x="376" y="1793"/>
                    <a:pt x="511" y="2567"/>
                  </a:cubicBezTo>
                  <a:cubicBezTo>
                    <a:pt x="530" y="2585"/>
                    <a:pt x="566" y="2621"/>
                    <a:pt x="602" y="2621"/>
                  </a:cubicBezTo>
                  <a:cubicBezTo>
                    <a:pt x="715" y="2603"/>
                    <a:pt x="810" y="2585"/>
                    <a:pt x="923" y="2508"/>
                  </a:cubicBezTo>
                  <a:cubicBezTo>
                    <a:pt x="964" y="2490"/>
                    <a:pt x="964" y="2453"/>
                    <a:pt x="964" y="2413"/>
                  </a:cubicBezTo>
                  <a:cubicBezTo>
                    <a:pt x="905" y="2073"/>
                    <a:pt x="851" y="1734"/>
                    <a:pt x="774" y="1395"/>
                  </a:cubicBezTo>
                  <a:cubicBezTo>
                    <a:pt x="738" y="1227"/>
                    <a:pt x="697" y="1056"/>
                    <a:pt x="643" y="888"/>
                  </a:cubicBezTo>
                  <a:cubicBezTo>
                    <a:pt x="566" y="603"/>
                    <a:pt x="602" y="603"/>
                    <a:pt x="923" y="585"/>
                  </a:cubicBezTo>
                  <a:cubicBezTo>
                    <a:pt x="1018" y="585"/>
                    <a:pt x="1018" y="418"/>
                    <a:pt x="923" y="418"/>
                  </a:cubicBezTo>
                  <a:cubicBezTo>
                    <a:pt x="756" y="436"/>
                    <a:pt x="602" y="454"/>
                    <a:pt x="453" y="490"/>
                  </a:cubicBezTo>
                  <a:cubicBezTo>
                    <a:pt x="398" y="490"/>
                    <a:pt x="376" y="549"/>
                    <a:pt x="398" y="585"/>
                  </a:cubicBezTo>
                  <a:cubicBezTo>
                    <a:pt x="548" y="1096"/>
                    <a:pt x="661" y="1603"/>
                    <a:pt x="756" y="2132"/>
                  </a:cubicBezTo>
                  <a:cubicBezTo>
                    <a:pt x="828" y="2263"/>
                    <a:pt x="792" y="2358"/>
                    <a:pt x="661" y="2431"/>
                  </a:cubicBezTo>
                  <a:cubicBezTo>
                    <a:pt x="643" y="2358"/>
                    <a:pt x="625" y="2300"/>
                    <a:pt x="625" y="2227"/>
                  </a:cubicBezTo>
                  <a:cubicBezTo>
                    <a:pt x="566" y="2019"/>
                    <a:pt x="511" y="1829"/>
                    <a:pt x="471" y="1621"/>
                  </a:cubicBezTo>
                  <a:cubicBezTo>
                    <a:pt x="376" y="1246"/>
                    <a:pt x="285" y="870"/>
                    <a:pt x="208" y="490"/>
                  </a:cubicBezTo>
                  <a:cubicBezTo>
                    <a:pt x="172" y="323"/>
                    <a:pt x="131" y="282"/>
                    <a:pt x="321" y="246"/>
                  </a:cubicBezTo>
                  <a:cubicBezTo>
                    <a:pt x="471" y="210"/>
                    <a:pt x="625" y="192"/>
                    <a:pt x="774" y="151"/>
                  </a:cubicBezTo>
                  <a:cubicBezTo>
                    <a:pt x="881" y="134"/>
                    <a:pt x="834" y="0"/>
                    <a:pt x="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252;p66">
              <a:extLst>
                <a:ext uri="{FF2B5EF4-FFF2-40B4-BE49-F238E27FC236}">
                  <a16:creationId xmlns:a16="http://schemas.microsoft.com/office/drawing/2014/main" id="{4A298742-82E5-AD48-C013-571F30F265B0}"/>
                </a:ext>
              </a:extLst>
            </p:cNvPr>
            <p:cNvSpPr/>
            <p:nvPr/>
          </p:nvSpPr>
          <p:spPr>
            <a:xfrm>
              <a:off x="5329300" y="2800875"/>
              <a:ext cx="30400" cy="122825"/>
            </a:xfrm>
            <a:custGeom>
              <a:avLst/>
              <a:gdLst/>
              <a:ahLst/>
              <a:cxnLst/>
              <a:rect l="l" t="t" r="r" b="b"/>
              <a:pathLst>
                <a:path w="1216" h="4913" extrusionOk="0">
                  <a:moveTo>
                    <a:pt x="942" y="0"/>
                  </a:moveTo>
                  <a:cubicBezTo>
                    <a:pt x="661" y="37"/>
                    <a:pt x="376" y="77"/>
                    <a:pt x="96" y="113"/>
                  </a:cubicBezTo>
                  <a:cubicBezTo>
                    <a:pt x="55" y="113"/>
                    <a:pt x="37" y="150"/>
                    <a:pt x="37" y="190"/>
                  </a:cubicBezTo>
                  <a:cubicBezTo>
                    <a:pt x="1" y="1733"/>
                    <a:pt x="37" y="3280"/>
                    <a:pt x="132" y="4827"/>
                  </a:cubicBezTo>
                  <a:cubicBezTo>
                    <a:pt x="132" y="4884"/>
                    <a:pt x="174" y="4912"/>
                    <a:pt x="216" y="4912"/>
                  </a:cubicBezTo>
                  <a:cubicBezTo>
                    <a:pt x="257" y="4912"/>
                    <a:pt x="299" y="4884"/>
                    <a:pt x="299" y="4827"/>
                  </a:cubicBezTo>
                  <a:cubicBezTo>
                    <a:pt x="245" y="3959"/>
                    <a:pt x="227" y="3090"/>
                    <a:pt x="209" y="2226"/>
                  </a:cubicBezTo>
                  <a:cubicBezTo>
                    <a:pt x="209" y="1774"/>
                    <a:pt x="186" y="1321"/>
                    <a:pt x="186" y="869"/>
                  </a:cubicBezTo>
                  <a:lnTo>
                    <a:pt x="186" y="435"/>
                  </a:lnTo>
                  <a:cubicBezTo>
                    <a:pt x="186" y="214"/>
                    <a:pt x="346" y="198"/>
                    <a:pt x="532" y="198"/>
                  </a:cubicBezTo>
                  <a:cubicBezTo>
                    <a:pt x="564" y="198"/>
                    <a:pt x="596" y="199"/>
                    <a:pt x="629" y="199"/>
                  </a:cubicBezTo>
                  <a:cubicBezTo>
                    <a:pt x="684" y="199"/>
                    <a:pt x="740" y="197"/>
                    <a:pt x="792" y="190"/>
                  </a:cubicBezTo>
                  <a:cubicBezTo>
                    <a:pt x="803" y="189"/>
                    <a:pt x="812" y="189"/>
                    <a:pt x="821" y="189"/>
                  </a:cubicBezTo>
                  <a:cubicBezTo>
                    <a:pt x="953" y="189"/>
                    <a:pt x="905" y="314"/>
                    <a:pt x="905" y="471"/>
                  </a:cubicBezTo>
                  <a:cubicBezTo>
                    <a:pt x="924" y="679"/>
                    <a:pt x="924" y="905"/>
                    <a:pt x="942" y="1113"/>
                  </a:cubicBezTo>
                  <a:cubicBezTo>
                    <a:pt x="942" y="1584"/>
                    <a:pt x="960" y="2054"/>
                    <a:pt x="978" y="2525"/>
                  </a:cubicBezTo>
                  <a:cubicBezTo>
                    <a:pt x="1000" y="3280"/>
                    <a:pt x="1000" y="4054"/>
                    <a:pt x="1055" y="4827"/>
                  </a:cubicBezTo>
                  <a:cubicBezTo>
                    <a:pt x="1055" y="4884"/>
                    <a:pt x="1098" y="4912"/>
                    <a:pt x="1138" y="4912"/>
                  </a:cubicBezTo>
                  <a:cubicBezTo>
                    <a:pt x="1178" y="4912"/>
                    <a:pt x="1215" y="4884"/>
                    <a:pt x="1204" y="4827"/>
                  </a:cubicBezTo>
                  <a:cubicBezTo>
                    <a:pt x="1132" y="3244"/>
                    <a:pt x="1150" y="1661"/>
                    <a:pt x="1055" y="77"/>
                  </a:cubicBezTo>
                  <a:cubicBezTo>
                    <a:pt x="1055" y="18"/>
                    <a:pt x="1000" y="0"/>
                    <a:pt x="9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253;p66">
              <a:extLst>
                <a:ext uri="{FF2B5EF4-FFF2-40B4-BE49-F238E27FC236}">
                  <a16:creationId xmlns:a16="http://schemas.microsoft.com/office/drawing/2014/main" id="{56A25C12-38BC-5334-491A-6139C0E41BDB}"/>
                </a:ext>
              </a:extLst>
            </p:cNvPr>
            <p:cNvSpPr/>
            <p:nvPr/>
          </p:nvSpPr>
          <p:spPr>
            <a:xfrm>
              <a:off x="5330375" y="2774600"/>
              <a:ext cx="24100" cy="33050"/>
            </a:xfrm>
            <a:custGeom>
              <a:avLst/>
              <a:gdLst/>
              <a:ahLst/>
              <a:cxnLst/>
              <a:rect l="l" t="t" r="r" b="b"/>
              <a:pathLst>
                <a:path w="964" h="1322" extrusionOk="0">
                  <a:moveTo>
                    <a:pt x="447" y="1"/>
                  </a:moveTo>
                  <a:cubicBezTo>
                    <a:pt x="412" y="1"/>
                    <a:pt x="382" y="20"/>
                    <a:pt x="369" y="52"/>
                  </a:cubicBezTo>
                  <a:cubicBezTo>
                    <a:pt x="238" y="450"/>
                    <a:pt x="89" y="825"/>
                    <a:pt x="12" y="1223"/>
                  </a:cubicBezTo>
                  <a:cubicBezTo>
                    <a:pt x="1" y="1278"/>
                    <a:pt x="52" y="1322"/>
                    <a:pt x="99" y="1322"/>
                  </a:cubicBezTo>
                  <a:cubicBezTo>
                    <a:pt x="129" y="1322"/>
                    <a:pt x="157" y="1304"/>
                    <a:pt x="166" y="1259"/>
                  </a:cubicBezTo>
                  <a:cubicBezTo>
                    <a:pt x="228" y="918"/>
                    <a:pt x="350" y="594"/>
                    <a:pt x="466" y="271"/>
                  </a:cubicBezTo>
                  <a:lnTo>
                    <a:pt x="466" y="271"/>
                  </a:lnTo>
                  <a:cubicBezTo>
                    <a:pt x="616" y="535"/>
                    <a:pt x="675" y="861"/>
                    <a:pt x="786" y="1146"/>
                  </a:cubicBezTo>
                  <a:cubicBezTo>
                    <a:pt x="803" y="1174"/>
                    <a:pt x="826" y="1186"/>
                    <a:pt x="850" y="1186"/>
                  </a:cubicBezTo>
                  <a:cubicBezTo>
                    <a:pt x="906" y="1186"/>
                    <a:pt x="964" y="1119"/>
                    <a:pt x="935" y="1051"/>
                  </a:cubicBezTo>
                  <a:cubicBezTo>
                    <a:pt x="786" y="712"/>
                    <a:pt x="749" y="337"/>
                    <a:pt x="523" y="34"/>
                  </a:cubicBezTo>
                  <a:cubicBezTo>
                    <a:pt x="499" y="11"/>
                    <a:pt x="471" y="1"/>
                    <a:pt x="4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254;p66">
              <a:extLst>
                <a:ext uri="{FF2B5EF4-FFF2-40B4-BE49-F238E27FC236}">
                  <a16:creationId xmlns:a16="http://schemas.microsoft.com/office/drawing/2014/main" id="{852D9CA3-7236-261E-AB9E-D6F18542B88A}"/>
                </a:ext>
              </a:extLst>
            </p:cNvPr>
            <p:cNvSpPr/>
            <p:nvPr/>
          </p:nvSpPr>
          <p:spPr>
            <a:xfrm>
              <a:off x="5335875" y="2779950"/>
              <a:ext cx="10425" cy="9175"/>
            </a:xfrm>
            <a:custGeom>
              <a:avLst/>
              <a:gdLst/>
              <a:ahLst/>
              <a:cxnLst/>
              <a:rect l="l" t="t" r="r" b="b"/>
              <a:pathLst>
                <a:path w="417" h="367" extrusionOk="0">
                  <a:moveTo>
                    <a:pt x="227" y="0"/>
                  </a:moveTo>
                  <a:cubicBezTo>
                    <a:pt x="178" y="0"/>
                    <a:pt x="125" y="40"/>
                    <a:pt x="149" y="105"/>
                  </a:cubicBezTo>
                  <a:cubicBezTo>
                    <a:pt x="149" y="141"/>
                    <a:pt x="172" y="177"/>
                    <a:pt x="172" y="195"/>
                  </a:cubicBezTo>
                  <a:lnTo>
                    <a:pt x="113" y="195"/>
                  </a:lnTo>
                  <a:cubicBezTo>
                    <a:pt x="0" y="195"/>
                    <a:pt x="0" y="367"/>
                    <a:pt x="113" y="367"/>
                  </a:cubicBezTo>
                  <a:cubicBezTo>
                    <a:pt x="190" y="367"/>
                    <a:pt x="262" y="367"/>
                    <a:pt x="339" y="349"/>
                  </a:cubicBezTo>
                  <a:cubicBezTo>
                    <a:pt x="416" y="331"/>
                    <a:pt x="416" y="236"/>
                    <a:pt x="357" y="195"/>
                  </a:cubicBezTo>
                  <a:cubicBezTo>
                    <a:pt x="398" y="177"/>
                    <a:pt x="376" y="123"/>
                    <a:pt x="339" y="82"/>
                  </a:cubicBezTo>
                  <a:cubicBezTo>
                    <a:pt x="339" y="64"/>
                    <a:pt x="321" y="46"/>
                    <a:pt x="285" y="28"/>
                  </a:cubicBezTo>
                  <a:cubicBezTo>
                    <a:pt x="272" y="9"/>
                    <a:pt x="250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255;p66">
              <a:extLst>
                <a:ext uri="{FF2B5EF4-FFF2-40B4-BE49-F238E27FC236}">
                  <a16:creationId xmlns:a16="http://schemas.microsoft.com/office/drawing/2014/main" id="{BDA447B6-92E3-2D05-B491-DC5C984BEBF8}"/>
                </a:ext>
              </a:extLst>
            </p:cNvPr>
            <p:cNvSpPr/>
            <p:nvPr/>
          </p:nvSpPr>
          <p:spPr>
            <a:xfrm>
              <a:off x="5340625" y="2817975"/>
              <a:ext cx="7025" cy="47350"/>
            </a:xfrm>
            <a:custGeom>
              <a:avLst/>
              <a:gdLst/>
              <a:ahLst/>
              <a:cxnLst/>
              <a:rect l="l" t="t" r="r" b="b"/>
              <a:pathLst>
                <a:path w="281" h="1894" extrusionOk="0">
                  <a:moveTo>
                    <a:pt x="122" y="1"/>
                  </a:moveTo>
                  <a:cubicBezTo>
                    <a:pt x="61" y="1"/>
                    <a:pt x="0" y="24"/>
                    <a:pt x="0" y="72"/>
                  </a:cubicBezTo>
                  <a:cubicBezTo>
                    <a:pt x="18" y="655"/>
                    <a:pt x="54" y="1239"/>
                    <a:pt x="54" y="1823"/>
                  </a:cubicBezTo>
                  <a:cubicBezTo>
                    <a:pt x="54" y="1870"/>
                    <a:pt x="111" y="1894"/>
                    <a:pt x="167" y="1894"/>
                  </a:cubicBezTo>
                  <a:cubicBezTo>
                    <a:pt x="224" y="1894"/>
                    <a:pt x="281" y="1870"/>
                    <a:pt x="281" y="1823"/>
                  </a:cubicBezTo>
                  <a:cubicBezTo>
                    <a:pt x="281" y="1239"/>
                    <a:pt x="262" y="655"/>
                    <a:pt x="244" y="72"/>
                  </a:cubicBezTo>
                  <a:cubicBezTo>
                    <a:pt x="244" y="24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256;p66">
              <a:extLst>
                <a:ext uri="{FF2B5EF4-FFF2-40B4-BE49-F238E27FC236}">
                  <a16:creationId xmlns:a16="http://schemas.microsoft.com/office/drawing/2014/main" id="{31C8AD4A-9DDE-8974-ECD4-B964AB89CEBE}"/>
                </a:ext>
              </a:extLst>
            </p:cNvPr>
            <p:cNvSpPr/>
            <p:nvPr/>
          </p:nvSpPr>
          <p:spPr>
            <a:xfrm>
              <a:off x="5380125" y="2818175"/>
              <a:ext cx="44325" cy="103325"/>
            </a:xfrm>
            <a:custGeom>
              <a:avLst/>
              <a:gdLst/>
              <a:ahLst/>
              <a:cxnLst/>
              <a:rect l="l" t="t" r="r" b="b"/>
              <a:pathLst>
                <a:path w="1773" h="4133" extrusionOk="0">
                  <a:moveTo>
                    <a:pt x="1226" y="0"/>
                  </a:moveTo>
                  <a:cubicBezTo>
                    <a:pt x="1194" y="0"/>
                    <a:pt x="1167" y="31"/>
                    <a:pt x="1152" y="64"/>
                  </a:cubicBezTo>
                  <a:cubicBezTo>
                    <a:pt x="700" y="1362"/>
                    <a:pt x="415" y="2719"/>
                    <a:pt x="21" y="4040"/>
                  </a:cubicBezTo>
                  <a:cubicBezTo>
                    <a:pt x="0" y="4096"/>
                    <a:pt x="50" y="4132"/>
                    <a:pt x="98" y="4132"/>
                  </a:cubicBezTo>
                  <a:cubicBezTo>
                    <a:pt x="131" y="4132"/>
                    <a:pt x="163" y="4115"/>
                    <a:pt x="171" y="4076"/>
                  </a:cubicBezTo>
                  <a:cubicBezTo>
                    <a:pt x="551" y="2832"/>
                    <a:pt x="813" y="1570"/>
                    <a:pt x="1229" y="326"/>
                  </a:cubicBezTo>
                  <a:cubicBezTo>
                    <a:pt x="1297" y="240"/>
                    <a:pt x="1357" y="198"/>
                    <a:pt x="1406" y="198"/>
                  </a:cubicBezTo>
                  <a:cubicBezTo>
                    <a:pt x="1465" y="198"/>
                    <a:pt x="1508" y="261"/>
                    <a:pt x="1528" y="385"/>
                  </a:cubicBezTo>
                  <a:cubicBezTo>
                    <a:pt x="1492" y="534"/>
                    <a:pt x="1456" y="684"/>
                    <a:pt x="1397" y="855"/>
                  </a:cubicBezTo>
                  <a:cubicBezTo>
                    <a:pt x="1302" y="1231"/>
                    <a:pt x="1189" y="1629"/>
                    <a:pt x="1094" y="2005"/>
                  </a:cubicBezTo>
                  <a:cubicBezTo>
                    <a:pt x="926" y="2665"/>
                    <a:pt x="777" y="3344"/>
                    <a:pt x="569" y="3981"/>
                  </a:cubicBezTo>
                  <a:cubicBezTo>
                    <a:pt x="558" y="4040"/>
                    <a:pt x="609" y="4084"/>
                    <a:pt x="655" y="4084"/>
                  </a:cubicBezTo>
                  <a:cubicBezTo>
                    <a:pt x="684" y="4084"/>
                    <a:pt x="711" y="4066"/>
                    <a:pt x="718" y="4022"/>
                  </a:cubicBezTo>
                  <a:cubicBezTo>
                    <a:pt x="1116" y="2760"/>
                    <a:pt x="1379" y="1457"/>
                    <a:pt x="1754" y="195"/>
                  </a:cubicBezTo>
                  <a:cubicBezTo>
                    <a:pt x="1772" y="159"/>
                    <a:pt x="1754" y="118"/>
                    <a:pt x="1700" y="100"/>
                  </a:cubicBezTo>
                  <a:cubicBezTo>
                    <a:pt x="1546" y="64"/>
                    <a:pt x="1397" y="23"/>
                    <a:pt x="1247" y="5"/>
                  </a:cubicBezTo>
                  <a:cubicBezTo>
                    <a:pt x="1240" y="2"/>
                    <a:pt x="1233" y="0"/>
                    <a:pt x="1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257;p66">
              <a:extLst>
                <a:ext uri="{FF2B5EF4-FFF2-40B4-BE49-F238E27FC236}">
                  <a16:creationId xmlns:a16="http://schemas.microsoft.com/office/drawing/2014/main" id="{BC58DA48-FE78-A9B2-1D8A-9A5BD87FF70B}"/>
                </a:ext>
              </a:extLst>
            </p:cNvPr>
            <p:cNvSpPr/>
            <p:nvPr/>
          </p:nvSpPr>
          <p:spPr>
            <a:xfrm>
              <a:off x="5402750" y="2834475"/>
              <a:ext cx="16375" cy="8075"/>
            </a:xfrm>
            <a:custGeom>
              <a:avLst/>
              <a:gdLst/>
              <a:ahLst/>
              <a:cxnLst/>
              <a:rect l="l" t="t" r="r" b="b"/>
              <a:pathLst>
                <a:path w="655" h="323" extrusionOk="0">
                  <a:moveTo>
                    <a:pt x="108" y="1"/>
                  </a:moveTo>
                  <a:cubicBezTo>
                    <a:pt x="38" y="1"/>
                    <a:pt x="0" y="99"/>
                    <a:pt x="76" y="145"/>
                  </a:cubicBezTo>
                  <a:cubicBezTo>
                    <a:pt x="211" y="222"/>
                    <a:pt x="361" y="240"/>
                    <a:pt x="492" y="317"/>
                  </a:cubicBezTo>
                  <a:cubicBezTo>
                    <a:pt x="503" y="321"/>
                    <a:pt x="514" y="323"/>
                    <a:pt x="524" y="323"/>
                  </a:cubicBezTo>
                  <a:cubicBezTo>
                    <a:pt x="603" y="323"/>
                    <a:pt x="655" y="215"/>
                    <a:pt x="587" y="163"/>
                  </a:cubicBezTo>
                  <a:cubicBezTo>
                    <a:pt x="437" y="108"/>
                    <a:pt x="284" y="72"/>
                    <a:pt x="152" y="13"/>
                  </a:cubicBezTo>
                  <a:cubicBezTo>
                    <a:pt x="137" y="4"/>
                    <a:pt x="122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258;p66">
              <a:extLst>
                <a:ext uri="{FF2B5EF4-FFF2-40B4-BE49-F238E27FC236}">
                  <a16:creationId xmlns:a16="http://schemas.microsoft.com/office/drawing/2014/main" id="{DEF2567A-286F-8EFD-F70D-F0E70017CC26}"/>
                </a:ext>
              </a:extLst>
            </p:cNvPr>
            <p:cNvSpPr/>
            <p:nvPr/>
          </p:nvSpPr>
          <p:spPr>
            <a:xfrm>
              <a:off x="5430075" y="2800875"/>
              <a:ext cx="83025" cy="116400"/>
            </a:xfrm>
            <a:custGeom>
              <a:avLst/>
              <a:gdLst/>
              <a:ahLst/>
              <a:cxnLst/>
              <a:rect l="l" t="t" r="r" b="b"/>
              <a:pathLst>
                <a:path w="3321" h="4656" extrusionOk="0">
                  <a:moveTo>
                    <a:pt x="1321" y="0"/>
                  </a:moveTo>
                  <a:cubicBezTo>
                    <a:pt x="1226" y="398"/>
                    <a:pt x="322" y="3637"/>
                    <a:pt x="0" y="4655"/>
                  </a:cubicBezTo>
                  <a:lnTo>
                    <a:pt x="2077" y="4524"/>
                  </a:lnTo>
                  <a:cubicBezTo>
                    <a:pt x="2488" y="3262"/>
                    <a:pt x="2905" y="1715"/>
                    <a:pt x="3321" y="471"/>
                  </a:cubicBezTo>
                  <a:cubicBezTo>
                    <a:pt x="2810" y="376"/>
                    <a:pt x="1964" y="77"/>
                    <a:pt x="1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259;p66">
              <a:extLst>
                <a:ext uri="{FF2B5EF4-FFF2-40B4-BE49-F238E27FC236}">
                  <a16:creationId xmlns:a16="http://schemas.microsoft.com/office/drawing/2014/main" id="{933ECD49-7521-DBF5-D095-8AF8B11497DA}"/>
                </a:ext>
              </a:extLst>
            </p:cNvPr>
            <p:cNvSpPr/>
            <p:nvPr/>
          </p:nvSpPr>
          <p:spPr>
            <a:xfrm>
              <a:off x="5462650" y="2817375"/>
              <a:ext cx="5225" cy="4225"/>
            </a:xfrm>
            <a:custGeom>
              <a:avLst/>
              <a:gdLst/>
              <a:ahLst/>
              <a:cxnLst/>
              <a:rect l="l" t="t" r="r" b="b"/>
              <a:pathLst>
                <a:path w="209" h="169" extrusionOk="0">
                  <a:moveTo>
                    <a:pt x="113" y="1"/>
                  </a:moveTo>
                  <a:cubicBezTo>
                    <a:pt x="0" y="1"/>
                    <a:pt x="0" y="168"/>
                    <a:pt x="113" y="168"/>
                  </a:cubicBezTo>
                  <a:cubicBezTo>
                    <a:pt x="208" y="168"/>
                    <a:pt x="208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260;p66">
              <a:extLst>
                <a:ext uri="{FF2B5EF4-FFF2-40B4-BE49-F238E27FC236}">
                  <a16:creationId xmlns:a16="http://schemas.microsoft.com/office/drawing/2014/main" id="{445CD5BE-491C-EAB0-273F-5907C811B23B}"/>
                </a:ext>
              </a:extLst>
            </p:cNvPr>
            <p:cNvSpPr/>
            <p:nvPr/>
          </p:nvSpPr>
          <p:spPr>
            <a:xfrm>
              <a:off x="5470675" y="2808450"/>
              <a:ext cx="5675" cy="4200"/>
            </a:xfrm>
            <a:custGeom>
              <a:avLst/>
              <a:gdLst/>
              <a:ahLst/>
              <a:cxnLst/>
              <a:rect l="l" t="t" r="r" b="b"/>
              <a:pathLst>
                <a:path w="227" h="168" extrusionOk="0">
                  <a:moveTo>
                    <a:pt x="114" y="0"/>
                  </a:moveTo>
                  <a:cubicBezTo>
                    <a:pt x="0" y="0"/>
                    <a:pt x="0" y="168"/>
                    <a:pt x="114" y="168"/>
                  </a:cubicBezTo>
                  <a:cubicBezTo>
                    <a:pt x="227" y="168"/>
                    <a:pt x="227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261;p66">
              <a:extLst>
                <a:ext uri="{FF2B5EF4-FFF2-40B4-BE49-F238E27FC236}">
                  <a16:creationId xmlns:a16="http://schemas.microsoft.com/office/drawing/2014/main" id="{4B3F0024-E92C-7299-05C3-D136273B829C}"/>
                </a:ext>
              </a:extLst>
            </p:cNvPr>
            <p:cNvSpPr/>
            <p:nvPr/>
          </p:nvSpPr>
          <p:spPr>
            <a:xfrm>
              <a:off x="5470675" y="2817375"/>
              <a:ext cx="5675" cy="4225"/>
            </a:xfrm>
            <a:custGeom>
              <a:avLst/>
              <a:gdLst/>
              <a:ahLst/>
              <a:cxnLst/>
              <a:rect l="l" t="t" r="r" b="b"/>
              <a:pathLst>
                <a:path w="227" h="169" extrusionOk="0">
                  <a:moveTo>
                    <a:pt x="114" y="1"/>
                  </a:moveTo>
                  <a:cubicBezTo>
                    <a:pt x="0" y="1"/>
                    <a:pt x="0" y="168"/>
                    <a:pt x="114" y="168"/>
                  </a:cubicBezTo>
                  <a:cubicBezTo>
                    <a:pt x="227" y="168"/>
                    <a:pt x="227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262;p66">
              <a:extLst>
                <a:ext uri="{FF2B5EF4-FFF2-40B4-BE49-F238E27FC236}">
                  <a16:creationId xmlns:a16="http://schemas.microsoft.com/office/drawing/2014/main" id="{5045BA46-71E4-73C6-454E-6B6221585EC6}"/>
                </a:ext>
              </a:extLst>
            </p:cNvPr>
            <p:cNvSpPr/>
            <p:nvPr/>
          </p:nvSpPr>
          <p:spPr>
            <a:xfrm>
              <a:off x="5477225" y="2849850"/>
              <a:ext cx="5225" cy="3850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14" y="0"/>
                  </a:moveTo>
                  <a:cubicBezTo>
                    <a:pt x="1" y="0"/>
                    <a:pt x="1" y="154"/>
                    <a:pt x="114" y="154"/>
                  </a:cubicBezTo>
                  <a:cubicBezTo>
                    <a:pt x="209" y="154"/>
                    <a:pt x="20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263;p66">
              <a:extLst>
                <a:ext uri="{FF2B5EF4-FFF2-40B4-BE49-F238E27FC236}">
                  <a16:creationId xmlns:a16="http://schemas.microsoft.com/office/drawing/2014/main" id="{5515AC60-0165-CD3E-586D-722BED5A633A}"/>
                </a:ext>
              </a:extLst>
            </p:cNvPr>
            <p:cNvSpPr/>
            <p:nvPr/>
          </p:nvSpPr>
          <p:spPr>
            <a:xfrm>
              <a:off x="5481975" y="2843275"/>
              <a:ext cx="6150" cy="3775"/>
            </a:xfrm>
            <a:custGeom>
              <a:avLst/>
              <a:gdLst/>
              <a:ahLst/>
              <a:cxnLst/>
              <a:rect l="l" t="t" r="r" b="b"/>
              <a:pathLst>
                <a:path w="246" h="151" extrusionOk="0">
                  <a:moveTo>
                    <a:pt x="114" y="1"/>
                  </a:moveTo>
                  <a:cubicBezTo>
                    <a:pt x="1" y="1"/>
                    <a:pt x="1" y="150"/>
                    <a:pt x="114" y="150"/>
                  </a:cubicBezTo>
                  <a:lnTo>
                    <a:pt x="150" y="150"/>
                  </a:lnTo>
                  <a:cubicBezTo>
                    <a:pt x="245" y="150"/>
                    <a:pt x="24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264;p66">
              <a:extLst>
                <a:ext uri="{FF2B5EF4-FFF2-40B4-BE49-F238E27FC236}">
                  <a16:creationId xmlns:a16="http://schemas.microsoft.com/office/drawing/2014/main" id="{28F20F84-B661-3376-53FB-14BA81C82238}"/>
                </a:ext>
              </a:extLst>
            </p:cNvPr>
            <p:cNvSpPr/>
            <p:nvPr/>
          </p:nvSpPr>
          <p:spPr>
            <a:xfrm>
              <a:off x="5484800" y="2852675"/>
              <a:ext cx="5700" cy="3875"/>
            </a:xfrm>
            <a:custGeom>
              <a:avLst/>
              <a:gdLst/>
              <a:ahLst/>
              <a:cxnLst/>
              <a:rect l="l" t="t" r="r" b="b"/>
              <a:pathLst>
                <a:path w="228" h="155" extrusionOk="0">
                  <a:moveTo>
                    <a:pt x="114" y="0"/>
                  </a:moveTo>
                  <a:cubicBezTo>
                    <a:pt x="1" y="0"/>
                    <a:pt x="1" y="154"/>
                    <a:pt x="114" y="154"/>
                  </a:cubicBezTo>
                  <a:cubicBezTo>
                    <a:pt x="227" y="154"/>
                    <a:pt x="227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265;p66">
              <a:extLst>
                <a:ext uri="{FF2B5EF4-FFF2-40B4-BE49-F238E27FC236}">
                  <a16:creationId xmlns:a16="http://schemas.microsoft.com/office/drawing/2014/main" id="{5975B749-8AB6-AB52-62A3-1E8FD314D008}"/>
                </a:ext>
              </a:extLst>
            </p:cNvPr>
            <p:cNvSpPr/>
            <p:nvPr/>
          </p:nvSpPr>
          <p:spPr>
            <a:xfrm>
              <a:off x="5450425" y="287065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91" y="1"/>
                  </a:moveTo>
                  <a:cubicBezTo>
                    <a:pt x="1" y="1"/>
                    <a:pt x="1" y="168"/>
                    <a:pt x="91" y="168"/>
                  </a:cubicBezTo>
                  <a:cubicBezTo>
                    <a:pt x="204" y="168"/>
                    <a:pt x="20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66;p66">
              <a:extLst>
                <a:ext uri="{FF2B5EF4-FFF2-40B4-BE49-F238E27FC236}">
                  <a16:creationId xmlns:a16="http://schemas.microsoft.com/office/drawing/2014/main" id="{CFBB98B2-71FE-FBF8-104F-EE87BA855C42}"/>
                </a:ext>
              </a:extLst>
            </p:cNvPr>
            <p:cNvSpPr/>
            <p:nvPr/>
          </p:nvSpPr>
          <p:spPr>
            <a:xfrm>
              <a:off x="5456525" y="2866350"/>
              <a:ext cx="5250" cy="3875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96" y="1"/>
                  </a:moveTo>
                  <a:cubicBezTo>
                    <a:pt x="1" y="1"/>
                    <a:pt x="1" y="154"/>
                    <a:pt x="96" y="154"/>
                  </a:cubicBezTo>
                  <a:cubicBezTo>
                    <a:pt x="209" y="154"/>
                    <a:pt x="209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267;p66">
              <a:extLst>
                <a:ext uri="{FF2B5EF4-FFF2-40B4-BE49-F238E27FC236}">
                  <a16:creationId xmlns:a16="http://schemas.microsoft.com/office/drawing/2014/main" id="{8B3FC471-2E7B-31C7-D222-919A0F2AA9AD}"/>
                </a:ext>
              </a:extLst>
            </p:cNvPr>
            <p:cNvSpPr/>
            <p:nvPr/>
          </p:nvSpPr>
          <p:spPr>
            <a:xfrm>
              <a:off x="5456525" y="2877200"/>
              <a:ext cx="5250" cy="3775"/>
            </a:xfrm>
            <a:custGeom>
              <a:avLst/>
              <a:gdLst/>
              <a:ahLst/>
              <a:cxnLst/>
              <a:rect l="l" t="t" r="r" b="b"/>
              <a:pathLst>
                <a:path w="210" h="151" extrusionOk="0">
                  <a:moveTo>
                    <a:pt x="96" y="1"/>
                  </a:moveTo>
                  <a:cubicBezTo>
                    <a:pt x="1" y="1"/>
                    <a:pt x="1" y="150"/>
                    <a:pt x="96" y="150"/>
                  </a:cubicBezTo>
                  <a:cubicBezTo>
                    <a:pt x="209" y="150"/>
                    <a:pt x="209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268;p66">
              <a:extLst>
                <a:ext uri="{FF2B5EF4-FFF2-40B4-BE49-F238E27FC236}">
                  <a16:creationId xmlns:a16="http://schemas.microsoft.com/office/drawing/2014/main" id="{AD49AAE0-E973-AC2D-EF6A-59A7BE5EADD4}"/>
                </a:ext>
              </a:extLst>
            </p:cNvPr>
            <p:cNvSpPr/>
            <p:nvPr/>
          </p:nvSpPr>
          <p:spPr>
            <a:xfrm>
              <a:off x="5462650" y="2899375"/>
              <a:ext cx="5225" cy="4200"/>
            </a:xfrm>
            <a:custGeom>
              <a:avLst/>
              <a:gdLst/>
              <a:ahLst/>
              <a:cxnLst/>
              <a:rect l="l" t="t" r="r" b="b"/>
              <a:pathLst>
                <a:path w="209" h="168" extrusionOk="0">
                  <a:moveTo>
                    <a:pt x="95" y="1"/>
                  </a:moveTo>
                  <a:cubicBezTo>
                    <a:pt x="0" y="1"/>
                    <a:pt x="0" y="168"/>
                    <a:pt x="95" y="168"/>
                  </a:cubicBezTo>
                  <a:cubicBezTo>
                    <a:pt x="208" y="168"/>
                    <a:pt x="20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269;p66">
              <a:extLst>
                <a:ext uri="{FF2B5EF4-FFF2-40B4-BE49-F238E27FC236}">
                  <a16:creationId xmlns:a16="http://schemas.microsoft.com/office/drawing/2014/main" id="{9DC9D53C-2F63-17AD-A386-C9F091C0C2AB}"/>
                </a:ext>
              </a:extLst>
            </p:cNvPr>
            <p:cNvSpPr/>
            <p:nvPr/>
          </p:nvSpPr>
          <p:spPr>
            <a:xfrm>
              <a:off x="5469200" y="2891800"/>
              <a:ext cx="5225" cy="3875"/>
            </a:xfrm>
            <a:custGeom>
              <a:avLst/>
              <a:gdLst/>
              <a:ahLst/>
              <a:cxnLst/>
              <a:rect l="l" t="t" r="r" b="b"/>
              <a:pathLst>
                <a:path w="209" h="155" extrusionOk="0">
                  <a:moveTo>
                    <a:pt x="114" y="0"/>
                  </a:moveTo>
                  <a:cubicBezTo>
                    <a:pt x="1" y="0"/>
                    <a:pt x="1" y="154"/>
                    <a:pt x="114" y="154"/>
                  </a:cubicBezTo>
                  <a:cubicBezTo>
                    <a:pt x="209" y="154"/>
                    <a:pt x="20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270;p66">
              <a:extLst>
                <a:ext uri="{FF2B5EF4-FFF2-40B4-BE49-F238E27FC236}">
                  <a16:creationId xmlns:a16="http://schemas.microsoft.com/office/drawing/2014/main" id="{A6601BE2-B5D2-5F21-2072-2BE7DC5220F0}"/>
                </a:ext>
              </a:extLst>
            </p:cNvPr>
            <p:cNvSpPr/>
            <p:nvPr/>
          </p:nvSpPr>
          <p:spPr>
            <a:xfrm>
              <a:off x="5471125" y="2903100"/>
              <a:ext cx="5225" cy="3875"/>
            </a:xfrm>
            <a:custGeom>
              <a:avLst/>
              <a:gdLst/>
              <a:ahLst/>
              <a:cxnLst/>
              <a:rect l="l" t="t" r="r" b="b"/>
              <a:pathLst>
                <a:path w="209" h="155" extrusionOk="0">
                  <a:moveTo>
                    <a:pt x="114" y="1"/>
                  </a:moveTo>
                  <a:cubicBezTo>
                    <a:pt x="1" y="1"/>
                    <a:pt x="1" y="155"/>
                    <a:pt x="114" y="155"/>
                  </a:cubicBezTo>
                  <a:cubicBezTo>
                    <a:pt x="209" y="155"/>
                    <a:pt x="209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271;p66">
              <a:extLst>
                <a:ext uri="{FF2B5EF4-FFF2-40B4-BE49-F238E27FC236}">
                  <a16:creationId xmlns:a16="http://schemas.microsoft.com/office/drawing/2014/main" id="{BD5ABDD6-8453-0EC2-0793-3A6F9A89E7B5}"/>
                </a:ext>
              </a:extLst>
            </p:cNvPr>
            <p:cNvSpPr/>
            <p:nvPr/>
          </p:nvSpPr>
          <p:spPr>
            <a:xfrm>
              <a:off x="5318900" y="2982275"/>
              <a:ext cx="108925" cy="108925"/>
            </a:xfrm>
            <a:custGeom>
              <a:avLst/>
              <a:gdLst/>
              <a:ahLst/>
              <a:cxnLst/>
              <a:rect l="l" t="t" r="r" b="b"/>
              <a:pathLst>
                <a:path w="4357" h="4357" extrusionOk="0">
                  <a:moveTo>
                    <a:pt x="2167" y="0"/>
                  </a:moveTo>
                  <a:cubicBezTo>
                    <a:pt x="964" y="0"/>
                    <a:pt x="0" y="964"/>
                    <a:pt x="0" y="2167"/>
                  </a:cubicBezTo>
                  <a:cubicBezTo>
                    <a:pt x="0" y="3375"/>
                    <a:pt x="964" y="4357"/>
                    <a:pt x="2167" y="4357"/>
                  </a:cubicBezTo>
                  <a:cubicBezTo>
                    <a:pt x="3375" y="4357"/>
                    <a:pt x="4357" y="3375"/>
                    <a:pt x="4357" y="2167"/>
                  </a:cubicBezTo>
                  <a:cubicBezTo>
                    <a:pt x="4357" y="964"/>
                    <a:pt x="3375" y="0"/>
                    <a:pt x="2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272;p66">
              <a:extLst>
                <a:ext uri="{FF2B5EF4-FFF2-40B4-BE49-F238E27FC236}">
                  <a16:creationId xmlns:a16="http://schemas.microsoft.com/office/drawing/2014/main" id="{E11CCE76-35F3-1B2D-B538-AF6E34662BB7}"/>
                </a:ext>
              </a:extLst>
            </p:cNvPr>
            <p:cNvSpPr/>
            <p:nvPr/>
          </p:nvSpPr>
          <p:spPr>
            <a:xfrm>
              <a:off x="5269400" y="2928025"/>
              <a:ext cx="215150" cy="37125"/>
            </a:xfrm>
            <a:custGeom>
              <a:avLst/>
              <a:gdLst/>
              <a:ahLst/>
              <a:cxnLst/>
              <a:rect l="l" t="t" r="r" b="b"/>
              <a:pathLst>
                <a:path w="8606" h="1485" extrusionOk="0">
                  <a:moveTo>
                    <a:pt x="8366" y="1"/>
                  </a:moveTo>
                  <a:cubicBezTo>
                    <a:pt x="8355" y="1"/>
                    <a:pt x="8344" y="2"/>
                    <a:pt x="8332" y="4"/>
                  </a:cubicBezTo>
                  <a:cubicBezTo>
                    <a:pt x="7707" y="158"/>
                    <a:pt x="7398" y="884"/>
                    <a:pt x="6799" y="884"/>
                  </a:cubicBezTo>
                  <a:cubicBezTo>
                    <a:pt x="6730" y="884"/>
                    <a:pt x="6658" y="875"/>
                    <a:pt x="6581" y="854"/>
                  </a:cubicBezTo>
                  <a:cubicBezTo>
                    <a:pt x="6065" y="700"/>
                    <a:pt x="5712" y="130"/>
                    <a:pt x="5219" y="130"/>
                  </a:cubicBezTo>
                  <a:cubicBezTo>
                    <a:pt x="5048" y="130"/>
                    <a:pt x="4859" y="199"/>
                    <a:pt x="4640" y="379"/>
                  </a:cubicBezTo>
                  <a:cubicBezTo>
                    <a:pt x="4505" y="474"/>
                    <a:pt x="4414" y="587"/>
                    <a:pt x="4301" y="718"/>
                  </a:cubicBezTo>
                  <a:cubicBezTo>
                    <a:pt x="4178" y="842"/>
                    <a:pt x="4046" y="890"/>
                    <a:pt x="3916" y="890"/>
                  </a:cubicBezTo>
                  <a:cubicBezTo>
                    <a:pt x="3688" y="890"/>
                    <a:pt x="3462" y="742"/>
                    <a:pt x="3283" y="587"/>
                  </a:cubicBezTo>
                  <a:cubicBezTo>
                    <a:pt x="3016" y="379"/>
                    <a:pt x="2790" y="194"/>
                    <a:pt x="2433" y="194"/>
                  </a:cubicBezTo>
                  <a:cubicBezTo>
                    <a:pt x="2152" y="194"/>
                    <a:pt x="1944" y="456"/>
                    <a:pt x="1790" y="646"/>
                  </a:cubicBezTo>
                  <a:cubicBezTo>
                    <a:pt x="1641" y="857"/>
                    <a:pt x="1527" y="1156"/>
                    <a:pt x="1240" y="1156"/>
                  </a:cubicBezTo>
                  <a:cubicBezTo>
                    <a:pt x="1171" y="1156"/>
                    <a:pt x="1091" y="1139"/>
                    <a:pt x="999" y="1098"/>
                  </a:cubicBezTo>
                  <a:cubicBezTo>
                    <a:pt x="718" y="967"/>
                    <a:pt x="546" y="628"/>
                    <a:pt x="379" y="402"/>
                  </a:cubicBezTo>
                  <a:cubicBezTo>
                    <a:pt x="341" y="357"/>
                    <a:pt x="290" y="338"/>
                    <a:pt x="240" y="338"/>
                  </a:cubicBezTo>
                  <a:cubicBezTo>
                    <a:pt x="117" y="338"/>
                    <a:pt x="1" y="450"/>
                    <a:pt x="94" y="569"/>
                  </a:cubicBezTo>
                  <a:cubicBezTo>
                    <a:pt x="377" y="949"/>
                    <a:pt x="782" y="1485"/>
                    <a:pt x="1243" y="1485"/>
                  </a:cubicBezTo>
                  <a:cubicBezTo>
                    <a:pt x="1402" y="1485"/>
                    <a:pt x="1567" y="1421"/>
                    <a:pt x="1736" y="1266"/>
                  </a:cubicBezTo>
                  <a:cubicBezTo>
                    <a:pt x="1867" y="1153"/>
                    <a:pt x="1962" y="967"/>
                    <a:pt x="2075" y="813"/>
                  </a:cubicBezTo>
                  <a:cubicBezTo>
                    <a:pt x="2203" y="630"/>
                    <a:pt x="2344" y="560"/>
                    <a:pt x="2487" y="560"/>
                  </a:cubicBezTo>
                  <a:cubicBezTo>
                    <a:pt x="2725" y="560"/>
                    <a:pt x="2970" y="751"/>
                    <a:pt x="3170" y="926"/>
                  </a:cubicBezTo>
                  <a:cubicBezTo>
                    <a:pt x="3386" y="1119"/>
                    <a:pt x="3595" y="1211"/>
                    <a:pt x="3842" y="1211"/>
                  </a:cubicBezTo>
                  <a:cubicBezTo>
                    <a:pt x="3937" y="1211"/>
                    <a:pt x="4038" y="1197"/>
                    <a:pt x="4147" y="1171"/>
                  </a:cubicBezTo>
                  <a:cubicBezTo>
                    <a:pt x="4659" y="1058"/>
                    <a:pt x="4754" y="515"/>
                    <a:pt x="5355" y="474"/>
                  </a:cubicBezTo>
                  <a:cubicBezTo>
                    <a:pt x="5363" y="474"/>
                    <a:pt x="5370" y="473"/>
                    <a:pt x="5378" y="473"/>
                  </a:cubicBezTo>
                  <a:cubicBezTo>
                    <a:pt x="5630" y="473"/>
                    <a:pt x="5831" y="763"/>
                    <a:pt x="5998" y="890"/>
                  </a:cubicBezTo>
                  <a:cubicBezTo>
                    <a:pt x="6201" y="1040"/>
                    <a:pt x="6409" y="1135"/>
                    <a:pt x="6654" y="1211"/>
                  </a:cubicBezTo>
                  <a:cubicBezTo>
                    <a:pt x="6737" y="1235"/>
                    <a:pt x="6815" y="1246"/>
                    <a:pt x="6889" y="1246"/>
                  </a:cubicBezTo>
                  <a:cubicBezTo>
                    <a:pt x="7510" y="1246"/>
                    <a:pt x="7802" y="474"/>
                    <a:pt x="8409" y="325"/>
                  </a:cubicBezTo>
                  <a:cubicBezTo>
                    <a:pt x="8605" y="269"/>
                    <a:pt x="8548" y="1"/>
                    <a:pt x="83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273;p66">
              <a:extLst>
                <a:ext uri="{FF2B5EF4-FFF2-40B4-BE49-F238E27FC236}">
                  <a16:creationId xmlns:a16="http://schemas.microsoft.com/office/drawing/2014/main" id="{C897A359-B3C3-1D10-8D7A-10473F0BB894}"/>
                </a:ext>
              </a:extLst>
            </p:cNvPr>
            <p:cNvSpPr/>
            <p:nvPr/>
          </p:nvSpPr>
          <p:spPr>
            <a:xfrm>
              <a:off x="5339150" y="2999725"/>
              <a:ext cx="37225" cy="36400"/>
            </a:xfrm>
            <a:custGeom>
              <a:avLst/>
              <a:gdLst/>
              <a:ahLst/>
              <a:cxnLst/>
              <a:rect l="l" t="t" r="r" b="b"/>
              <a:pathLst>
                <a:path w="1489" h="1456" extrusionOk="0">
                  <a:moveTo>
                    <a:pt x="418" y="1"/>
                  </a:moveTo>
                  <a:cubicBezTo>
                    <a:pt x="341" y="1"/>
                    <a:pt x="267" y="51"/>
                    <a:pt x="267" y="153"/>
                  </a:cubicBezTo>
                  <a:cubicBezTo>
                    <a:pt x="267" y="266"/>
                    <a:pt x="285" y="397"/>
                    <a:pt x="285" y="510"/>
                  </a:cubicBezTo>
                  <a:cubicBezTo>
                    <a:pt x="226" y="547"/>
                    <a:pt x="172" y="605"/>
                    <a:pt x="113" y="642"/>
                  </a:cubicBezTo>
                  <a:cubicBezTo>
                    <a:pt x="0" y="718"/>
                    <a:pt x="18" y="868"/>
                    <a:pt x="154" y="927"/>
                  </a:cubicBezTo>
                  <a:cubicBezTo>
                    <a:pt x="208" y="945"/>
                    <a:pt x="285" y="963"/>
                    <a:pt x="340" y="963"/>
                  </a:cubicBezTo>
                  <a:cubicBezTo>
                    <a:pt x="358" y="1094"/>
                    <a:pt x="398" y="1225"/>
                    <a:pt x="435" y="1356"/>
                  </a:cubicBezTo>
                  <a:cubicBezTo>
                    <a:pt x="450" y="1420"/>
                    <a:pt x="493" y="1456"/>
                    <a:pt x="548" y="1456"/>
                  </a:cubicBezTo>
                  <a:cubicBezTo>
                    <a:pt x="560" y="1456"/>
                    <a:pt x="571" y="1454"/>
                    <a:pt x="584" y="1451"/>
                  </a:cubicBezTo>
                  <a:cubicBezTo>
                    <a:pt x="594" y="1454"/>
                    <a:pt x="604" y="1456"/>
                    <a:pt x="615" y="1456"/>
                  </a:cubicBezTo>
                  <a:cubicBezTo>
                    <a:pt x="667" y="1456"/>
                    <a:pt x="723" y="1420"/>
                    <a:pt x="738" y="1356"/>
                  </a:cubicBezTo>
                  <a:cubicBezTo>
                    <a:pt x="792" y="1243"/>
                    <a:pt x="833" y="1130"/>
                    <a:pt x="887" y="1017"/>
                  </a:cubicBezTo>
                  <a:lnTo>
                    <a:pt x="1285" y="1017"/>
                  </a:lnTo>
                  <a:cubicBezTo>
                    <a:pt x="1416" y="1017"/>
                    <a:pt x="1489" y="850"/>
                    <a:pt x="1398" y="755"/>
                  </a:cubicBezTo>
                  <a:cubicBezTo>
                    <a:pt x="1303" y="678"/>
                    <a:pt x="1208" y="587"/>
                    <a:pt x="1095" y="510"/>
                  </a:cubicBezTo>
                  <a:cubicBezTo>
                    <a:pt x="1149" y="415"/>
                    <a:pt x="1190" y="320"/>
                    <a:pt x="1226" y="207"/>
                  </a:cubicBezTo>
                  <a:cubicBezTo>
                    <a:pt x="1254" y="120"/>
                    <a:pt x="1172" y="33"/>
                    <a:pt x="1081" y="33"/>
                  </a:cubicBezTo>
                  <a:cubicBezTo>
                    <a:pt x="1054" y="33"/>
                    <a:pt x="1026" y="40"/>
                    <a:pt x="1000" y="58"/>
                  </a:cubicBezTo>
                  <a:cubicBezTo>
                    <a:pt x="905" y="94"/>
                    <a:pt x="833" y="153"/>
                    <a:pt x="738" y="207"/>
                  </a:cubicBezTo>
                  <a:cubicBezTo>
                    <a:pt x="661" y="153"/>
                    <a:pt x="606" y="94"/>
                    <a:pt x="530" y="40"/>
                  </a:cubicBezTo>
                  <a:cubicBezTo>
                    <a:pt x="497" y="14"/>
                    <a:pt x="457" y="1"/>
                    <a:pt x="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274;p66">
              <a:extLst>
                <a:ext uri="{FF2B5EF4-FFF2-40B4-BE49-F238E27FC236}">
                  <a16:creationId xmlns:a16="http://schemas.microsoft.com/office/drawing/2014/main" id="{2D42C996-6A6B-1C68-7D67-02C5125334DD}"/>
                </a:ext>
              </a:extLst>
            </p:cNvPr>
            <p:cNvSpPr/>
            <p:nvPr/>
          </p:nvSpPr>
          <p:spPr>
            <a:xfrm>
              <a:off x="5387200" y="3022625"/>
              <a:ext cx="30675" cy="28250"/>
            </a:xfrm>
            <a:custGeom>
              <a:avLst/>
              <a:gdLst/>
              <a:ahLst/>
              <a:cxnLst/>
              <a:rect l="l" t="t" r="r" b="b"/>
              <a:pathLst>
                <a:path w="1227" h="1130" extrusionOk="0">
                  <a:moveTo>
                    <a:pt x="812" y="0"/>
                  </a:moveTo>
                  <a:cubicBezTo>
                    <a:pt x="788" y="0"/>
                    <a:pt x="763" y="9"/>
                    <a:pt x="738" y="29"/>
                  </a:cubicBezTo>
                  <a:cubicBezTo>
                    <a:pt x="661" y="83"/>
                    <a:pt x="584" y="142"/>
                    <a:pt x="512" y="196"/>
                  </a:cubicBezTo>
                  <a:cubicBezTo>
                    <a:pt x="453" y="178"/>
                    <a:pt x="399" y="160"/>
                    <a:pt x="340" y="142"/>
                  </a:cubicBezTo>
                  <a:cubicBezTo>
                    <a:pt x="328" y="139"/>
                    <a:pt x="316" y="138"/>
                    <a:pt x="305" y="138"/>
                  </a:cubicBezTo>
                  <a:cubicBezTo>
                    <a:pt x="224" y="138"/>
                    <a:pt x="159" y="192"/>
                    <a:pt x="191" y="291"/>
                  </a:cubicBezTo>
                  <a:cubicBezTo>
                    <a:pt x="209" y="350"/>
                    <a:pt x="227" y="404"/>
                    <a:pt x="245" y="440"/>
                  </a:cubicBezTo>
                  <a:cubicBezTo>
                    <a:pt x="173" y="517"/>
                    <a:pt x="96" y="594"/>
                    <a:pt x="42" y="666"/>
                  </a:cubicBezTo>
                  <a:cubicBezTo>
                    <a:pt x="1" y="725"/>
                    <a:pt x="1" y="780"/>
                    <a:pt x="42" y="820"/>
                  </a:cubicBezTo>
                  <a:cubicBezTo>
                    <a:pt x="56" y="850"/>
                    <a:pt x="95" y="879"/>
                    <a:pt x="141" y="879"/>
                  </a:cubicBezTo>
                  <a:cubicBezTo>
                    <a:pt x="151" y="879"/>
                    <a:pt x="162" y="878"/>
                    <a:pt x="173" y="875"/>
                  </a:cubicBezTo>
                  <a:cubicBezTo>
                    <a:pt x="268" y="856"/>
                    <a:pt x="358" y="838"/>
                    <a:pt x="453" y="820"/>
                  </a:cubicBezTo>
                  <a:cubicBezTo>
                    <a:pt x="530" y="893"/>
                    <a:pt x="584" y="988"/>
                    <a:pt x="643" y="1083"/>
                  </a:cubicBezTo>
                  <a:cubicBezTo>
                    <a:pt x="665" y="1114"/>
                    <a:pt x="703" y="1129"/>
                    <a:pt x="742" y="1129"/>
                  </a:cubicBezTo>
                  <a:cubicBezTo>
                    <a:pt x="800" y="1129"/>
                    <a:pt x="859" y="1096"/>
                    <a:pt x="869" y="1028"/>
                  </a:cubicBezTo>
                  <a:cubicBezTo>
                    <a:pt x="869" y="933"/>
                    <a:pt x="869" y="820"/>
                    <a:pt x="888" y="725"/>
                  </a:cubicBezTo>
                  <a:cubicBezTo>
                    <a:pt x="964" y="707"/>
                    <a:pt x="1059" y="689"/>
                    <a:pt x="1132" y="666"/>
                  </a:cubicBezTo>
                  <a:cubicBezTo>
                    <a:pt x="1227" y="648"/>
                    <a:pt x="1227" y="499"/>
                    <a:pt x="1132" y="463"/>
                  </a:cubicBezTo>
                  <a:cubicBezTo>
                    <a:pt x="1059" y="422"/>
                    <a:pt x="983" y="386"/>
                    <a:pt x="906" y="350"/>
                  </a:cubicBezTo>
                  <a:cubicBezTo>
                    <a:pt x="906" y="291"/>
                    <a:pt x="924" y="214"/>
                    <a:pt x="924" y="142"/>
                  </a:cubicBezTo>
                  <a:cubicBezTo>
                    <a:pt x="941" y="71"/>
                    <a:pt x="882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275;p66">
              <a:extLst>
                <a:ext uri="{FF2B5EF4-FFF2-40B4-BE49-F238E27FC236}">
                  <a16:creationId xmlns:a16="http://schemas.microsoft.com/office/drawing/2014/main" id="{E0AC9478-2088-B860-B478-400BD5C61206}"/>
                </a:ext>
              </a:extLst>
            </p:cNvPr>
            <p:cNvSpPr/>
            <p:nvPr/>
          </p:nvSpPr>
          <p:spPr>
            <a:xfrm>
              <a:off x="5350000" y="3047900"/>
              <a:ext cx="18900" cy="18775"/>
            </a:xfrm>
            <a:custGeom>
              <a:avLst/>
              <a:gdLst/>
              <a:ahLst/>
              <a:cxnLst/>
              <a:rect l="l" t="t" r="r" b="b"/>
              <a:pathLst>
                <a:path w="756" h="751" extrusionOk="0">
                  <a:moveTo>
                    <a:pt x="220" y="1"/>
                  </a:moveTo>
                  <a:cubicBezTo>
                    <a:pt x="184" y="1"/>
                    <a:pt x="150" y="26"/>
                    <a:pt x="150" y="72"/>
                  </a:cubicBezTo>
                  <a:lnTo>
                    <a:pt x="150" y="262"/>
                  </a:lnTo>
                  <a:cubicBezTo>
                    <a:pt x="114" y="280"/>
                    <a:pt x="77" y="298"/>
                    <a:pt x="59" y="316"/>
                  </a:cubicBezTo>
                  <a:cubicBezTo>
                    <a:pt x="1" y="357"/>
                    <a:pt x="1" y="429"/>
                    <a:pt x="59" y="470"/>
                  </a:cubicBezTo>
                  <a:cubicBezTo>
                    <a:pt x="96" y="470"/>
                    <a:pt x="132" y="488"/>
                    <a:pt x="172" y="506"/>
                  </a:cubicBezTo>
                  <a:cubicBezTo>
                    <a:pt x="172" y="560"/>
                    <a:pt x="191" y="637"/>
                    <a:pt x="191" y="696"/>
                  </a:cubicBezTo>
                  <a:cubicBezTo>
                    <a:pt x="209" y="732"/>
                    <a:pt x="245" y="750"/>
                    <a:pt x="263" y="750"/>
                  </a:cubicBezTo>
                  <a:cubicBezTo>
                    <a:pt x="304" y="750"/>
                    <a:pt x="340" y="750"/>
                    <a:pt x="358" y="714"/>
                  </a:cubicBezTo>
                  <a:cubicBezTo>
                    <a:pt x="376" y="655"/>
                    <a:pt x="417" y="601"/>
                    <a:pt x="435" y="542"/>
                  </a:cubicBezTo>
                  <a:lnTo>
                    <a:pt x="643" y="542"/>
                  </a:lnTo>
                  <a:cubicBezTo>
                    <a:pt x="715" y="542"/>
                    <a:pt x="756" y="470"/>
                    <a:pt x="715" y="411"/>
                  </a:cubicBezTo>
                  <a:cubicBezTo>
                    <a:pt x="661" y="375"/>
                    <a:pt x="625" y="334"/>
                    <a:pt x="566" y="280"/>
                  </a:cubicBezTo>
                  <a:cubicBezTo>
                    <a:pt x="584" y="244"/>
                    <a:pt x="625" y="185"/>
                    <a:pt x="643" y="130"/>
                  </a:cubicBezTo>
                  <a:cubicBezTo>
                    <a:pt x="659" y="79"/>
                    <a:pt x="603" y="32"/>
                    <a:pt x="552" y="32"/>
                  </a:cubicBezTo>
                  <a:cubicBezTo>
                    <a:pt x="545" y="32"/>
                    <a:pt x="537" y="33"/>
                    <a:pt x="530" y="35"/>
                  </a:cubicBezTo>
                  <a:cubicBezTo>
                    <a:pt x="489" y="72"/>
                    <a:pt x="435" y="90"/>
                    <a:pt x="399" y="130"/>
                  </a:cubicBezTo>
                  <a:cubicBezTo>
                    <a:pt x="358" y="90"/>
                    <a:pt x="322" y="54"/>
                    <a:pt x="286" y="35"/>
                  </a:cubicBezTo>
                  <a:cubicBezTo>
                    <a:pt x="269" y="12"/>
                    <a:pt x="244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276;p66">
              <a:extLst>
                <a:ext uri="{FF2B5EF4-FFF2-40B4-BE49-F238E27FC236}">
                  <a16:creationId xmlns:a16="http://schemas.microsoft.com/office/drawing/2014/main" id="{B4949D0B-7238-0923-5E6F-D25056C2D290}"/>
                </a:ext>
              </a:extLst>
            </p:cNvPr>
            <p:cNvSpPr/>
            <p:nvPr/>
          </p:nvSpPr>
          <p:spPr>
            <a:xfrm>
              <a:off x="5283625" y="2994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277;p66">
              <a:extLst>
                <a:ext uri="{FF2B5EF4-FFF2-40B4-BE49-F238E27FC236}">
                  <a16:creationId xmlns:a16="http://schemas.microsoft.com/office/drawing/2014/main" id="{E36D216E-C8B1-5B10-6B7E-2BA1A09AC26F}"/>
                </a:ext>
              </a:extLst>
            </p:cNvPr>
            <p:cNvSpPr/>
            <p:nvPr/>
          </p:nvSpPr>
          <p:spPr>
            <a:xfrm>
              <a:off x="5290625" y="29827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14" y="1"/>
                  </a:moveTo>
                  <a:cubicBezTo>
                    <a:pt x="1" y="1"/>
                    <a:pt x="1" y="209"/>
                    <a:pt x="114" y="209"/>
                  </a:cubicBezTo>
                  <a:cubicBezTo>
                    <a:pt x="245" y="209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278;p66">
              <a:extLst>
                <a:ext uri="{FF2B5EF4-FFF2-40B4-BE49-F238E27FC236}">
                  <a16:creationId xmlns:a16="http://schemas.microsoft.com/office/drawing/2014/main" id="{397D0BB6-4AE8-E3DE-9170-3D0EF25D83B6}"/>
                </a:ext>
              </a:extLst>
            </p:cNvPr>
            <p:cNvSpPr/>
            <p:nvPr/>
          </p:nvSpPr>
          <p:spPr>
            <a:xfrm>
              <a:off x="5294350" y="2993125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1"/>
                  </a:moveTo>
                  <a:cubicBezTo>
                    <a:pt x="1" y="1"/>
                    <a:pt x="1" y="191"/>
                    <a:pt x="137" y="191"/>
                  </a:cubicBezTo>
                  <a:cubicBezTo>
                    <a:pt x="268" y="191"/>
                    <a:pt x="268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279;p66">
              <a:extLst>
                <a:ext uri="{FF2B5EF4-FFF2-40B4-BE49-F238E27FC236}">
                  <a16:creationId xmlns:a16="http://schemas.microsoft.com/office/drawing/2014/main" id="{C2BE8D37-CC4E-A4D9-A45A-74791A78013C}"/>
                </a:ext>
              </a:extLst>
            </p:cNvPr>
            <p:cNvSpPr/>
            <p:nvPr/>
          </p:nvSpPr>
          <p:spPr>
            <a:xfrm>
              <a:off x="5406550" y="3127950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0" y="0"/>
                    <a:pt x="0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280;p66">
              <a:extLst>
                <a:ext uri="{FF2B5EF4-FFF2-40B4-BE49-F238E27FC236}">
                  <a16:creationId xmlns:a16="http://schemas.microsoft.com/office/drawing/2014/main" id="{374C69D1-2409-D043-9537-C2EFA11930B6}"/>
                </a:ext>
              </a:extLst>
            </p:cNvPr>
            <p:cNvSpPr/>
            <p:nvPr/>
          </p:nvSpPr>
          <p:spPr>
            <a:xfrm>
              <a:off x="5384375" y="3005900"/>
              <a:ext cx="6700" cy="5125"/>
            </a:xfrm>
            <a:custGeom>
              <a:avLst/>
              <a:gdLst/>
              <a:ahLst/>
              <a:cxnLst/>
              <a:rect l="l" t="t" r="r" b="b"/>
              <a:pathLst>
                <a:path w="268" h="205" extrusionOk="0">
                  <a:moveTo>
                    <a:pt x="132" y="1"/>
                  </a:moveTo>
                  <a:cubicBezTo>
                    <a:pt x="1" y="1"/>
                    <a:pt x="1" y="205"/>
                    <a:pt x="132" y="205"/>
                  </a:cubicBezTo>
                  <a:cubicBezTo>
                    <a:pt x="268" y="205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281;p66">
              <a:extLst>
                <a:ext uri="{FF2B5EF4-FFF2-40B4-BE49-F238E27FC236}">
                  <a16:creationId xmlns:a16="http://schemas.microsoft.com/office/drawing/2014/main" id="{71E9900A-6751-23CC-3D01-631DCCBA8DEC}"/>
                </a:ext>
              </a:extLst>
            </p:cNvPr>
            <p:cNvSpPr/>
            <p:nvPr/>
          </p:nvSpPr>
          <p:spPr>
            <a:xfrm>
              <a:off x="5381550" y="3052950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282;p66">
              <a:extLst>
                <a:ext uri="{FF2B5EF4-FFF2-40B4-BE49-F238E27FC236}">
                  <a16:creationId xmlns:a16="http://schemas.microsoft.com/office/drawing/2014/main" id="{D71D602F-7BFC-2F81-8E5D-66B653716364}"/>
                </a:ext>
              </a:extLst>
            </p:cNvPr>
            <p:cNvSpPr/>
            <p:nvPr/>
          </p:nvSpPr>
          <p:spPr>
            <a:xfrm>
              <a:off x="5340625" y="3031800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283;p66">
              <a:extLst>
                <a:ext uri="{FF2B5EF4-FFF2-40B4-BE49-F238E27FC236}">
                  <a16:creationId xmlns:a16="http://schemas.microsoft.com/office/drawing/2014/main" id="{834E5612-1339-29B5-F175-3776523B868D}"/>
                </a:ext>
              </a:extLst>
            </p:cNvPr>
            <p:cNvSpPr/>
            <p:nvPr/>
          </p:nvSpPr>
          <p:spPr>
            <a:xfrm>
              <a:off x="5448500" y="2974800"/>
              <a:ext cx="6600" cy="5125"/>
            </a:xfrm>
            <a:custGeom>
              <a:avLst/>
              <a:gdLst/>
              <a:ahLst/>
              <a:cxnLst/>
              <a:rect l="l" t="t" r="r" b="b"/>
              <a:pathLst>
                <a:path w="264" h="205" extrusionOk="0">
                  <a:moveTo>
                    <a:pt x="132" y="1"/>
                  </a:moveTo>
                  <a:cubicBezTo>
                    <a:pt x="1" y="1"/>
                    <a:pt x="1" y="204"/>
                    <a:pt x="132" y="204"/>
                  </a:cubicBezTo>
                  <a:cubicBezTo>
                    <a:pt x="263" y="204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284;p66">
              <a:extLst>
                <a:ext uri="{FF2B5EF4-FFF2-40B4-BE49-F238E27FC236}">
                  <a16:creationId xmlns:a16="http://schemas.microsoft.com/office/drawing/2014/main" id="{8F30BADF-1D94-B89B-2786-456FA4560CBD}"/>
                </a:ext>
              </a:extLst>
            </p:cNvPr>
            <p:cNvSpPr/>
            <p:nvPr/>
          </p:nvSpPr>
          <p:spPr>
            <a:xfrm>
              <a:off x="5455525" y="29657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6" y="0"/>
                  </a:moveTo>
                  <a:cubicBezTo>
                    <a:pt x="0" y="0"/>
                    <a:pt x="0" y="208"/>
                    <a:pt x="136" y="208"/>
                  </a:cubicBezTo>
                  <a:cubicBezTo>
                    <a:pt x="267" y="208"/>
                    <a:pt x="267" y="0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285;p66">
              <a:extLst>
                <a:ext uri="{FF2B5EF4-FFF2-40B4-BE49-F238E27FC236}">
                  <a16:creationId xmlns:a16="http://schemas.microsoft.com/office/drawing/2014/main" id="{F8324A4E-363C-0892-7C8E-A66CA15AF274}"/>
                </a:ext>
              </a:extLst>
            </p:cNvPr>
            <p:cNvSpPr/>
            <p:nvPr/>
          </p:nvSpPr>
          <p:spPr>
            <a:xfrm>
              <a:off x="5461750" y="2979000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13" y="0"/>
                  </a:moveTo>
                  <a:cubicBezTo>
                    <a:pt x="0" y="0"/>
                    <a:pt x="0" y="208"/>
                    <a:pt x="113" y="208"/>
                  </a:cubicBezTo>
                  <a:cubicBezTo>
                    <a:pt x="244" y="208"/>
                    <a:pt x="244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286;p66">
              <a:extLst>
                <a:ext uri="{FF2B5EF4-FFF2-40B4-BE49-F238E27FC236}">
                  <a16:creationId xmlns:a16="http://schemas.microsoft.com/office/drawing/2014/main" id="{C6B7BBDE-58AD-2ED2-C95D-A68BC6184936}"/>
                </a:ext>
              </a:extLst>
            </p:cNvPr>
            <p:cNvSpPr/>
            <p:nvPr/>
          </p:nvSpPr>
          <p:spPr>
            <a:xfrm>
              <a:off x="5317550" y="312692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1" y="0"/>
                  </a:moveTo>
                  <a:cubicBezTo>
                    <a:pt x="0" y="0"/>
                    <a:pt x="0" y="208"/>
                    <a:pt x="131" y="208"/>
                  </a:cubicBezTo>
                  <a:cubicBezTo>
                    <a:pt x="263" y="208"/>
                    <a:pt x="263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" name="Google Shape;4718;p55">
            <a:extLst>
              <a:ext uri="{FF2B5EF4-FFF2-40B4-BE49-F238E27FC236}">
                <a16:creationId xmlns:a16="http://schemas.microsoft.com/office/drawing/2014/main" id="{BC665A80-08DC-8F69-005D-5C2080D5838C}"/>
              </a:ext>
            </a:extLst>
          </p:cNvPr>
          <p:cNvGrpSpPr/>
          <p:nvPr/>
        </p:nvGrpSpPr>
        <p:grpSpPr>
          <a:xfrm>
            <a:off x="703130" y="1265725"/>
            <a:ext cx="338072" cy="417985"/>
            <a:chOff x="4996825" y="327400"/>
            <a:chExt cx="1034125" cy="949875"/>
          </a:xfrm>
        </p:grpSpPr>
        <p:sp>
          <p:nvSpPr>
            <p:cNvPr id="64" name="Google Shape;4719;p55">
              <a:extLst>
                <a:ext uri="{FF2B5EF4-FFF2-40B4-BE49-F238E27FC236}">
                  <a16:creationId xmlns:a16="http://schemas.microsoft.com/office/drawing/2014/main" id="{2380A96A-112A-A35E-167C-55ED358B1B74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720;p55">
              <a:extLst>
                <a:ext uri="{FF2B5EF4-FFF2-40B4-BE49-F238E27FC236}">
                  <a16:creationId xmlns:a16="http://schemas.microsoft.com/office/drawing/2014/main" id="{B6EB55D3-03B8-D735-49D2-DB1BA83BF3C1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721;p55">
              <a:extLst>
                <a:ext uri="{FF2B5EF4-FFF2-40B4-BE49-F238E27FC236}">
                  <a16:creationId xmlns:a16="http://schemas.microsoft.com/office/drawing/2014/main" id="{B6302985-47D2-A4FF-9BA1-CBC0A9228871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722;p55">
              <a:extLst>
                <a:ext uri="{FF2B5EF4-FFF2-40B4-BE49-F238E27FC236}">
                  <a16:creationId xmlns:a16="http://schemas.microsoft.com/office/drawing/2014/main" id="{71D0B7BC-7278-6039-E228-E2EE94D8003A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723;p55">
              <a:extLst>
                <a:ext uri="{FF2B5EF4-FFF2-40B4-BE49-F238E27FC236}">
                  <a16:creationId xmlns:a16="http://schemas.microsoft.com/office/drawing/2014/main" id="{C3E1DCD3-3695-ABB2-5614-49FA72BF1C87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724;p55">
              <a:extLst>
                <a:ext uri="{FF2B5EF4-FFF2-40B4-BE49-F238E27FC236}">
                  <a16:creationId xmlns:a16="http://schemas.microsoft.com/office/drawing/2014/main" id="{FA23971A-2C4E-FCD3-1AF8-8468136DD9D1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725;p55">
              <a:extLst>
                <a:ext uri="{FF2B5EF4-FFF2-40B4-BE49-F238E27FC236}">
                  <a16:creationId xmlns:a16="http://schemas.microsoft.com/office/drawing/2014/main" id="{D8FAE262-BD2F-7EA7-24D5-12E2B7B185E8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726;p55">
              <a:extLst>
                <a:ext uri="{FF2B5EF4-FFF2-40B4-BE49-F238E27FC236}">
                  <a16:creationId xmlns:a16="http://schemas.microsoft.com/office/drawing/2014/main" id="{04845574-FDA3-8014-4011-541347826E27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727;p55">
              <a:extLst>
                <a:ext uri="{FF2B5EF4-FFF2-40B4-BE49-F238E27FC236}">
                  <a16:creationId xmlns:a16="http://schemas.microsoft.com/office/drawing/2014/main" id="{EB91D95E-E41C-34C6-B2B9-7B496C93FE3B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728;p55">
              <a:extLst>
                <a:ext uri="{FF2B5EF4-FFF2-40B4-BE49-F238E27FC236}">
                  <a16:creationId xmlns:a16="http://schemas.microsoft.com/office/drawing/2014/main" id="{41933595-A8C3-7C25-5559-053E5C6A8198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729;p55">
              <a:extLst>
                <a:ext uri="{FF2B5EF4-FFF2-40B4-BE49-F238E27FC236}">
                  <a16:creationId xmlns:a16="http://schemas.microsoft.com/office/drawing/2014/main" id="{8ED77698-1363-A996-429D-E2032AB8DD59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730;p55">
              <a:extLst>
                <a:ext uri="{FF2B5EF4-FFF2-40B4-BE49-F238E27FC236}">
                  <a16:creationId xmlns:a16="http://schemas.microsoft.com/office/drawing/2014/main" id="{73F230A1-8F90-75B9-B4FF-150D81B9BC28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731;p55">
              <a:extLst>
                <a:ext uri="{FF2B5EF4-FFF2-40B4-BE49-F238E27FC236}">
                  <a16:creationId xmlns:a16="http://schemas.microsoft.com/office/drawing/2014/main" id="{D199AC31-ED15-002E-B46A-D7E27988C2B1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732;p55">
              <a:extLst>
                <a:ext uri="{FF2B5EF4-FFF2-40B4-BE49-F238E27FC236}">
                  <a16:creationId xmlns:a16="http://schemas.microsoft.com/office/drawing/2014/main" id="{EC0D6D75-CC7C-BACD-7FD5-3C488CBAA646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733;p55">
              <a:extLst>
                <a:ext uri="{FF2B5EF4-FFF2-40B4-BE49-F238E27FC236}">
                  <a16:creationId xmlns:a16="http://schemas.microsoft.com/office/drawing/2014/main" id="{6351973E-02C7-55E6-2BCC-2ABA39577166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734;p55">
              <a:extLst>
                <a:ext uri="{FF2B5EF4-FFF2-40B4-BE49-F238E27FC236}">
                  <a16:creationId xmlns:a16="http://schemas.microsoft.com/office/drawing/2014/main" id="{7A67D3D0-4A6C-F0B7-EEDC-0D66FCE5B1AF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4735;p55">
              <a:extLst>
                <a:ext uri="{FF2B5EF4-FFF2-40B4-BE49-F238E27FC236}">
                  <a16:creationId xmlns:a16="http://schemas.microsoft.com/office/drawing/2014/main" id="{860E55FB-1C64-878F-0F37-11FE8F3DBCD0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736;p55">
              <a:extLst>
                <a:ext uri="{FF2B5EF4-FFF2-40B4-BE49-F238E27FC236}">
                  <a16:creationId xmlns:a16="http://schemas.microsoft.com/office/drawing/2014/main" id="{442F7A36-698B-A659-6DCA-EF1B42DD0E4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737;p55">
              <a:extLst>
                <a:ext uri="{FF2B5EF4-FFF2-40B4-BE49-F238E27FC236}">
                  <a16:creationId xmlns:a16="http://schemas.microsoft.com/office/drawing/2014/main" id="{BD16148C-DBD0-5FFE-675B-D38E6D112E87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738;p55">
              <a:extLst>
                <a:ext uri="{FF2B5EF4-FFF2-40B4-BE49-F238E27FC236}">
                  <a16:creationId xmlns:a16="http://schemas.microsoft.com/office/drawing/2014/main" id="{89EB88FA-C15E-1FEC-D97E-4DFB927D572D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739;p55">
              <a:extLst>
                <a:ext uri="{FF2B5EF4-FFF2-40B4-BE49-F238E27FC236}">
                  <a16:creationId xmlns:a16="http://schemas.microsoft.com/office/drawing/2014/main" id="{4C03A680-DA78-985E-BEFB-D83EADB4E598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740;p55">
              <a:extLst>
                <a:ext uri="{FF2B5EF4-FFF2-40B4-BE49-F238E27FC236}">
                  <a16:creationId xmlns:a16="http://schemas.microsoft.com/office/drawing/2014/main" id="{6739D21D-FFC8-33DD-9908-5354448DA0C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741;p55">
              <a:extLst>
                <a:ext uri="{FF2B5EF4-FFF2-40B4-BE49-F238E27FC236}">
                  <a16:creationId xmlns:a16="http://schemas.microsoft.com/office/drawing/2014/main" id="{4A357522-F8E6-4072-3E4C-029F69E50B65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742;p55">
              <a:extLst>
                <a:ext uri="{FF2B5EF4-FFF2-40B4-BE49-F238E27FC236}">
                  <a16:creationId xmlns:a16="http://schemas.microsoft.com/office/drawing/2014/main" id="{013A01D5-DDAE-6A46-8925-64DDC457FB7C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743;p55">
              <a:extLst>
                <a:ext uri="{FF2B5EF4-FFF2-40B4-BE49-F238E27FC236}">
                  <a16:creationId xmlns:a16="http://schemas.microsoft.com/office/drawing/2014/main" id="{C3C42FA7-101A-DA72-AEFD-D2AC1AAADD82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744;p55">
              <a:extLst>
                <a:ext uri="{FF2B5EF4-FFF2-40B4-BE49-F238E27FC236}">
                  <a16:creationId xmlns:a16="http://schemas.microsoft.com/office/drawing/2014/main" id="{E262BCB0-AF2E-B231-B65F-2BBD701BEC0A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4745;p55">
              <a:extLst>
                <a:ext uri="{FF2B5EF4-FFF2-40B4-BE49-F238E27FC236}">
                  <a16:creationId xmlns:a16="http://schemas.microsoft.com/office/drawing/2014/main" id="{674B0D48-AA6F-8C61-FD02-A5C303C88E3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746;p55">
              <a:extLst>
                <a:ext uri="{FF2B5EF4-FFF2-40B4-BE49-F238E27FC236}">
                  <a16:creationId xmlns:a16="http://schemas.microsoft.com/office/drawing/2014/main" id="{78ED8B06-F94D-8A13-7690-0EB20DFA9652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747;p55">
              <a:extLst>
                <a:ext uri="{FF2B5EF4-FFF2-40B4-BE49-F238E27FC236}">
                  <a16:creationId xmlns:a16="http://schemas.microsoft.com/office/drawing/2014/main" id="{747D72CA-8037-2B0A-3D54-08AB0D885359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4748;p55">
              <a:extLst>
                <a:ext uri="{FF2B5EF4-FFF2-40B4-BE49-F238E27FC236}">
                  <a16:creationId xmlns:a16="http://schemas.microsoft.com/office/drawing/2014/main" id="{D95BDE4D-2C5C-69A3-8E02-DB8B52B87033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4749;p55">
              <a:extLst>
                <a:ext uri="{FF2B5EF4-FFF2-40B4-BE49-F238E27FC236}">
                  <a16:creationId xmlns:a16="http://schemas.microsoft.com/office/drawing/2014/main" id="{EEFC02F0-C799-D5A3-E211-BF6105ECC5D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4750;p55">
              <a:extLst>
                <a:ext uri="{FF2B5EF4-FFF2-40B4-BE49-F238E27FC236}">
                  <a16:creationId xmlns:a16="http://schemas.microsoft.com/office/drawing/2014/main" id="{1C9C498B-F922-6959-8609-931A9A888009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4751;p55">
              <a:extLst>
                <a:ext uri="{FF2B5EF4-FFF2-40B4-BE49-F238E27FC236}">
                  <a16:creationId xmlns:a16="http://schemas.microsoft.com/office/drawing/2014/main" id="{06F5822F-BB36-31C9-41AA-5DAF1F0451E7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4752;p55">
              <a:extLst>
                <a:ext uri="{FF2B5EF4-FFF2-40B4-BE49-F238E27FC236}">
                  <a16:creationId xmlns:a16="http://schemas.microsoft.com/office/drawing/2014/main" id="{FEC64337-1442-1B46-0797-DD4AE49ECDD8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753;p55">
              <a:extLst>
                <a:ext uri="{FF2B5EF4-FFF2-40B4-BE49-F238E27FC236}">
                  <a16:creationId xmlns:a16="http://schemas.microsoft.com/office/drawing/2014/main" id="{0122EFE5-81DB-6EFE-7FF6-66EBA9C622A3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754;p55">
              <a:extLst>
                <a:ext uri="{FF2B5EF4-FFF2-40B4-BE49-F238E27FC236}">
                  <a16:creationId xmlns:a16="http://schemas.microsoft.com/office/drawing/2014/main" id="{3B2CF6D6-FE4A-C4EC-DC60-C4C8E86F08EE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755;p55">
              <a:extLst>
                <a:ext uri="{FF2B5EF4-FFF2-40B4-BE49-F238E27FC236}">
                  <a16:creationId xmlns:a16="http://schemas.microsoft.com/office/drawing/2014/main" id="{A365DD89-140B-4C66-A7FC-1C93C5C3C3B7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4756;p55">
              <a:extLst>
                <a:ext uri="{FF2B5EF4-FFF2-40B4-BE49-F238E27FC236}">
                  <a16:creationId xmlns:a16="http://schemas.microsoft.com/office/drawing/2014/main" id="{E84B8340-3A96-3858-69D2-303D6CE36D8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4757;p55">
              <a:extLst>
                <a:ext uri="{FF2B5EF4-FFF2-40B4-BE49-F238E27FC236}">
                  <a16:creationId xmlns:a16="http://schemas.microsoft.com/office/drawing/2014/main" id="{A08F2174-D7B5-BB01-8C10-18BB59B2EFF5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4758;p55">
              <a:extLst>
                <a:ext uri="{FF2B5EF4-FFF2-40B4-BE49-F238E27FC236}">
                  <a16:creationId xmlns:a16="http://schemas.microsoft.com/office/drawing/2014/main" id="{843AC24E-9859-0438-F0DF-52F1D32D362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4759;p55">
              <a:extLst>
                <a:ext uri="{FF2B5EF4-FFF2-40B4-BE49-F238E27FC236}">
                  <a16:creationId xmlns:a16="http://schemas.microsoft.com/office/drawing/2014/main" id="{8B28F69F-DEB8-0DA6-5749-925A1EA137F4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" name="Google Shape;4718;p55">
            <a:extLst>
              <a:ext uri="{FF2B5EF4-FFF2-40B4-BE49-F238E27FC236}">
                <a16:creationId xmlns:a16="http://schemas.microsoft.com/office/drawing/2014/main" id="{0B8B5DE6-8065-35C5-824A-6BE120159D6D}"/>
              </a:ext>
            </a:extLst>
          </p:cNvPr>
          <p:cNvGrpSpPr/>
          <p:nvPr/>
        </p:nvGrpSpPr>
        <p:grpSpPr>
          <a:xfrm>
            <a:off x="5436194" y="4350448"/>
            <a:ext cx="338072" cy="417985"/>
            <a:chOff x="4996825" y="327400"/>
            <a:chExt cx="1034125" cy="949875"/>
          </a:xfrm>
        </p:grpSpPr>
        <p:sp>
          <p:nvSpPr>
            <p:cNvPr id="106" name="Google Shape;4719;p55">
              <a:extLst>
                <a:ext uri="{FF2B5EF4-FFF2-40B4-BE49-F238E27FC236}">
                  <a16:creationId xmlns:a16="http://schemas.microsoft.com/office/drawing/2014/main" id="{FBC7EE17-078A-4456-9EE8-819B52221BDD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Google Shape;4720;p55">
              <a:extLst>
                <a:ext uri="{FF2B5EF4-FFF2-40B4-BE49-F238E27FC236}">
                  <a16:creationId xmlns:a16="http://schemas.microsoft.com/office/drawing/2014/main" id="{F783E042-117C-1418-3838-FDCDAC53A0E0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Google Shape;4721;p55">
              <a:extLst>
                <a:ext uri="{FF2B5EF4-FFF2-40B4-BE49-F238E27FC236}">
                  <a16:creationId xmlns:a16="http://schemas.microsoft.com/office/drawing/2014/main" id="{72B2E5B9-62B3-3270-CE0B-4864AF4EF946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Google Shape;4722;p55">
              <a:extLst>
                <a:ext uri="{FF2B5EF4-FFF2-40B4-BE49-F238E27FC236}">
                  <a16:creationId xmlns:a16="http://schemas.microsoft.com/office/drawing/2014/main" id="{EFF44D84-E751-ED9B-602A-63B985F3A88C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Google Shape;4723;p55">
              <a:extLst>
                <a:ext uri="{FF2B5EF4-FFF2-40B4-BE49-F238E27FC236}">
                  <a16:creationId xmlns:a16="http://schemas.microsoft.com/office/drawing/2014/main" id="{38BC4683-C635-C315-34D7-EAC033DE619F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Google Shape;4724;p55">
              <a:extLst>
                <a:ext uri="{FF2B5EF4-FFF2-40B4-BE49-F238E27FC236}">
                  <a16:creationId xmlns:a16="http://schemas.microsoft.com/office/drawing/2014/main" id="{449D841A-E3DA-4F7B-EC40-474FA9F6C9C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Google Shape;4725;p55">
              <a:extLst>
                <a:ext uri="{FF2B5EF4-FFF2-40B4-BE49-F238E27FC236}">
                  <a16:creationId xmlns:a16="http://schemas.microsoft.com/office/drawing/2014/main" id="{D0CE8D1B-9DD1-15BB-8C41-79F094DE951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Google Shape;4726;p55">
              <a:extLst>
                <a:ext uri="{FF2B5EF4-FFF2-40B4-BE49-F238E27FC236}">
                  <a16:creationId xmlns:a16="http://schemas.microsoft.com/office/drawing/2014/main" id="{81E19531-C295-D924-044F-29C8C9C491BC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Google Shape;4727;p55">
              <a:extLst>
                <a:ext uri="{FF2B5EF4-FFF2-40B4-BE49-F238E27FC236}">
                  <a16:creationId xmlns:a16="http://schemas.microsoft.com/office/drawing/2014/main" id="{3C8267AA-4B0C-9979-76EF-AF61CD3FC8DC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Google Shape;4728;p55">
              <a:extLst>
                <a:ext uri="{FF2B5EF4-FFF2-40B4-BE49-F238E27FC236}">
                  <a16:creationId xmlns:a16="http://schemas.microsoft.com/office/drawing/2014/main" id="{E6C82B6A-D90D-5454-5E18-F2CFB8793D76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Google Shape;4729;p55">
              <a:extLst>
                <a:ext uri="{FF2B5EF4-FFF2-40B4-BE49-F238E27FC236}">
                  <a16:creationId xmlns:a16="http://schemas.microsoft.com/office/drawing/2014/main" id="{5CBBEE5E-4051-A0E2-CA41-99F1DCD8DC79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Google Shape;4730;p55">
              <a:extLst>
                <a:ext uri="{FF2B5EF4-FFF2-40B4-BE49-F238E27FC236}">
                  <a16:creationId xmlns:a16="http://schemas.microsoft.com/office/drawing/2014/main" id="{FE212308-8DB7-2D5A-5EDF-6A00DCEC7C1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Google Shape;4731;p55">
              <a:extLst>
                <a:ext uri="{FF2B5EF4-FFF2-40B4-BE49-F238E27FC236}">
                  <a16:creationId xmlns:a16="http://schemas.microsoft.com/office/drawing/2014/main" id="{71EDEB3E-3FDD-7C70-5C50-068BA387502A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Google Shape;4732;p55">
              <a:extLst>
                <a:ext uri="{FF2B5EF4-FFF2-40B4-BE49-F238E27FC236}">
                  <a16:creationId xmlns:a16="http://schemas.microsoft.com/office/drawing/2014/main" id="{81EA166D-B8AD-453D-2843-516DE14CD53A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Google Shape;4733;p55">
              <a:extLst>
                <a:ext uri="{FF2B5EF4-FFF2-40B4-BE49-F238E27FC236}">
                  <a16:creationId xmlns:a16="http://schemas.microsoft.com/office/drawing/2014/main" id="{E3C1B720-0801-B932-4577-C45E0FA4EA4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Google Shape;4734;p55">
              <a:extLst>
                <a:ext uri="{FF2B5EF4-FFF2-40B4-BE49-F238E27FC236}">
                  <a16:creationId xmlns:a16="http://schemas.microsoft.com/office/drawing/2014/main" id="{EA449925-F81C-DEEF-D915-F4BFA93845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Google Shape;4735;p55">
              <a:extLst>
                <a:ext uri="{FF2B5EF4-FFF2-40B4-BE49-F238E27FC236}">
                  <a16:creationId xmlns:a16="http://schemas.microsoft.com/office/drawing/2014/main" id="{D3C7D0F0-3246-B06B-F19E-B29FCF343449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Google Shape;4736;p55">
              <a:extLst>
                <a:ext uri="{FF2B5EF4-FFF2-40B4-BE49-F238E27FC236}">
                  <a16:creationId xmlns:a16="http://schemas.microsoft.com/office/drawing/2014/main" id="{5A4865F5-F5C3-6BAE-86B4-7595023FA8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Google Shape;4737;p55">
              <a:extLst>
                <a:ext uri="{FF2B5EF4-FFF2-40B4-BE49-F238E27FC236}">
                  <a16:creationId xmlns:a16="http://schemas.microsoft.com/office/drawing/2014/main" id="{43774220-DEE0-FA21-2221-A67188EF47EC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Google Shape;4738;p55">
              <a:extLst>
                <a:ext uri="{FF2B5EF4-FFF2-40B4-BE49-F238E27FC236}">
                  <a16:creationId xmlns:a16="http://schemas.microsoft.com/office/drawing/2014/main" id="{4E67ABFF-43F8-B86E-9E04-86B0D8512130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Google Shape;4739;p55">
              <a:extLst>
                <a:ext uri="{FF2B5EF4-FFF2-40B4-BE49-F238E27FC236}">
                  <a16:creationId xmlns:a16="http://schemas.microsoft.com/office/drawing/2014/main" id="{1EAB7136-CC3D-8016-7F9F-C4809C0A7AEB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Google Shape;4740;p55">
              <a:extLst>
                <a:ext uri="{FF2B5EF4-FFF2-40B4-BE49-F238E27FC236}">
                  <a16:creationId xmlns:a16="http://schemas.microsoft.com/office/drawing/2014/main" id="{F0AC96F4-488C-351C-012A-35A88209D7CF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Google Shape;4741;p55">
              <a:extLst>
                <a:ext uri="{FF2B5EF4-FFF2-40B4-BE49-F238E27FC236}">
                  <a16:creationId xmlns:a16="http://schemas.microsoft.com/office/drawing/2014/main" id="{E0600239-0E24-B379-E7A9-C87B74EBB4DF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Google Shape;4742;p55">
              <a:extLst>
                <a:ext uri="{FF2B5EF4-FFF2-40B4-BE49-F238E27FC236}">
                  <a16:creationId xmlns:a16="http://schemas.microsoft.com/office/drawing/2014/main" id="{3FA029AA-A9A4-35CE-D2D2-CFBEDCF57135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Google Shape;4743;p55">
              <a:extLst>
                <a:ext uri="{FF2B5EF4-FFF2-40B4-BE49-F238E27FC236}">
                  <a16:creationId xmlns:a16="http://schemas.microsoft.com/office/drawing/2014/main" id="{97D69D8A-1797-EEFD-474D-CB38DF1CCA39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Google Shape;4744;p55">
              <a:extLst>
                <a:ext uri="{FF2B5EF4-FFF2-40B4-BE49-F238E27FC236}">
                  <a16:creationId xmlns:a16="http://schemas.microsoft.com/office/drawing/2014/main" id="{90FA732B-8B77-F39D-E8CB-75376F4E9A0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Google Shape;4745;p55">
              <a:extLst>
                <a:ext uri="{FF2B5EF4-FFF2-40B4-BE49-F238E27FC236}">
                  <a16:creationId xmlns:a16="http://schemas.microsoft.com/office/drawing/2014/main" id="{A565E338-CAD4-F214-AD41-47905908FD1E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Google Shape;4746;p55">
              <a:extLst>
                <a:ext uri="{FF2B5EF4-FFF2-40B4-BE49-F238E27FC236}">
                  <a16:creationId xmlns:a16="http://schemas.microsoft.com/office/drawing/2014/main" id="{5960AFD4-2870-BFEB-CC00-A873EF80379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Google Shape;4747;p55">
              <a:extLst>
                <a:ext uri="{FF2B5EF4-FFF2-40B4-BE49-F238E27FC236}">
                  <a16:creationId xmlns:a16="http://schemas.microsoft.com/office/drawing/2014/main" id="{8222E82A-F23D-74F7-F40C-F0079F534247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Google Shape;4748;p55">
              <a:extLst>
                <a:ext uri="{FF2B5EF4-FFF2-40B4-BE49-F238E27FC236}">
                  <a16:creationId xmlns:a16="http://schemas.microsoft.com/office/drawing/2014/main" id="{AD1B6B0D-141B-8B36-3F6D-0E66A78A6800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Google Shape;4749;p55">
              <a:extLst>
                <a:ext uri="{FF2B5EF4-FFF2-40B4-BE49-F238E27FC236}">
                  <a16:creationId xmlns:a16="http://schemas.microsoft.com/office/drawing/2014/main" id="{4EAC406A-DDAD-54DE-3FDE-BAF79FE66B01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Google Shape;4750;p55">
              <a:extLst>
                <a:ext uri="{FF2B5EF4-FFF2-40B4-BE49-F238E27FC236}">
                  <a16:creationId xmlns:a16="http://schemas.microsoft.com/office/drawing/2014/main" id="{77D81A2D-C710-3F36-9062-6024487B9340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Google Shape;4751;p55">
              <a:extLst>
                <a:ext uri="{FF2B5EF4-FFF2-40B4-BE49-F238E27FC236}">
                  <a16:creationId xmlns:a16="http://schemas.microsoft.com/office/drawing/2014/main" id="{B68FC4BA-1C69-416F-EAE2-1C673EFD2783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Google Shape;4752;p55">
              <a:extLst>
                <a:ext uri="{FF2B5EF4-FFF2-40B4-BE49-F238E27FC236}">
                  <a16:creationId xmlns:a16="http://schemas.microsoft.com/office/drawing/2014/main" id="{46935A70-FAC6-6BE7-E695-29358575B936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Google Shape;4753;p55">
              <a:extLst>
                <a:ext uri="{FF2B5EF4-FFF2-40B4-BE49-F238E27FC236}">
                  <a16:creationId xmlns:a16="http://schemas.microsoft.com/office/drawing/2014/main" id="{3011FABA-0ABE-5C0B-F382-4C7125862746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Google Shape;4754;p55">
              <a:extLst>
                <a:ext uri="{FF2B5EF4-FFF2-40B4-BE49-F238E27FC236}">
                  <a16:creationId xmlns:a16="http://schemas.microsoft.com/office/drawing/2014/main" id="{C7FA2F1F-957B-A08D-9B79-08480A874472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Google Shape;4755;p55">
              <a:extLst>
                <a:ext uri="{FF2B5EF4-FFF2-40B4-BE49-F238E27FC236}">
                  <a16:creationId xmlns:a16="http://schemas.microsoft.com/office/drawing/2014/main" id="{D1BBD3C7-D8FF-87D7-FAF7-8584BCBE8DE0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Google Shape;4756;p55">
              <a:extLst>
                <a:ext uri="{FF2B5EF4-FFF2-40B4-BE49-F238E27FC236}">
                  <a16:creationId xmlns:a16="http://schemas.microsoft.com/office/drawing/2014/main" id="{C1B03D7B-84D4-C404-8530-38E3DC6802E0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Google Shape;4757;p55">
              <a:extLst>
                <a:ext uri="{FF2B5EF4-FFF2-40B4-BE49-F238E27FC236}">
                  <a16:creationId xmlns:a16="http://schemas.microsoft.com/office/drawing/2014/main" id="{1E30FD94-F6F2-D55B-F718-39DBD69FC1A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Google Shape;4758;p55">
              <a:extLst>
                <a:ext uri="{FF2B5EF4-FFF2-40B4-BE49-F238E27FC236}">
                  <a16:creationId xmlns:a16="http://schemas.microsoft.com/office/drawing/2014/main" id="{3BEFB1F6-2BE9-F848-5277-0D47C993C5F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Google Shape;4759;p55">
              <a:extLst>
                <a:ext uri="{FF2B5EF4-FFF2-40B4-BE49-F238E27FC236}">
                  <a16:creationId xmlns:a16="http://schemas.microsoft.com/office/drawing/2014/main" id="{831C49C5-A596-B7EB-D182-04D0EC40433C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4" name="Google Shape;4114;p61"/>
          <p:cNvGrpSpPr/>
          <p:nvPr/>
        </p:nvGrpSpPr>
        <p:grpSpPr>
          <a:xfrm>
            <a:off x="4394976" y="2222011"/>
            <a:ext cx="350593" cy="349739"/>
            <a:chOff x="-41111350" y="3239100"/>
            <a:chExt cx="318200" cy="317425"/>
          </a:xfrm>
        </p:grpSpPr>
        <p:sp>
          <p:nvSpPr>
            <p:cNvPr id="4115" name="Google Shape;4115;p61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61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61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61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19" name="Google Shape;4119;p61"/>
          <p:cNvSpPr/>
          <p:nvPr/>
        </p:nvSpPr>
        <p:spPr>
          <a:xfrm>
            <a:off x="1660773" y="2222011"/>
            <a:ext cx="296825" cy="350620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00B050"/>
          </a:solidFill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20" name="Google Shape;4120;p61"/>
          <p:cNvGrpSpPr/>
          <p:nvPr/>
        </p:nvGrpSpPr>
        <p:grpSpPr>
          <a:xfrm>
            <a:off x="7122106" y="2223719"/>
            <a:ext cx="348885" cy="348031"/>
            <a:chOff x="-38537400" y="3588000"/>
            <a:chExt cx="316650" cy="315875"/>
          </a:xfrm>
        </p:grpSpPr>
        <p:sp>
          <p:nvSpPr>
            <p:cNvPr id="4121" name="Google Shape;4121;p61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61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61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61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" name="Hộp Văn bản 42">
            <a:extLst>
              <a:ext uri="{FF2B5EF4-FFF2-40B4-BE49-F238E27FC236}">
                <a16:creationId xmlns:a16="http://schemas.microsoft.com/office/drawing/2014/main" id="{EEFBE205-55CA-0DB3-5A8D-EE4C5199B209}"/>
              </a:ext>
            </a:extLst>
          </p:cNvPr>
          <p:cNvSpPr txBox="1"/>
          <p:nvPr/>
        </p:nvSpPr>
        <p:spPr>
          <a:xfrm>
            <a:off x="1809186" y="783634"/>
            <a:ext cx="56621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HƯỚNG DẪN VỀ NHÀ </a:t>
            </a:r>
          </a:p>
        </p:txBody>
      </p:sp>
      <p:sp>
        <p:nvSpPr>
          <p:cNvPr id="44" name="Hộp Văn bản 43">
            <a:extLst>
              <a:ext uri="{FF2B5EF4-FFF2-40B4-BE49-F238E27FC236}">
                <a16:creationId xmlns:a16="http://schemas.microsoft.com/office/drawing/2014/main" id="{BCB3B720-1539-6625-6DF9-B1A7EBD3D752}"/>
              </a:ext>
            </a:extLst>
          </p:cNvPr>
          <p:cNvSpPr txBox="1"/>
          <p:nvPr/>
        </p:nvSpPr>
        <p:spPr>
          <a:xfrm>
            <a:off x="899764" y="2767778"/>
            <a:ext cx="1828800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Ôn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kiến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Hộp Văn bản 44">
            <a:extLst>
              <a:ext uri="{FF2B5EF4-FFF2-40B4-BE49-F238E27FC236}">
                <a16:creationId xmlns:a16="http://schemas.microsoft.com/office/drawing/2014/main" id="{2E1540B4-26A4-37BB-3B45-F8FF5FBA58BB}"/>
              </a:ext>
            </a:extLst>
          </p:cNvPr>
          <p:cNvSpPr txBox="1"/>
          <p:nvPr/>
        </p:nvSpPr>
        <p:spPr>
          <a:xfrm>
            <a:off x="3478025" y="2767778"/>
            <a:ext cx="2286000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tập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SBT</a:t>
            </a:r>
          </a:p>
        </p:txBody>
      </p:sp>
      <p:sp>
        <p:nvSpPr>
          <p:cNvPr id="46" name="Hộp Văn bản 45">
            <a:extLst>
              <a:ext uri="{FF2B5EF4-FFF2-40B4-BE49-F238E27FC236}">
                <a16:creationId xmlns:a16="http://schemas.microsoft.com/office/drawing/2014/main" id="{B2834A77-37DB-5F1E-7099-295C2A743B81}"/>
              </a:ext>
            </a:extLst>
          </p:cNvPr>
          <p:cNvSpPr txBox="1"/>
          <p:nvPr/>
        </p:nvSpPr>
        <p:spPr>
          <a:xfrm>
            <a:off x="5941811" y="2793414"/>
            <a:ext cx="2730495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trước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Bảng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nhân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7</a:t>
            </a:r>
          </a:p>
        </p:txBody>
      </p:sp>
      <p:grpSp>
        <p:nvGrpSpPr>
          <p:cNvPr id="47" name="Google Shape;3630;p44">
            <a:extLst>
              <a:ext uri="{FF2B5EF4-FFF2-40B4-BE49-F238E27FC236}">
                <a16:creationId xmlns:a16="http://schemas.microsoft.com/office/drawing/2014/main" id="{11789D84-332A-150B-EC7B-D01CD5D45F54}"/>
              </a:ext>
            </a:extLst>
          </p:cNvPr>
          <p:cNvGrpSpPr/>
          <p:nvPr/>
        </p:nvGrpSpPr>
        <p:grpSpPr>
          <a:xfrm>
            <a:off x="6229961" y="169357"/>
            <a:ext cx="416779" cy="412753"/>
            <a:chOff x="4378229" y="1540380"/>
            <a:chExt cx="486550" cy="481850"/>
          </a:xfrm>
        </p:grpSpPr>
        <p:sp>
          <p:nvSpPr>
            <p:cNvPr id="48" name="Google Shape;3631;p44">
              <a:extLst>
                <a:ext uri="{FF2B5EF4-FFF2-40B4-BE49-F238E27FC236}">
                  <a16:creationId xmlns:a16="http://schemas.microsoft.com/office/drawing/2014/main" id="{E83E1950-5C92-78A9-1FA3-072D76C6238A}"/>
                </a:ext>
              </a:extLst>
            </p:cNvPr>
            <p:cNvSpPr/>
            <p:nvPr/>
          </p:nvSpPr>
          <p:spPr>
            <a:xfrm>
              <a:off x="4464804" y="1625104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" name="Google Shape;3632;p44">
              <a:extLst>
                <a:ext uri="{FF2B5EF4-FFF2-40B4-BE49-F238E27FC236}">
                  <a16:creationId xmlns:a16="http://schemas.microsoft.com/office/drawing/2014/main" id="{35C2F7A1-5B6E-39D8-E081-C5248C0B7080}"/>
                </a:ext>
              </a:extLst>
            </p:cNvPr>
            <p:cNvSpPr/>
            <p:nvPr/>
          </p:nvSpPr>
          <p:spPr>
            <a:xfrm>
              <a:off x="4513429" y="1681579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" name="Google Shape;3633;p44">
              <a:extLst>
                <a:ext uri="{FF2B5EF4-FFF2-40B4-BE49-F238E27FC236}">
                  <a16:creationId xmlns:a16="http://schemas.microsoft.com/office/drawing/2014/main" id="{2482B205-E4B1-AEDA-FEEE-917A1FD64660}"/>
                </a:ext>
              </a:extLst>
            </p:cNvPr>
            <p:cNvSpPr/>
            <p:nvPr/>
          </p:nvSpPr>
          <p:spPr>
            <a:xfrm>
              <a:off x="4378229" y="1540404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" name="Google Shape;3634;p44">
              <a:extLst>
                <a:ext uri="{FF2B5EF4-FFF2-40B4-BE49-F238E27FC236}">
                  <a16:creationId xmlns:a16="http://schemas.microsoft.com/office/drawing/2014/main" id="{491E7AE4-E130-2FED-431E-1BC79498BB77}"/>
                </a:ext>
              </a:extLst>
            </p:cNvPr>
            <p:cNvSpPr/>
            <p:nvPr/>
          </p:nvSpPr>
          <p:spPr>
            <a:xfrm>
              <a:off x="4574329" y="1540379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pic>
        <p:nvPicPr>
          <p:cNvPr id="52" name="Picture 3">
            <a:extLst>
              <a:ext uri="{FF2B5EF4-FFF2-40B4-BE49-F238E27FC236}">
                <a16:creationId xmlns:a16="http://schemas.microsoft.com/office/drawing/2014/main" id="{054A95A3-B15D-996F-30FF-60AF18FB7BD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2138912" y="3646010"/>
            <a:ext cx="1689600" cy="1427712"/>
          </a:xfrm>
          <a:prstGeom prst="rect">
            <a:avLst/>
          </a:prstGeom>
        </p:spPr>
      </p:pic>
      <p:grpSp>
        <p:nvGrpSpPr>
          <p:cNvPr id="53" name="Google Shape;4612;p54">
            <a:extLst>
              <a:ext uri="{FF2B5EF4-FFF2-40B4-BE49-F238E27FC236}">
                <a16:creationId xmlns:a16="http://schemas.microsoft.com/office/drawing/2014/main" id="{B6EDBB40-BF56-D96D-24AD-F7BA5BDAAB4E}"/>
              </a:ext>
            </a:extLst>
          </p:cNvPr>
          <p:cNvGrpSpPr/>
          <p:nvPr/>
        </p:nvGrpSpPr>
        <p:grpSpPr>
          <a:xfrm>
            <a:off x="504405" y="978516"/>
            <a:ext cx="790718" cy="616534"/>
            <a:chOff x="12835100" y="179075"/>
            <a:chExt cx="1213875" cy="946475"/>
          </a:xfrm>
        </p:grpSpPr>
        <p:sp>
          <p:nvSpPr>
            <p:cNvPr id="54" name="Google Shape;4613;p54">
              <a:extLst>
                <a:ext uri="{FF2B5EF4-FFF2-40B4-BE49-F238E27FC236}">
                  <a16:creationId xmlns:a16="http://schemas.microsoft.com/office/drawing/2014/main" id="{46529ECE-601F-2329-F495-93B958930936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55" name="Google Shape;4614;p54">
              <a:extLst>
                <a:ext uri="{FF2B5EF4-FFF2-40B4-BE49-F238E27FC236}">
                  <a16:creationId xmlns:a16="http://schemas.microsoft.com/office/drawing/2014/main" id="{CF3FEE39-480B-88C5-0A9A-33A1E9915B9F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56" name="Google Shape;4615;p54">
              <a:extLst>
                <a:ext uri="{FF2B5EF4-FFF2-40B4-BE49-F238E27FC236}">
                  <a16:creationId xmlns:a16="http://schemas.microsoft.com/office/drawing/2014/main" id="{D9524E97-E350-7631-FFC4-F3284A966B5D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57" name="Google Shape;4616;p54">
              <a:extLst>
                <a:ext uri="{FF2B5EF4-FFF2-40B4-BE49-F238E27FC236}">
                  <a16:creationId xmlns:a16="http://schemas.microsoft.com/office/drawing/2014/main" id="{79F0AC52-1BC9-C06B-B188-9620C600F7C7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58" name="Google Shape;4617;p54">
              <a:extLst>
                <a:ext uri="{FF2B5EF4-FFF2-40B4-BE49-F238E27FC236}">
                  <a16:creationId xmlns:a16="http://schemas.microsoft.com/office/drawing/2014/main" id="{1DF7856F-6D50-7A36-41FE-9F808766ABCD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59" name="Google Shape;4618;p54">
              <a:extLst>
                <a:ext uri="{FF2B5EF4-FFF2-40B4-BE49-F238E27FC236}">
                  <a16:creationId xmlns:a16="http://schemas.microsoft.com/office/drawing/2014/main" id="{7626DFB4-1EC1-77B3-9461-16C8089D84E6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60" name="Google Shape;4619;p54">
              <a:extLst>
                <a:ext uri="{FF2B5EF4-FFF2-40B4-BE49-F238E27FC236}">
                  <a16:creationId xmlns:a16="http://schemas.microsoft.com/office/drawing/2014/main" id="{69AA0793-4D23-B07E-ADD2-DE351681005C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61" name="Google Shape;4620;p54">
              <a:extLst>
                <a:ext uri="{FF2B5EF4-FFF2-40B4-BE49-F238E27FC236}">
                  <a16:creationId xmlns:a16="http://schemas.microsoft.com/office/drawing/2014/main" id="{7D890E0B-74AA-ADFA-B379-722309F3187A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62" name="Google Shape;4621;p54">
              <a:extLst>
                <a:ext uri="{FF2B5EF4-FFF2-40B4-BE49-F238E27FC236}">
                  <a16:creationId xmlns:a16="http://schemas.microsoft.com/office/drawing/2014/main" id="{890AD713-A20A-7FA8-AFC3-90F0AF95AE0A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63" name="Google Shape;4622;p54">
              <a:extLst>
                <a:ext uri="{FF2B5EF4-FFF2-40B4-BE49-F238E27FC236}">
                  <a16:creationId xmlns:a16="http://schemas.microsoft.com/office/drawing/2014/main" id="{79442BBE-7727-7389-32FE-15B845BA3457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64" name="Google Shape;4623;p54">
              <a:extLst>
                <a:ext uri="{FF2B5EF4-FFF2-40B4-BE49-F238E27FC236}">
                  <a16:creationId xmlns:a16="http://schemas.microsoft.com/office/drawing/2014/main" id="{E660B0D4-F8B9-BC90-8EC4-60FE475EB148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65" name="Google Shape;4624;p54">
              <a:extLst>
                <a:ext uri="{FF2B5EF4-FFF2-40B4-BE49-F238E27FC236}">
                  <a16:creationId xmlns:a16="http://schemas.microsoft.com/office/drawing/2014/main" id="{0D35AE9B-20E1-61E5-B269-AEDE7A1955B4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66" name="Google Shape;4625;p54">
              <a:extLst>
                <a:ext uri="{FF2B5EF4-FFF2-40B4-BE49-F238E27FC236}">
                  <a16:creationId xmlns:a16="http://schemas.microsoft.com/office/drawing/2014/main" id="{223B88FE-D058-F7BF-D765-C5ECD4E75CBA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67" name="Google Shape;4626;p54">
              <a:extLst>
                <a:ext uri="{FF2B5EF4-FFF2-40B4-BE49-F238E27FC236}">
                  <a16:creationId xmlns:a16="http://schemas.microsoft.com/office/drawing/2014/main" id="{5D027AE2-2C4A-2AAD-895F-7826C98F2964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68" name="Google Shape;4627;p54">
              <a:extLst>
                <a:ext uri="{FF2B5EF4-FFF2-40B4-BE49-F238E27FC236}">
                  <a16:creationId xmlns:a16="http://schemas.microsoft.com/office/drawing/2014/main" id="{39126B9C-4C98-2E3E-3765-C600786A97CD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69" name="Google Shape;4628;p54">
              <a:extLst>
                <a:ext uri="{FF2B5EF4-FFF2-40B4-BE49-F238E27FC236}">
                  <a16:creationId xmlns:a16="http://schemas.microsoft.com/office/drawing/2014/main" id="{2D067CCC-4C88-C75E-2746-FC186008C7D1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70" name="Google Shape;4629;p54">
              <a:extLst>
                <a:ext uri="{FF2B5EF4-FFF2-40B4-BE49-F238E27FC236}">
                  <a16:creationId xmlns:a16="http://schemas.microsoft.com/office/drawing/2014/main" id="{5948F612-FC41-CFE3-8901-0ED51650A14B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71" name="Google Shape;4630;p54">
              <a:extLst>
                <a:ext uri="{FF2B5EF4-FFF2-40B4-BE49-F238E27FC236}">
                  <a16:creationId xmlns:a16="http://schemas.microsoft.com/office/drawing/2014/main" id="{1AFE1B8C-A8FC-D38E-77FE-FEA24B28E9D7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72" name="Google Shape;4631;p54">
              <a:extLst>
                <a:ext uri="{FF2B5EF4-FFF2-40B4-BE49-F238E27FC236}">
                  <a16:creationId xmlns:a16="http://schemas.microsoft.com/office/drawing/2014/main" id="{2EF7125D-304D-1B92-282A-844664B6371B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73" name="Google Shape;4632;p54">
              <a:extLst>
                <a:ext uri="{FF2B5EF4-FFF2-40B4-BE49-F238E27FC236}">
                  <a16:creationId xmlns:a16="http://schemas.microsoft.com/office/drawing/2014/main" id="{F06A41AA-C1F9-C819-59AC-12907A5E386A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74" name="Google Shape;4633;p54">
              <a:extLst>
                <a:ext uri="{FF2B5EF4-FFF2-40B4-BE49-F238E27FC236}">
                  <a16:creationId xmlns:a16="http://schemas.microsoft.com/office/drawing/2014/main" id="{FC1EE9BA-1F62-ADBE-54DE-4CEE72598654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75" name="Google Shape;4634;p54">
              <a:extLst>
                <a:ext uri="{FF2B5EF4-FFF2-40B4-BE49-F238E27FC236}">
                  <a16:creationId xmlns:a16="http://schemas.microsoft.com/office/drawing/2014/main" id="{56FD7BE8-9D60-F9A5-912E-089F40CB53FA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76" name="Google Shape;4635;p54">
              <a:extLst>
                <a:ext uri="{FF2B5EF4-FFF2-40B4-BE49-F238E27FC236}">
                  <a16:creationId xmlns:a16="http://schemas.microsoft.com/office/drawing/2014/main" id="{4D743CEB-C23C-8DF5-7364-9C12F5222556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77" name="Google Shape;4636;p54">
              <a:extLst>
                <a:ext uri="{FF2B5EF4-FFF2-40B4-BE49-F238E27FC236}">
                  <a16:creationId xmlns:a16="http://schemas.microsoft.com/office/drawing/2014/main" id="{10B36A04-9F28-F21B-CF65-3BA2A1EFABB2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78" name="Google Shape;4637;p54">
              <a:extLst>
                <a:ext uri="{FF2B5EF4-FFF2-40B4-BE49-F238E27FC236}">
                  <a16:creationId xmlns:a16="http://schemas.microsoft.com/office/drawing/2014/main" id="{B30C3489-FAEC-5873-89DB-1263DA315D41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79" name="Google Shape;4638;p54">
              <a:extLst>
                <a:ext uri="{FF2B5EF4-FFF2-40B4-BE49-F238E27FC236}">
                  <a16:creationId xmlns:a16="http://schemas.microsoft.com/office/drawing/2014/main" id="{5A7A9364-27B2-0A42-4AFB-08D1335D0E89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80" name="Google Shape;4639;p54">
              <a:extLst>
                <a:ext uri="{FF2B5EF4-FFF2-40B4-BE49-F238E27FC236}">
                  <a16:creationId xmlns:a16="http://schemas.microsoft.com/office/drawing/2014/main" id="{02FF9609-A8E2-B850-1996-67D8A7326D52}"/>
                </a:ext>
              </a:extLst>
            </p:cNvPr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81" name="Google Shape;4640;p54">
              <a:extLst>
                <a:ext uri="{FF2B5EF4-FFF2-40B4-BE49-F238E27FC236}">
                  <a16:creationId xmlns:a16="http://schemas.microsoft.com/office/drawing/2014/main" id="{47296EA3-BC29-5113-E7F1-0EFC18B8D500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82" name="Google Shape;4641;p54">
              <a:extLst>
                <a:ext uri="{FF2B5EF4-FFF2-40B4-BE49-F238E27FC236}">
                  <a16:creationId xmlns:a16="http://schemas.microsoft.com/office/drawing/2014/main" id="{32C757FF-181C-EEE4-8B87-C19E11B3020A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83" name="Google Shape;4642;p54">
              <a:extLst>
                <a:ext uri="{FF2B5EF4-FFF2-40B4-BE49-F238E27FC236}">
                  <a16:creationId xmlns:a16="http://schemas.microsoft.com/office/drawing/2014/main" id="{D829785F-EF5A-A8DD-A000-7AF797A2572B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84" name="Google Shape;4643;p54">
              <a:extLst>
                <a:ext uri="{FF2B5EF4-FFF2-40B4-BE49-F238E27FC236}">
                  <a16:creationId xmlns:a16="http://schemas.microsoft.com/office/drawing/2014/main" id="{EC07C710-F170-CEEF-BAE7-3BD4175BE969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85" name="Google Shape;4644;p54">
              <a:extLst>
                <a:ext uri="{FF2B5EF4-FFF2-40B4-BE49-F238E27FC236}">
                  <a16:creationId xmlns:a16="http://schemas.microsoft.com/office/drawing/2014/main" id="{E39357B6-600D-0AD2-E4B2-EB3B0A824BB5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86" name="Google Shape;4645;p54">
              <a:extLst>
                <a:ext uri="{FF2B5EF4-FFF2-40B4-BE49-F238E27FC236}">
                  <a16:creationId xmlns:a16="http://schemas.microsoft.com/office/drawing/2014/main" id="{62197FFF-387E-9020-D33B-C5D3399EA8F9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87" name="Google Shape;4646;p54">
              <a:extLst>
                <a:ext uri="{FF2B5EF4-FFF2-40B4-BE49-F238E27FC236}">
                  <a16:creationId xmlns:a16="http://schemas.microsoft.com/office/drawing/2014/main" id="{9B85F991-717A-F56E-0C25-996291006D0F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88" name="Google Shape;4647;p54">
              <a:extLst>
                <a:ext uri="{FF2B5EF4-FFF2-40B4-BE49-F238E27FC236}">
                  <a16:creationId xmlns:a16="http://schemas.microsoft.com/office/drawing/2014/main" id="{0ED383D3-8B63-765D-A55B-44CC83A878BB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89" name="Google Shape;4648;p54">
              <a:extLst>
                <a:ext uri="{FF2B5EF4-FFF2-40B4-BE49-F238E27FC236}">
                  <a16:creationId xmlns:a16="http://schemas.microsoft.com/office/drawing/2014/main" id="{81BA87B3-920C-53BE-A3AD-2AF32BF09F66}"/>
                </a:ext>
              </a:extLst>
            </p:cNvPr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90" name="Google Shape;4649;p54">
              <a:extLst>
                <a:ext uri="{FF2B5EF4-FFF2-40B4-BE49-F238E27FC236}">
                  <a16:creationId xmlns:a16="http://schemas.microsoft.com/office/drawing/2014/main" id="{B7B4F60E-3C1B-512F-A097-53619B2875A4}"/>
                </a:ext>
              </a:extLst>
            </p:cNvPr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91" name="Google Shape;4650;p54">
              <a:extLst>
                <a:ext uri="{FF2B5EF4-FFF2-40B4-BE49-F238E27FC236}">
                  <a16:creationId xmlns:a16="http://schemas.microsoft.com/office/drawing/2014/main" id="{A7BB31A9-9BC2-E270-C8FD-E2E33D5AC5BD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92" name="Google Shape;4651;p54">
              <a:extLst>
                <a:ext uri="{FF2B5EF4-FFF2-40B4-BE49-F238E27FC236}">
                  <a16:creationId xmlns:a16="http://schemas.microsoft.com/office/drawing/2014/main" id="{40834CFC-DE47-9EEE-125E-6C66EA3F0032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93" name="Google Shape;4652;p54">
              <a:extLst>
                <a:ext uri="{FF2B5EF4-FFF2-40B4-BE49-F238E27FC236}">
                  <a16:creationId xmlns:a16="http://schemas.microsoft.com/office/drawing/2014/main" id="{8651DE3B-14C9-70DC-AFDB-DD78335E0228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94" name="Google Shape;4653;p54">
              <a:extLst>
                <a:ext uri="{FF2B5EF4-FFF2-40B4-BE49-F238E27FC236}">
                  <a16:creationId xmlns:a16="http://schemas.microsoft.com/office/drawing/2014/main" id="{3CAED8DE-3388-77B1-E45E-399B8A59CC99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95" name="Google Shape;4654;p54">
              <a:extLst>
                <a:ext uri="{FF2B5EF4-FFF2-40B4-BE49-F238E27FC236}">
                  <a16:creationId xmlns:a16="http://schemas.microsoft.com/office/drawing/2014/main" id="{91D10D20-E6EF-7DDC-9EFC-E7251B52E0FA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96" name="Google Shape;4655;p54">
              <a:extLst>
                <a:ext uri="{FF2B5EF4-FFF2-40B4-BE49-F238E27FC236}">
                  <a16:creationId xmlns:a16="http://schemas.microsoft.com/office/drawing/2014/main" id="{FA8CB905-D08D-CE0B-06DD-E0086FFD8183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97" name="Google Shape;4656;p54">
              <a:extLst>
                <a:ext uri="{FF2B5EF4-FFF2-40B4-BE49-F238E27FC236}">
                  <a16:creationId xmlns:a16="http://schemas.microsoft.com/office/drawing/2014/main" id="{5D4F0ADF-F414-D0BE-3E1A-9EC9F8CBE1B7}"/>
                </a:ext>
              </a:extLst>
            </p:cNvPr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98" name="Google Shape;4657;p54">
              <a:extLst>
                <a:ext uri="{FF2B5EF4-FFF2-40B4-BE49-F238E27FC236}">
                  <a16:creationId xmlns:a16="http://schemas.microsoft.com/office/drawing/2014/main" id="{94726D7A-DBDE-0BD5-BF51-5E6A5E4A6B9B}"/>
                </a:ext>
              </a:extLst>
            </p:cNvPr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99" name="Google Shape;4658;p54">
              <a:extLst>
                <a:ext uri="{FF2B5EF4-FFF2-40B4-BE49-F238E27FC236}">
                  <a16:creationId xmlns:a16="http://schemas.microsoft.com/office/drawing/2014/main" id="{8F4A737E-C9D4-6A12-60B6-CDFB1B0E0D02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00" name="Google Shape;4659;p54">
              <a:extLst>
                <a:ext uri="{FF2B5EF4-FFF2-40B4-BE49-F238E27FC236}">
                  <a16:creationId xmlns:a16="http://schemas.microsoft.com/office/drawing/2014/main" id="{F2A7C9EB-631B-A3DE-3146-E6A6A7547E12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01" name="Google Shape;4660;p54">
              <a:extLst>
                <a:ext uri="{FF2B5EF4-FFF2-40B4-BE49-F238E27FC236}">
                  <a16:creationId xmlns:a16="http://schemas.microsoft.com/office/drawing/2014/main" id="{96D64BE7-8707-BCC5-40F0-E6516CAFD8E7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02" name="Google Shape;4661;p54">
              <a:extLst>
                <a:ext uri="{FF2B5EF4-FFF2-40B4-BE49-F238E27FC236}">
                  <a16:creationId xmlns:a16="http://schemas.microsoft.com/office/drawing/2014/main" id="{E7BC69A6-D448-19CB-2928-668D289FADC0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03" name="Google Shape;4662;p54">
              <a:extLst>
                <a:ext uri="{FF2B5EF4-FFF2-40B4-BE49-F238E27FC236}">
                  <a16:creationId xmlns:a16="http://schemas.microsoft.com/office/drawing/2014/main" id="{0F6979C0-2DEA-57A6-DE76-90E5405D069E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04" name="Google Shape;4663;p54">
              <a:extLst>
                <a:ext uri="{FF2B5EF4-FFF2-40B4-BE49-F238E27FC236}">
                  <a16:creationId xmlns:a16="http://schemas.microsoft.com/office/drawing/2014/main" id="{1529817E-0214-1A06-7A86-04C67E9D7A59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05" name="Google Shape;4664;p54">
              <a:extLst>
                <a:ext uri="{FF2B5EF4-FFF2-40B4-BE49-F238E27FC236}">
                  <a16:creationId xmlns:a16="http://schemas.microsoft.com/office/drawing/2014/main" id="{B1EA832B-0712-0291-A759-18C3BF604A9D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06" name="Google Shape;4665;p54">
              <a:extLst>
                <a:ext uri="{FF2B5EF4-FFF2-40B4-BE49-F238E27FC236}">
                  <a16:creationId xmlns:a16="http://schemas.microsoft.com/office/drawing/2014/main" id="{DF9880BF-984B-AB0D-C1F4-E9E7D7849FB3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07" name="Google Shape;4666;p54">
              <a:extLst>
                <a:ext uri="{FF2B5EF4-FFF2-40B4-BE49-F238E27FC236}">
                  <a16:creationId xmlns:a16="http://schemas.microsoft.com/office/drawing/2014/main" id="{937F15EB-269C-2888-CE52-D50CDB683251}"/>
                </a:ext>
              </a:extLst>
            </p:cNvPr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08" name="Google Shape;4667;p54">
              <a:extLst>
                <a:ext uri="{FF2B5EF4-FFF2-40B4-BE49-F238E27FC236}">
                  <a16:creationId xmlns:a16="http://schemas.microsoft.com/office/drawing/2014/main" id="{FB6DBEAC-2ADA-C0B3-E30F-AADE6E3E8449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09" name="Google Shape;4668;p54">
              <a:extLst>
                <a:ext uri="{FF2B5EF4-FFF2-40B4-BE49-F238E27FC236}">
                  <a16:creationId xmlns:a16="http://schemas.microsoft.com/office/drawing/2014/main" id="{02CD0E82-7739-8C8D-19C4-6E6780C0B69A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10" name="Google Shape;4669;p54">
              <a:extLst>
                <a:ext uri="{FF2B5EF4-FFF2-40B4-BE49-F238E27FC236}">
                  <a16:creationId xmlns:a16="http://schemas.microsoft.com/office/drawing/2014/main" id="{4A74DD21-3E4C-7715-A9B0-9941ADE79D84}"/>
                </a:ext>
              </a:extLst>
            </p:cNvPr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11" name="Google Shape;4670;p54">
              <a:extLst>
                <a:ext uri="{FF2B5EF4-FFF2-40B4-BE49-F238E27FC236}">
                  <a16:creationId xmlns:a16="http://schemas.microsoft.com/office/drawing/2014/main" id="{26460BD9-7F6A-CC74-54CA-E9DC7DECA6CA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12" name="Google Shape;4671;p54">
              <a:extLst>
                <a:ext uri="{FF2B5EF4-FFF2-40B4-BE49-F238E27FC236}">
                  <a16:creationId xmlns:a16="http://schemas.microsoft.com/office/drawing/2014/main" id="{28CCA9C6-5DC0-210F-8547-915F1C092C86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13" name="Google Shape;4672;p54">
              <a:extLst>
                <a:ext uri="{FF2B5EF4-FFF2-40B4-BE49-F238E27FC236}">
                  <a16:creationId xmlns:a16="http://schemas.microsoft.com/office/drawing/2014/main" id="{36A458AC-A63D-A166-307B-3873F3191C50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14" name="Google Shape;4673;p54">
              <a:extLst>
                <a:ext uri="{FF2B5EF4-FFF2-40B4-BE49-F238E27FC236}">
                  <a16:creationId xmlns:a16="http://schemas.microsoft.com/office/drawing/2014/main" id="{33CC1F44-C0F0-893A-9989-35AAC2321CD9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15" name="Google Shape;4674;p54">
              <a:extLst>
                <a:ext uri="{FF2B5EF4-FFF2-40B4-BE49-F238E27FC236}">
                  <a16:creationId xmlns:a16="http://schemas.microsoft.com/office/drawing/2014/main" id="{B157E072-BBCC-EC19-2F61-C20C9D85D937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16" name="Google Shape;4675;p54">
              <a:extLst>
                <a:ext uri="{FF2B5EF4-FFF2-40B4-BE49-F238E27FC236}">
                  <a16:creationId xmlns:a16="http://schemas.microsoft.com/office/drawing/2014/main" id="{63816E19-ED48-451B-0254-6DCCCFAA4526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17" name="Google Shape;4676;p54">
              <a:extLst>
                <a:ext uri="{FF2B5EF4-FFF2-40B4-BE49-F238E27FC236}">
                  <a16:creationId xmlns:a16="http://schemas.microsoft.com/office/drawing/2014/main" id="{E64D88A2-7CED-EF15-2E62-2756245506C1}"/>
                </a:ext>
              </a:extLst>
            </p:cNvPr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18" name="Google Shape;4677;p54">
              <a:extLst>
                <a:ext uri="{FF2B5EF4-FFF2-40B4-BE49-F238E27FC236}">
                  <a16:creationId xmlns:a16="http://schemas.microsoft.com/office/drawing/2014/main" id="{F02B3361-AFDC-86B3-5CEF-C117147F7DC0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19" name="Google Shape;4678;p54">
              <a:extLst>
                <a:ext uri="{FF2B5EF4-FFF2-40B4-BE49-F238E27FC236}">
                  <a16:creationId xmlns:a16="http://schemas.microsoft.com/office/drawing/2014/main" id="{D5E963DF-E46D-49AF-2A77-7A1828C875C6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20" name="Google Shape;4679;p54">
              <a:extLst>
                <a:ext uri="{FF2B5EF4-FFF2-40B4-BE49-F238E27FC236}">
                  <a16:creationId xmlns:a16="http://schemas.microsoft.com/office/drawing/2014/main" id="{BBAAE51A-235A-9036-44CA-ABA1386C9E72}"/>
                </a:ext>
              </a:extLst>
            </p:cNvPr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21" name="Google Shape;4680;p54">
              <a:extLst>
                <a:ext uri="{FF2B5EF4-FFF2-40B4-BE49-F238E27FC236}">
                  <a16:creationId xmlns:a16="http://schemas.microsoft.com/office/drawing/2014/main" id="{C751CAEC-7775-D729-ECE4-CF1CB8D3A1DF}"/>
                </a:ext>
              </a:extLst>
            </p:cNvPr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22" name="Google Shape;4681;p54">
              <a:extLst>
                <a:ext uri="{FF2B5EF4-FFF2-40B4-BE49-F238E27FC236}">
                  <a16:creationId xmlns:a16="http://schemas.microsoft.com/office/drawing/2014/main" id="{562056B1-5F06-2B87-8719-8CFC54822FBD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23" name="Google Shape;4682;p54">
              <a:extLst>
                <a:ext uri="{FF2B5EF4-FFF2-40B4-BE49-F238E27FC236}">
                  <a16:creationId xmlns:a16="http://schemas.microsoft.com/office/drawing/2014/main" id="{261F226C-7089-3357-8EEC-B876712FECE5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24" name="Google Shape;4683;p54">
              <a:extLst>
                <a:ext uri="{FF2B5EF4-FFF2-40B4-BE49-F238E27FC236}">
                  <a16:creationId xmlns:a16="http://schemas.microsoft.com/office/drawing/2014/main" id="{D60E7AD9-FE2A-07F3-305E-B3F7F0E27B6C}"/>
                </a:ext>
              </a:extLst>
            </p:cNvPr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  <p:sp>
          <p:nvSpPr>
            <p:cNvPr id="125" name="Google Shape;4684;p54">
              <a:extLst>
                <a:ext uri="{FF2B5EF4-FFF2-40B4-BE49-F238E27FC236}">
                  <a16:creationId xmlns:a16="http://schemas.microsoft.com/office/drawing/2014/main" id="{35B4B61C-7EA0-B24B-5085-44D99FA207DC}"/>
                </a:ext>
              </a:extLst>
            </p:cNvPr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highlight>
                  <a:srgbClr val="FFFF00"/>
                </a:highlight>
              </a:endParaRPr>
            </a:p>
          </p:txBody>
        </p:sp>
      </p:grpSp>
      <p:pic>
        <p:nvPicPr>
          <p:cNvPr id="147" name="Picture 2">
            <a:extLst>
              <a:ext uri="{FF2B5EF4-FFF2-40B4-BE49-F238E27FC236}">
                <a16:creationId xmlns:a16="http://schemas.microsoft.com/office/drawing/2014/main" id="{AA575BF9-96BA-A4D6-F43F-157CD840C5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5168076" y="3852066"/>
            <a:ext cx="1547470" cy="1291434"/>
          </a:xfrm>
          <a:prstGeom prst="rect">
            <a:avLst/>
          </a:prstGeom>
        </p:spPr>
      </p:pic>
      <p:grpSp>
        <p:nvGrpSpPr>
          <p:cNvPr id="232" name="Google Shape;4718;p55">
            <a:extLst>
              <a:ext uri="{FF2B5EF4-FFF2-40B4-BE49-F238E27FC236}">
                <a16:creationId xmlns:a16="http://schemas.microsoft.com/office/drawing/2014/main" id="{1B53A1B8-38FA-D63D-7971-E9CC0B0BA5B7}"/>
              </a:ext>
            </a:extLst>
          </p:cNvPr>
          <p:cNvGrpSpPr/>
          <p:nvPr/>
        </p:nvGrpSpPr>
        <p:grpSpPr>
          <a:xfrm>
            <a:off x="2983712" y="1693044"/>
            <a:ext cx="338072" cy="417985"/>
            <a:chOff x="4996825" y="327400"/>
            <a:chExt cx="1034125" cy="949875"/>
          </a:xfrm>
        </p:grpSpPr>
        <p:sp>
          <p:nvSpPr>
            <p:cNvPr id="233" name="Google Shape;4719;p55">
              <a:extLst>
                <a:ext uri="{FF2B5EF4-FFF2-40B4-BE49-F238E27FC236}">
                  <a16:creationId xmlns:a16="http://schemas.microsoft.com/office/drawing/2014/main" id="{9B434C77-A202-7B16-4755-E7D08EFDFF93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Google Shape;4720;p55">
              <a:extLst>
                <a:ext uri="{FF2B5EF4-FFF2-40B4-BE49-F238E27FC236}">
                  <a16:creationId xmlns:a16="http://schemas.microsoft.com/office/drawing/2014/main" id="{A425A705-4542-DB34-D1FD-A14A7E952B91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Google Shape;4721;p55">
              <a:extLst>
                <a:ext uri="{FF2B5EF4-FFF2-40B4-BE49-F238E27FC236}">
                  <a16:creationId xmlns:a16="http://schemas.microsoft.com/office/drawing/2014/main" id="{9A570741-3BE4-3BF5-D5BE-BC12640B9B32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Google Shape;4722;p55">
              <a:extLst>
                <a:ext uri="{FF2B5EF4-FFF2-40B4-BE49-F238E27FC236}">
                  <a16:creationId xmlns:a16="http://schemas.microsoft.com/office/drawing/2014/main" id="{65D5DC19-F643-87B4-F84D-7B75A2C8C83A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Google Shape;4723;p55">
              <a:extLst>
                <a:ext uri="{FF2B5EF4-FFF2-40B4-BE49-F238E27FC236}">
                  <a16:creationId xmlns:a16="http://schemas.microsoft.com/office/drawing/2014/main" id="{4B8F3B06-793D-9589-952F-6FA6A1EF98BB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Google Shape;4724;p55">
              <a:extLst>
                <a:ext uri="{FF2B5EF4-FFF2-40B4-BE49-F238E27FC236}">
                  <a16:creationId xmlns:a16="http://schemas.microsoft.com/office/drawing/2014/main" id="{49D3DB0C-1F66-4426-829B-790BF822F82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Google Shape;4725;p55">
              <a:extLst>
                <a:ext uri="{FF2B5EF4-FFF2-40B4-BE49-F238E27FC236}">
                  <a16:creationId xmlns:a16="http://schemas.microsoft.com/office/drawing/2014/main" id="{717E28DE-BE16-D884-55DD-D40FB479BE86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Google Shape;4726;p55">
              <a:extLst>
                <a:ext uri="{FF2B5EF4-FFF2-40B4-BE49-F238E27FC236}">
                  <a16:creationId xmlns:a16="http://schemas.microsoft.com/office/drawing/2014/main" id="{0A481002-6DB8-A05F-7018-C1D368D9AA4F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Google Shape;4727;p55">
              <a:extLst>
                <a:ext uri="{FF2B5EF4-FFF2-40B4-BE49-F238E27FC236}">
                  <a16:creationId xmlns:a16="http://schemas.microsoft.com/office/drawing/2014/main" id="{9FFDD136-ECF9-5F4D-98F4-E1CCE216B136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Google Shape;4728;p55">
              <a:extLst>
                <a:ext uri="{FF2B5EF4-FFF2-40B4-BE49-F238E27FC236}">
                  <a16:creationId xmlns:a16="http://schemas.microsoft.com/office/drawing/2014/main" id="{09365DE7-114A-AD17-224B-969C7B95CAB6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Google Shape;4729;p55">
              <a:extLst>
                <a:ext uri="{FF2B5EF4-FFF2-40B4-BE49-F238E27FC236}">
                  <a16:creationId xmlns:a16="http://schemas.microsoft.com/office/drawing/2014/main" id="{369C5F69-6845-189F-20BE-A6126E265DFF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Google Shape;4730;p55">
              <a:extLst>
                <a:ext uri="{FF2B5EF4-FFF2-40B4-BE49-F238E27FC236}">
                  <a16:creationId xmlns:a16="http://schemas.microsoft.com/office/drawing/2014/main" id="{9C12638B-ED93-5C1F-7B97-8C6A2AB862E8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Google Shape;4731;p55">
              <a:extLst>
                <a:ext uri="{FF2B5EF4-FFF2-40B4-BE49-F238E27FC236}">
                  <a16:creationId xmlns:a16="http://schemas.microsoft.com/office/drawing/2014/main" id="{D5DEF0DB-6478-6940-38BF-84F1D372E2C1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Google Shape;4732;p55">
              <a:extLst>
                <a:ext uri="{FF2B5EF4-FFF2-40B4-BE49-F238E27FC236}">
                  <a16:creationId xmlns:a16="http://schemas.microsoft.com/office/drawing/2014/main" id="{2804DC51-8E1D-FE5A-AEBA-B2CC6C5C841A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Google Shape;4733;p55">
              <a:extLst>
                <a:ext uri="{FF2B5EF4-FFF2-40B4-BE49-F238E27FC236}">
                  <a16:creationId xmlns:a16="http://schemas.microsoft.com/office/drawing/2014/main" id="{07771AA6-A8DD-AADB-75DD-3E8C9E2289F3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Google Shape;4734;p55">
              <a:extLst>
                <a:ext uri="{FF2B5EF4-FFF2-40B4-BE49-F238E27FC236}">
                  <a16:creationId xmlns:a16="http://schemas.microsoft.com/office/drawing/2014/main" id="{55759349-487B-50EB-3A09-C5758D421E0C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Google Shape;4735;p55">
              <a:extLst>
                <a:ext uri="{FF2B5EF4-FFF2-40B4-BE49-F238E27FC236}">
                  <a16:creationId xmlns:a16="http://schemas.microsoft.com/office/drawing/2014/main" id="{62D6580B-0FB9-46A0-F641-68A0DB7FAFA3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Google Shape;4736;p55">
              <a:extLst>
                <a:ext uri="{FF2B5EF4-FFF2-40B4-BE49-F238E27FC236}">
                  <a16:creationId xmlns:a16="http://schemas.microsoft.com/office/drawing/2014/main" id="{17CCF3FE-1AC5-D6A9-3B0D-91EE8129C612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Google Shape;4737;p55">
              <a:extLst>
                <a:ext uri="{FF2B5EF4-FFF2-40B4-BE49-F238E27FC236}">
                  <a16:creationId xmlns:a16="http://schemas.microsoft.com/office/drawing/2014/main" id="{CAA980BF-C6B4-1B84-6E60-067C8BB607E1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Google Shape;4738;p55">
              <a:extLst>
                <a:ext uri="{FF2B5EF4-FFF2-40B4-BE49-F238E27FC236}">
                  <a16:creationId xmlns:a16="http://schemas.microsoft.com/office/drawing/2014/main" id="{207EE29C-C175-CE63-E951-084D72971BC7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Google Shape;4739;p55">
              <a:extLst>
                <a:ext uri="{FF2B5EF4-FFF2-40B4-BE49-F238E27FC236}">
                  <a16:creationId xmlns:a16="http://schemas.microsoft.com/office/drawing/2014/main" id="{A46FADD3-E392-B12F-6BBD-8ECAEF029083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Google Shape;4740;p55">
              <a:extLst>
                <a:ext uri="{FF2B5EF4-FFF2-40B4-BE49-F238E27FC236}">
                  <a16:creationId xmlns:a16="http://schemas.microsoft.com/office/drawing/2014/main" id="{CD34B753-4197-2D64-EFB6-B33501FDBBDC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Google Shape;4741;p55">
              <a:extLst>
                <a:ext uri="{FF2B5EF4-FFF2-40B4-BE49-F238E27FC236}">
                  <a16:creationId xmlns:a16="http://schemas.microsoft.com/office/drawing/2014/main" id="{4D209C00-7C02-CD49-4899-3F4D034F38F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Google Shape;4742;p55">
              <a:extLst>
                <a:ext uri="{FF2B5EF4-FFF2-40B4-BE49-F238E27FC236}">
                  <a16:creationId xmlns:a16="http://schemas.microsoft.com/office/drawing/2014/main" id="{C7A26EBC-6241-09D4-59FD-C56DBD6FDBF2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Google Shape;4743;p55">
              <a:extLst>
                <a:ext uri="{FF2B5EF4-FFF2-40B4-BE49-F238E27FC236}">
                  <a16:creationId xmlns:a16="http://schemas.microsoft.com/office/drawing/2014/main" id="{419CCA7A-50B7-4DC6-5784-11DDE7108099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Google Shape;4744;p55">
              <a:extLst>
                <a:ext uri="{FF2B5EF4-FFF2-40B4-BE49-F238E27FC236}">
                  <a16:creationId xmlns:a16="http://schemas.microsoft.com/office/drawing/2014/main" id="{63F6DB66-2709-4C66-5AD5-552CEECFFC5A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Google Shape;4745;p55">
              <a:extLst>
                <a:ext uri="{FF2B5EF4-FFF2-40B4-BE49-F238E27FC236}">
                  <a16:creationId xmlns:a16="http://schemas.microsoft.com/office/drawing/2014/main" id="{91D39864-5D49-FD14-7CEC-5909CDCD5BB3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Google Shape;4746;p55">
              <a:extLst>
                <a:ext uri="{FF2B5EF4-FFF2-40B4-BE49-F238E27FC236}">
                  <a16:creationId xmlns:a16="http://schemas.microsoft.com/office/drawing/2014/main" id="{AAD12DB8-EECF-76B6-4E17-B7EFF75EE673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Google Shape;4747;p55">
              <a:extLst>
                <a:ext uri="{FF2B5EF4-FFF2-40B4-BE49-F238E27FC236}">
                  <a16:creationId xmlns:a16="http://schemas.microsoft.com/office/drawing/2014/main" id="{28C2BC50-8A9C-22E9-4088-83442A36FA48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Google Shape;4748;p55">
              <a:extLst>
                <a:ext uri="{FF2B5EF4-FFF2-40B4-BE49-F238E27FC236}">
                  <a16:creationId xmlns:a16="http://schemas.microsoft.com/office/drawing/2014/main" id="{D9F36AE7-F601-2615-BBF7-F5456EBE5528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Google Shape;4749;p55">
              <a:extLst>
                <a:ext uri="{FF2B5EF4-FFF2-40B4-BE49-F238E27FC236}">
                  <a16:creationId xmlns:a16="http://schemas.microsoft.com/office/drawing/2014/main" id="{50114A12-FC69-160A-1194-3C50B228EEBE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Google Shape;4750;p55">
              <a:extLst>
                <a:ext uri="{FF2B5EF4-FFF2-40B4-BE49-F238E27FC236}">
                  <a16:creationId xmlns:a16="http://schemas.microsoft.com/office/drawing/2014/main" id="{D2BAB17A-1F69-EA18-9987-7B65560AB76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Google Shape;4751;p55">
              <a:extLst>
                <a:ext uri="{FF2B5EF4-FFF2-40B4-BE49-F238E27FC236}">
                  <a16:creationId xmlns:a16="http://schemas.microsoft.com/office/drawing/2014/main" id="{7B1EF769-025B-42F5-CA4F-960BBFB2A21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Google Shape;4752;p55">
              <a:extLst>
                <a:ext uri="{FF2B5EF4-FFF2-40B4-BE49-F238E27FC236}">
                  <a16:creationId xmlns:a16="http://schemas.microsoft.com/office/drawing/2014/main" id="{90103CA1-3348-88A4-AAB1-BCFBBC34FF33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Google Shape;4753;p55">
              <a:extLst>
                <a:ext uri="{FF2B5EF4-FFF2-40B4-BE49-F238E27FC236}">
                  <a16:creationId xmlns:a16="http://schemas.microsoft.com/office/drawing/2014/main" id="{88186F4C-61FB-FBA5-8822-A537EF50F759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Google Shape;4754;p55">
              <a:extLst>
                <a:ext uri="{FF2B5EF4-FFF2-40B4-BE49-F238E27FC236}">
                  <a16:creationId xmlns:a16="http://schemas.microsoft.com/office/drawing/2014/main" id="{44414547-1472-984D-AA4B-718AD8C2995C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Google Shape;4755;p55">
              <a:extLst>
                <a:ext uri="{FF2B5EF4-FFF2-40B4-BE49-F238E27FC236}">
                  <a16:creationId xmlns:a16="http://schemas.microsoft.com/office/drawing/2014/main" id="{052F81E0-BED7-2324-8FD3-3CA9FC79C535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Google Shape;4756;p55">
              <a:extLst>
                <a:ext uri="{FF2B5EF4-FFF2-40B4-BE49-F238E27FC236}">
                  <a16:creationId xmlns:a16="http://schemas.microsoft.com/office/drawing/2014/main" id="{C72F0C0A-4510-A340-5113-90F2DC6963F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Google Shape;4757;p55">
              <a:extLst>
                <a:ext uri="{FF2B5EF4-FFF2-40B4-BE49-F238E27FC236}">
                  <a16:creationId xmlns:a16="http://schemas.microsoft.com/office/drawing/2014/main" id="{11E12526-8D4B-B661-312B-0AF31373E10C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Google Shape;4758;p55">
              <a:extLst>
                <a:ext uri="{FF2B5EF4-FFF2-40B4-BE49-F238E27FC236}">
                  <a16:creationId xmlns:a16="http://schemas.microsoft.com/office/drawing/2014/main" id="{01D0DCBD-6623-FA20-C647-22EFE4EF6B12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Google Shape;4759;p55">
              <a:extLst>
                <a:ext uri="{FF2B5EF4-FFF2-40B4-BE49-F238E27FC236}">
                  <a16:creationId xmlns:a16="http://schemas.microsoft.com/office/drawing/2014/main" id="{B09EF48F-92FE-ECFA-53BE-40CE1D724741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74" name="Google Shape;4718;p55">
            <a:extLst>
              <a:ext uri="{FF2B5EF4-FFF2-40B4-BE49-F238E27FC236}">
                <a16:creationId xmlns:a16="http://schemas.microsoft.com/office/drawing/2014/main" id="{0C132644-2841-F721-06E2-E8CDE7E976B2}"/>
              </a:ext>
            </a:extLst>
          </p:cNvPr>
          <p:cNvGrpSpPr/>
          <p:nvPr/>
        </p:nvGrpSpPr>
        <p:grpSpPr>
          <a:xfrm>
            <a:off x="8503270" y="2181373"/>
            <a:ext cx="338072" cy="417985"/>
            <a:chOff x="4996825" y="327400"/>
            <a:chExt cx="1034125" cy="949875"/>
          </a:xfrm>
        </p:grpSpPr>
        <p:sp>
          <p:nvSpPr>
            <p:cNvPr id="275" name="Google Shape;4719;p55">
              <a:extLst>
                <a:ext uri="{FF2B5EF4-FFF2-40B4-BE49-F238E27FC236}">
                  <a16:creationId xmlns:a16="http://schemas.microsoft.com/office/drawing/2014/main" id="{91AB2D8B-2DF2-D0BD-EE75-0D3BF0BE0EF8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Google Shape;4720;p55">
              <a:extLst>
                <a:ext uri="{FF2B5EF4-FFF2-40B4-BE49-F238E27FC236}">
                  <a16:creationId xmlns:a16="http://schemas.microsoft.com/office/drawing/2014/main" id="{ECA7D96B-6C28-BE83-09BF-4849F88C85C6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Google Shape;4721;p55">
              <a:extLst>
                <a:ext uri="{FF2B5EF4-FFF2-40B4-BE49-F238E27FC236}">
                  <a16:creationId xmlns:a16="http://schemas.microsoft.com/office/drawing/2014/main" id="{E93DDF52-9C72-6EE2-914A-FAFD479FE368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Google Shape;4722;p55">
              <a:extLst>
                <a:ext uri="{FF2B5EF4-FFF2-40B4-BE49-F238E27FC236}">
                  <a16:creationId xmlns:a16="http://schemas.microsoft.com/office/drawing/2014/main" id="{1B4B1DB6-5B00-8620-2A82-71557F59887F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Google Shape;4723;p55">
              <a:extLst>
                <a:ext uri="{FF2B5EF4-FFF2-40B4-BE49-F238E27FC236}">
                  <a16:creationId xmlns:a16="http://schemas.microsoft.com/office/drawing/2014/main" id="{9B090EF5-477D-3615-EB0F-7E9737121DF7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Google Shape;4724;p55">
              <a:extLst>
                <a:ext uri="{FF2B5EF4-FFF2-40B4-BE49-F238E27FC236}">
                  <a16:creationId xmlns:a16="http://schemas.microsoft.com/office/drawing/2014/main" id="{CCAB5FF6-972C-C1F3-E43E-E96A2144C56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Google Shape;4725;p55">
              <a:extLst>
                <a:ext uri="{FF2B5EF4-FFF2-40B4-BE49-F238E27FC236}">
                  <a16:creationId xmlns:a16="http://schemas.microsoft.com/office/drawing/2014/main" id="{AC74170C-8B2E-319A-D3B0-542479042C93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Google Shape;4726;p55">
              <a:extLst>
                <a:ext uri="{FF2B5EF4-FFF2-40B4-BE49-F238E27FC236}">
                  <a16:creationId xmlns:a16="http://schemas.microsoft.com/office/drawing/2014/main" id="{8E67899A-20AB-98E5-2F6B-5D762D4CC34D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Google Shape;4727;p55">
              <a:extLst>
                <a:ext uri="{FF2B5EF4-FFF2-40B4-BE49-F238E27FC236}">
                  <a16:creationId xmlns:a16="http://schemas.microsoft.com/office/drawing/2014/main" id="{39B5145B-7058-5C4B-41F4-379564AA8DBF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Google Shape;4728;p55">
              <a:extLst>
                <a:ext uri="{FF2B5EF4-FFF2-40B4-BE49-F238E27FC236}">
                  <a16:creationId xmlns:a16="http://schemas.microsoft.com/office/drawing/2014/main" id="{4D524BCE-C8F6-637C-D6B8-66C39448BB10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Google Shape;4729;p55">
              <a:extLst>
                <a:ext uri="{FF2B5EF4-FFF2-40B4-BE49-F238E27FC236}">
                  <a16:creationId xmlns:a16="http://schemas.microsoft.com/office/drawing/2014/main" id="{652BBD46-27B4-AF48-D05D-95943980F054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Google Shape;4730;p55">
              <a:extLst>
                <a:ext uri="{FF2B5EF4-FFF2-40B4-BE49-F238E27FC236}">
                  <a16:creationId xmlns:a16="http://schemas.microsoft.com/office/drawing/2014/main" id="{D75EFEF1-B666-D625-2C5E-D85D0E0F54F7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Google Shape;4731;p55">
              <a:extLst>
                <a:ext uri="{FF2B5EF4-FFF2-40B4-BE49-F238E27FC236}">
                  <a16:creationId xmlns:a16="http://schemas.microsoft.com/office/drawing/2014/main" id="{2C07DA41-361B-A5DD-AD52-482AC9DEEC40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Google Shape;4732;p55">
              <a:extLst>
                <a:ext uri="{FF2B5EF4-FFF2-40B4-BE49-F238E27FC236}">
                  <a16:creationId xmlns:a16="http://schemas.microsoft.com/office/drawing/2014/main" id="{EC982E98-9963-3D6F-756A-ECB8B99B30C1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Google Shape;4733;p55">
              <a:extLst>
                <a:ext uri="{FF2B5EF4-FFF2-40B4-BE49-F238E27FC236}">
                  <a16:creationId xmlns:a16="http://schemas.microsoft.com/office/drawing/2014/main" id="{31FEECB0-3C89-00B0-04DA-4BDECC56D7C3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Google Shape;4734;p55">
              <a:extLst>
                <a:ext uri="{FF2B5EF4-FFF2-40B4-BE49-F238E27FC236}">
                  <a16:creationId xmlns:a16="http://schemas.microsoft.com/office/drawing/2014/main" id="{1AF7D316-A4F0-C05E-A2D2-B1F765BDF509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Google Shape;4735;p55">
              <a:extLst>
                <a:ext uri="{FF2B5EF4-FFF2-40B4-BE49-F238E27FC236}">
                  <a16:creationId xmlns:a16="http://schemas.microsoft.com/office/drawing/2014/main" id="{F97F6946-3E29-D3B7-B482-58C729F1FBE2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Google Shape;4736;p55">
              <a:extLst>
                <a:ext uri="{FF2B5EF4-FFF2-40B4-BE49-F238E27FC236}">
                  <a16:creationId xmlns:a16="http://schemas.microsoft.com/office/drawing/2014/main" id="{A74A0312-4BCC-2D60-4F87-B8E175A4A5B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Google Shape;4737;p55">
              <a:extLst>
                <a:ext uri="{FF2B5EF4-FFF2-40B4-BE49-F238E27FC236}">
                  <a16:creationId xmlns:a16="http://schemas.microsoft.com/office/drawing/2014/main" id="{0F286362-0D1E-191E-1023-03441E2F3BFC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Google Shape;4738;p55">
              <a:extLst>
                <a:ext uri="{FF2B5EF4-FFF2-40B4-BE49-F238E27FC236}">
                  <a16:creationId xmlns:a16="http://schemas.microsoft.com/office/drawing/2014/main" id="{103E1DA6-87EA-59AA-4BC7-DAD5938DCC61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Google Shape;4739;p55">
              <a:extLst>
                <a:ext uri="{FF2B5EF4-FFF2-40B4-BE49-F238E27FC236}">
                  <a16:creationId xmlns:a16="http://schemas.microsoft.com/office/drawing/2014/main" id="{5198243A-49BD-9594-19F9-0DFC4AC9723B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Google Shape;4740;p55">
              <a:extLst>
                <a:ext uri="{FF2B5EF4-FFF2-40B4-BE49-F238E27FC236}">
                  <a16:creationId xmlns:a16="http://schemas.microsoft.com/office/drawing/2014/main" id="{79E517D2-DA04-0758-115A-711817FA0E46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Google Shape;4741;p55">
              <a:extLst>
                <a:ext uri="{FF2B5EF4-FFF2-40B4-BE49-F238E27FC236}">
                  <a16:creationId xmlns:a16="http://schemas.microsoft.com/office/drawing/2014/main" id="{653BDEBA-686A-DF57-C5BF-96C6A619BDD7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Google Shape;4742;p55">
              <a:extLst>
                <a:ext uri="{FF2B5EF4-FFF2-40B4-BE49-F238E27FC236}">
                  <a16:creationId xmlns:a16="http://schemas.microsoft.com/office/drawing/2014/main" id="{A58DF847-EE30-4D8F-8F41-4431405C7E6C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Google Shape;4743;p55">
              <a:extLst>
                <a:ext uri="{FF2B5EF4-FFF2-40B4-BE49-F238E27FC236}">
                  <a16:creationId xmlns:a16="http://schemas.microsoft.com/office/drawing/2014/main" id="{3B791FC8-07D3-7DDB-693D-E957EE10AB0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Google Shape;4744;p55">
              <a:extLst>
                <a:ext uri="{FF2B5EF4-FFF2-40B4-BE49-F238E27FC236}">
                  <a16:creationId xmlns:a16="http://schemas.microsoft.com/office/drawing/2014/main" id="{4A6E167B-4050-F934-D440-D49483646233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Google Shape;4745;p55">
              <a:extLst>
                <a:ext uri="{FF2B5EF4-FFF2-40B4-BE49-F238E27FC236}">
                  <a16:creationId xmlns:a16="http://schemas.microsoft.com/office/drawing/2014/main" id="{E5D24BDA-1636-A177-F509-EBAB8882A576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Google Shape;4746;p55">
              <a:extLst>
                <a:ext uri="{FF2B5EF4-FFF2-40B4-BE49-F238E27FC236}">
                  <a16:creationId xmlns:a16="http://schemas.microsoft.com/office/drawing/2014/main" id="{B32AB97B-37A8-AE0D-7E33-026A725E4A5A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Google Shape;4747;p55">
              <a:extLst>
                <a:ext uri="{FF2B5EF4-FFF2-40B4-BE49-F238E27FC236}">
                  <a16:creationId xmlns:a16="http://schemas.microsoft.com/office/drawing/2014/main" id="{E151CF2B-92D1-227D-8C80-EDCD54BF1CF3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Google Shape;4748;p55">
              <a:extLst>
                <a:ext uri="{FF2B5EF4-FFF2-40B4-BE49-F238E27FC236}">
                  <a16:creationId xmlns:a16="http://schemas.microsoft.com/office/drawing/2014/main" id="{1E184489-0CE6-0E1C-6BDA-80F8B1C4B0F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Google Shape;4749;p55">
              <a:extLst>
                <a:ext uri="{FF2B5EF4-FFF2-40B4-BE49-F238E27FC236}">
                  <a16:creationId xmlns:a16="http://schemas.microsoft.com/office/drawing/2014/main" id="{9AB421D8-99B4-FD67-8846-005050D0C5E5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Google Shape;4750;p55">
              <a:extLst>
                <a:ext uri="{FF2B5EF4-FFF2-40B4-BE49-F238E27FC236}">
                  <a16:creationId xmlns:a16="http://schemas.microsoft.com/office/drawing/2014/main" id="{3AB62A2F-2C2A-BFAF-0D24-E25A63AD4CDD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Google Shape;4751;p55">
              <a:extLst>
                <a:ext uri="{FF2B5EF4-FFF2-40B4-BE49-F238E27FC236}">
                  <a16:creationId xmlns:a16="http://schemas.microsoft.com/office/drawing/2014/main" id="{7EF3852D-A94D-329D-D509-89091DCC9692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Google Shape;4752;p55">
              <a:extLst>
                <a:ext uri="{FF2B5EF4-FFF2-40B4-BE49-F238E27FC236}">
                  <a16:creationId xmlns:a16="http://schemas.microsoft.com/office/drawing/2014/main" id="{446B2BA1-1229-85A4-0485-5DD849193F8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Google Shape;4753;p55">
              <a:extLst>
                <a:ext uri="{FF2B5EF4-FFF2-40B4-BE49-F238E27FC236}">
                  <a16:creationId xmlns:a16="http://schemas.microsoft.com/office/drawing/2014/main" id="{6CBA4BD6-3266-63F9-74FC-FC5C967139DA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Google Shape;4754;p55">
              <a:extLst>
                <a:ext uri="{FF2B5EF4-FFF2-40B4-BE49-F238E27FC236}">
                  <a16:creationId xmlns:a16="http://schemas.microsoft.com/office/drawing/2014/main" id="{8E584D0F-BE0B-8325-65F7-CA3CFF8F4582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Google Shape;4755;p55">
              <a:extLst>
                <a:ext uri="{FF2B5EF4-FFF2-40B4-BE49-F238E27FC236}">
                  <a16:creationId xmlns:a16="http://schemas.microsoft.com/office/drawing/2014/main" id="{A6FAE902-37E0-E119-4587-94B3FB30CD9D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Google Shape;4756;p55">
              <a:extLst>
                <a:ext uri="{FF2B5EF4-FFF2-40B4-BE49-F238E27FC236}">
                  <a16:creationId xmlns:a16="http://schemas.microsoft.com/office/drawing/2014/main" id="{6DC75B0A-15AC-8613-E23D-34889E5DFF52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Google Shape;4757;p55">
              <a:extLst>
                <a:ext uri="{FF2B5EF4-FFF2-40B4-BE49-F238E27FC236}">
                  <a16:creationId xmlns:a16="http://schemas.microsoft.com/office/drawing/2014/main" id="{426139E3-AA2B-4DF0-A58B-390ECE54C11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Google Shape;4758;p55">
              <a:extLst>
                <a:ext uri="{FF2B5EF4-FFF2-40B4-BE49-F238E27FC236}">
                  <a16:creationId xmlns:a16="http://schemas.microsoft.com/office/drawing/2014/main" id="{0EACC2C7-E36B-E17D-591C-5E822A7D4261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Google Shape;4759;p55">
              <a:extLst>
                <a:ext uri="{FF2B5EF4-FFF2-40B4-BE49-F238E27FC236}">
                  <a16:creationId xmlns:a16="http://schemas.microsoft.com/office/drawing/2014/main" id="{1C3A040A-C4DC-5E9A-9B81-A8EE86BC3423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0" name="Google Shape;4150;p65"/>
          <p:cNvSpPr/>
          <p:nvPr/>
        </p:nvSpPr>
        <p:spPr>
          <a:xfrm>
            <a:off x="2449729" y="3248890"/>
            <a:ext cx="4244541" cy="697125"/>
          </a:xfrm>
          <a:custGeom>
            <a:avLst/>
            <a:gdLst/>
            <a:ahLst/>
            <a:cxnLst/>
            <a:rect l="l" t="t" r="r" b="b"/>
            <a:pathLst>
              <a:path w="21045" h="3881" extrusionOk="0">
                <a:moveTo>
                  <a:pt x="1344" y="0"/>
                </a:moveTo>
                <a:cubicBezTo>
                  <a:pt x="598" y="0"/>
                  <a:pt x="1" y="448"/>
                  <a:pt x="1" y="997"/>
                </a:cubicBezTo>
                <a:lnTo>
                  <a:pt x="1" y="2890"/>
                </a:lnTo>
                <a:cubicBezTo>
                  <a:pt x="1" y="3433"/>
                  <a:pt x="598" y="3881"/>
                  <a:pt x="1344" y="3881"/>
                </a:cubicBezTo>
                <a:lnTo>
                  <a:pt x="19701" y="3881"/>
                </a:lnTo>
                <a:cubicBezTo>
                  <a:pt x="20448" y="3881"/>
                  <a:pt x="21045" y="3433"/>
                  <a:pt x="21045" y="2890"/>
                </a:cubicBezTo>
                <a:lnTo>
                  <a:pt x="21045" y="997"/>
                </a:lnTo>
                <a:cubicBezTo>
                  <a:pt x="21045" y="448"/>
                  <a:pt x="20448" y="0"/>
                  <a:pt x="197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6" name="Google Shape;4166;p65"/>
          <p:cNvSpPr txBox="1">
            <a:spLocks noGrp="1"/>
          </p:cNvSpPr>
          <p:nvPr>
            <p:ph type="ctrTitle"/>
          </p:nvPr>
        </p:nvSpPr>
        <p:spPr>
          <a:xfrm flipH="1">
            <a:off x="2636770" y="3248890"/>
            <a:ext cx="4057500" cy="83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59B41F14-0A15-31BD-B425-5474C1B7340E}"/>
              </a:ext>
            </a:extLst>
          </p:cNvPr>
          <p:cNvSpPr txBox="1"/>
          <p:nvPr/>
        </p:nvSpPr>
        <p:spPr>
          <a:xfrm>
            <a:off x="621435" y="819250"/>
            <a:ext cx="7901127" cy="2150719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lnSpc>
                <a:spcPct val="17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b="1" kern="1200" dirty="0">
                <a:solidFill>
                  <a:srgbClr val="080808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CẢM ƠN CÁC EM </a:t>
            </a:r>
          </a:p>
          <a:p>
            <a:pPr algn="ctr">
              <a:lnSpc>
                <a:spcPct val="17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b="1" kern="1200" dirty="0">
                <a:solidFill>
                  <a:srgbClr val="080808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ĐÃ LẮNG NGHE BÀI</a:t>
            </a:r>
            <a:r>
              <a:rPr lang="vi-VN" sz="4000" b="1" kern="1200" dirty="0">
                <a:solidFill>
                  <a:srgbClr val="080808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</a:t>
            </a:r>
            <a:r>
              <a:rPr lang="en-US" sz="4000" b="1" kern="1200" dirty="0">
                <a:solidFill>
                  <a:srgbClr val="080808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GIẢNG</a:t>
            </a:r>
          </a:p>
        </p:txBody>
      </p:sp>
      <p:grpSp>
        <p:nvGrpSpPr>
          <p:cNvPr id="5" name="Google Shape;4718;p55">
            <a:extLst>
              <a:ext uri="{FF2B5EF4-FFF2-40B4-BE49-F238E27FC236}">
                <a16:creationId xmlns:a16="http://schemas.microsoft.com/office/drawing/2014/main" id="{43A5A1F2-54A4-FFB9-0765-17CC92FD42FA}"/>
              </a:ext>
            </a:extLst>
          </p:cNvPr>
          <p:cNvGrpSpPr/>
          <p:nvPr/>
        </p:nvGrpSpPr>
        <p:grpSpPr>
          <a:xfrm>
            <a:off x="819573" y="307894"/>
            <a:ext cx="338072" cy="417985"/>
            <a:chOff x="4996825" y="327400"/>
            <a:chExt cx="1034125" cy="949875"/>
          </a:xfrm>
        </p:grpSpPr>
        <p:sp>
          <p:nvSpPr>
            <p:cNvPr id="6" name="Google Shape;4719;p55">
              <a:extLst>
                <a:ext uri="{FF2B5EF4-FFF2-40B4-BE49-F238E27FC236}">
                  <a16:creationId xmlns:a16="http://schemas.microsoft.com/office/drawing/2014/main" id="{173225C9-1ACF-7C75-2D94-F7E70E2E01E0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4720;p55">
              <a:extLst>
                <a:ext uri="{FF2B5EF4-FFF2-40B4-BE49-F238E27FC236}">
                  <a16:creationId xmlns:a16="http://schemas.microsoft.com/office/drawing/2014/main" id="{2F84E14C-77FF-8EC2-5F5B-00C02155CDE1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4721;p55">
              <a:extLst>
                <a:ext uri="{FF2B5EF4-FFF2-40B4-BE49-F238E27FC236}">
                  <a16:creationId xmlns:a16="http://schemas.microsoft.com/office/drawing/2014/main" id="{25B006A4-E246-4C19-9189-3C61B79E7157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722;p55">
              <a:extLst>
                <a:ext uri="{FF2B5EF4-FFF2-40B4-BE49-F238E27FC236}">
                  <a16:creationId xmlns:a16="http://schemas.microsoft.com/office/drawing/2014/main" id="{BC8D7D0C-C59B-F50A-950D-7D6143295A28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4723;p55">
              <a:extLst>
                <a:ext uri="{FF2B5EF4-FFF2-40B4-BE49-F238E27FC236}">
                  <a16:creationId xmlns:a16="http://schemas.microsoft.com/office/drawing/2014/main" id="{937ED35C-EC11-A916-B32A-C66ED9418964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4724;p55">
              <a:extLst>
                <a:ext uri="{FF2B5EF4-FFF2-40B4-BE49-F238E27FC236}">
                  <a16:creationId xmlns:a16="http://schemas.microsoft.com/office/drawing/2014/main" id="{D36B93FA-4A9F-3CED-CB7F-35C85875E23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725;p55">
              <a:extLst>
                <a:ext uri="{FF2B5EF4-FFF2-40B4-BE49-F238E27FC236}">
                  <a16:creationId xmlns:a16="http://schemas.microsoft.com/office/drawing/2014/main" id="{FFD99DFA-1710-DC2F-0127-00E5A9CE223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726;p55">
              <a:extLst>
                <a:ext uri="{FF2B5EF4-FFF2-40B4-BE49-F238E27FC236}">
                  <a16:creationId xmlns:a16="http://schemas.microsoft.com/office/drawing/2014/main" id="{2AFD3C59-C43B-8365-479D-20BDC9AD9D10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727;p55">
              <a:extLst>
                <a:ext uri="{FF2B5EF4-FFF2-40B4-BE49-F238E27FC236}">
                  <a16:creationId xmlns:a16="http://schemas.microsoft.com/office/drawing/2014/main" id="{1A5E2E4F-9750-1EDE-FB10-0D907F2DDFDB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728;p55">
              <a:extLst>
                <a:ext uri="{FF2B5EF4-FFF2-40B4-BE49-F238E27FC236}">
                  <a16:creationId xmlns:a16="http://schemas.microsoft.com/office/drawing/2014/main" id="{CD61AF35-6512-6462-C82C-4535E38056B0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729;p55">
              <a:extLst>
                <a:ext uri="{FF2B5EF4-FFF2-40B4-BE49-F238E27FC236}">
                  <a16:creationId xmlns:a16="http://schemas.microsoft.com/office/drawing/2014/main" id="{5C42D324-4674-E606-B801-032B14E56FF7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730;p55">
              <a:extLst>
                <a:ext uri="{FF2B5EF4-FFF2-40B4-BE49-F238E27FC236}">
                  <a16:creationId xmlns:a16="http://schemas.microsoft.com/office/drawing/2014/main" id="{E4A5C517-292E-7310-6E22-B434A81A3050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731;p55">
              <a:extLst>
                <a:ext uri="{FF2B5EF4-FFF2-40B4-BE49-F238E27FC236}">
                  <a16:creationId xmlns:a16="http://schemas.microsoft.com/office/drawing/2014/main" id="{B25DED82-091E-58A3-194E-7F3D00CF861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732;p55">
              <a:extLst>
                <a:ext uri="{FF2B5EF4-FFF2-40B4-BE49-F238E27FC236}">
                  <a16:creationId xmlns:a16="http://schemas.microsoft.com/office/drawing/2014/main" id="{F9398A44-377B-6BA6-707E-781E9EA837E2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733;p55">
              <a:extLst>
                <a:ext uri="{FF2B5EF4-FFF2-40B4-BE49-F238E27FC236}">
                  <a16:creationId xmlns:a16="http://schemas.microsoft.com/office/drawing/2014/main" id="{E2010A7F-9F2B-BF77-7805-8607A0504807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734;p55">
              <a:extLst>
                <a:ext uri="{FF2B5EF4-FFF2-40B4-BE49-F238E27FC236}">
                  <a16:creationId xmlns:a16="http://schemas.microsoft.com/office/drawing/2014/main" id="{B84CA911-20DC-6DDC-77C6-3329280C3EAE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735;p55">
              <a:extLst>
                <a:ext uri="{FF2B5EF4-FFF2-40B4-BE49-F238E27FC236}">
                  <a16:creationId xmlns:a16="http://schemas.microsoft.com/office/drawing/2014/main" id="{E1E7DF7D-3A45-378B-4A7B-CD5D94AA72AB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736;p55">
              <a:extLst>
                <a:ext uri="{FF2B5EF4-FFF2-40B4-BE49-F238E27FC236}">
                  <a16:creationId xmlns:a16="http://schemas.microsoft.com/office/drawing/2014/main" id="{9D4CB545-CBC0-8E7D-D057-15590DE7AC13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737;p55">
              <a:extLst>
                <a:ext uri="{FF2B5EF4-FFF2-40B4-BE49-F238E27FC236}">
                  <a16:creationId xmlns:a16="http://schemas.microsoft.com/office/drawing/2014/main" id="{99057816-3916-76C0-BDDF-33C8EF3395F2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738;p55">
              <a:extLst>
                <a:ext uri="{FF2B5EF4-FFF2-40B4-BE49-F238E27FC236}">
                  <a16:creationId xmlns:a16="http://schemas.microsoft.com/office/drawing/2014/main" id="{3D90E427-8BEB-C747-7BE7-8DFB4F0631FF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739;p55">
              <a:extLst>
                <a:ext uri="{FF2B5EF4-FFF2-40B4-BE49-F238E27FC236}">
                  <a16:creationId xmlns:a16="http://schemas.microsoft.com/office/drawing/2014/main" id="{F6898532-D1A1-A0E7-175A-851DB5DBC493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740;p55">
              <a:extLst>
                <a:ext uri="{FF2B5EF4-FFF2-40B4-BE49-F238E27FC236}">
                  <a16:creationId xmlns:a16="http://schemas.microsoft.com/office/drawing/2014/main" id="{3315E4D6-6FCF-99C7-1EE9-778F76875185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741;p55">
              <a:extLst>
                <a:ext uri="{FF2B5EF4-FFF2-40B4-BE49-F238E27FC236}">
                  <a16:creationId xmlns:a16="http://schemas.microsoft.com/office/drawing/2014/main" id="{E3B95363-6066-DF4D-1073-C041C8A3833D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742;p55">
              <a:extLst>
                <a:ext uri="{FF2B5EF4-FFF2-40B4-BE49-F238E27FC236}">
                  <a16:creationId xmlns:a16="http://schemas.microsoft.com/office/drawing/2014/main" id="{395E6053-5FD4-1AF0-7B61-63D3735C1513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743;p55">
              <a:extLst>
                <a:ext uri="{FF2B5EF4-FFF2-40B4-BE49-F238E27FC236}">
                  <a16:creationId xmlns:a16="http://schemas.microsoft.com/office/drawing/2014/main" id="{1B074FC8-ADC1-C26A-642F-8CFF008CB8AA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744;p55">
              <a:extLst>
                <a:ext uri="{FF2B5EF4-FFF2-40B4-BE49-F238E27FC236}">
                  <a16:creationId xmlns:a16="http://schemas.microsoft.com/office/drawing/2014/main" id="{EED44C62-99F4-1F2A-F66E-87467CD13A5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745;p55">
              <a:extLst>
                <a:ext uri="{FF2B5EF4-FFF2-40B4-BE49-F238E27FC236}">
                  <a16:creationId xmlns:a16="http://schemas.microsoft.com/office/drawing/2014/main" id="{8B979E5A-AE39-E465-1D5D-18D378AAEB2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746;p55">
              <a:extLst>
                <a:ext uri="{FF2B5EF4-FFF2-40B4-BE49-F238E27FC236}">
                  <a16:creationId xmlns:a16="http://schemas.microsoft.com/office/drawing/2014/main" id="{0BD60CC4-7145-4CA8-5454-22B98C1DDA6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747;p55">
              <a:extLst>
                <a:ext uri="{FF2B5EF4-FFF2-40B4-BE49-F238E27FC236}">
                  <a16:creationId xmlns:a16="http://schemas.microsoft.com/office/drawing/2014/main" id="{C9912C64-19C7-8EBC-A6D1-7E1018CC7243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748;p55">
              <a:extLst>
                <a:ext uri="{FF2B5EF4-FFF2-40B4-BE49-F238E27FC236}">
                  <a16:creationId xmlns:a16="http://schemas.microsoft.com/office/drawing/2014/main" id="{E8163C7F-0CC0-C5B5-31D0-8A2A2FF870F6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749;p55">
              <a:extLst>
                <a:ext uri="{FF2B5EF4-FFF2-40B4-BE49-F238E27FC236}">
                  <a16:creationId xmlns:a16="http://schemas.microsoft.com/office/drawing/2014/main" id="{8203E72A-8600-0030-A6C5-0135B06AEF72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750;p55">
              <a:extLst>
                <a:ext uri="{FF2B5EF4-FFF2-40B4-BE49-F238E27FC236}">
                  <a16:creationId xmlns:a16="http://schemas.microsoft.com/office/drawing/2014/main" id="{DDB86698-6F2D-ADF3-0A5F-4FE697513DFC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751;p55">
              <a:extLst>
                <a:ext uri="{FF2B5EF4-FFF2-40B4-BE49-F238E27FC236}">
                  <a16:creationId xmlns:a16="http://schemas.microsoft.com/office/drawing/2014/main" id="{D1194671-21F9-81F8-07D7-F01410A69F12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752;p55">
              <a:extLst>
                <a:ext uri="{FF2B5EF4-FFF2-40B4-BE49-F238E27FC236}">
                  <a16:creationId xmlns:a16="http://schemas.microsoft.com/office/drawing/2014/main" id="{D6BBAD25-84A3-2EB4-C712-7666214E460A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753;p55">
              <a:extLst>
                <a:ext uri="{FF2B5EF4-FFF2-40B4-BE49-F238E27FC236}">
                  <a16:creationId xmlns:a16="http://schemas.microsoft.com/office/drawing/2014/main" id="{829B3668-A293-78DE-B5E2-2FB66D237DB2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754;p55">
              <a:extLst>
                <a:ext uri="{FF2B5EF4-FFF2-40B4-BE49-F238E27FC236}">
                  <a16:creationId xmlns:a16="http://schemas.microsoft.com/office/drawing/2014/main" id="{5CEB90BC-B27B-76A8-AF60-F8C66780E707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755;p55">
              <a:extLst>
                <a:ext uri="{FF2B5EF4-FFF2-40B4-BE49-F238E27FC236}">
                  <a16:creationId xmlns:a16="http://schemas.microsoft.com/office/drawing/2014/main" id="{FF02FA13-85B3-7E46-2D0B-D1EC51C62021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756;p55">
              <a:extLst>
                <a:ext uri="{FF2B5EF4-FFF2-40B4-BE49-F238E27FC236}">
                  <a16:creationId xmlns:a16="http://schemas.microsoft.com/office/drawing/2014/main" id="{66B2E863-E0B0-D461-8B5B-414D2755A23E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757;p55">
              <a:extLst>
                <a:ext uri="{FF2B5EF4-FFF2-40B4-BE49-F238E27FC236}">
                  <a16:creationId xmlns:a16="http://schemas.microsoft.com/office/drawing/2014/main" id="{98D3A5B3-C2B6-83B3-5825-2CBD415D5235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758;p55">
              <a:extLst>
                <a:ext uri="{FF2B5EF4-FFF2-40B4-BE49-F238E27FC236}">
                  <a16:creationId xmlns:a16="http://schemas.microsoft.com/office/drawing/2014/main" id="{468CCB05-4ADC-3D55-058C-98D8090B14BB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759;p55">
              <a:extLst>
                <a:ext uri="{FF2B5EF4-FFF2-40B4-BE49-F238E27FC236}">
                  <a16:creationId xmlns:a16="http://schemas.microsoft.com/office/drawing/2014/main" id="{B5BA6ADA-4BED-C54A-B9C1-616A47FE9BF4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" name="Google Shape;4718;p55">
            <a:extLst>
              <a:ext uri="{FF2B5EF4-FFF2-40B4-BE49-F238E27FC236}">
                <a16:creationId xmlns:a16="http://schemas.microsoft.com/office/drawing/2014/main" id="{44D766F3-713B-35F9-4023-01499A2BDA3C}"/>
              </a:ext>
            </a:extLst>
          </p:cNvPr>
          <p:cNvGrpSpPr/>
          <p:nvPr/>
        </p:nvGrpSpPr>
        <p:grpSpPr>
          <a:xfrm>
            <a:off x="8063597" y="538751"/>
            <a:ext cx="338072" cy="417985"/>
            <a:chOff x="4996825" y="327400"/>
            <a:chExt cx="1034125" cy="949875"/>
          </a:xfrm>
        </p:grpSpPr>
        <p:sp>
          <p:nvSpPr>
            <p:cNvPr id="48" name="Google Shape;4719;p55">
              <a:extLst>
                <a:ext uri="{FF2B5EF4-FFF2-40B4-BE49-F238E27FC236}">
                  <a16:creationId xmlns:a16="http://schemas.microsoft.com/office/drawing/2014/main" id="{B5F07D92-B8D3-8610-30FC-0C3CE80F224D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720;p55">
              <a:extLst>
                <a:ext uri="{FF2B5EF4-FFF2-40B4-BE49-F238E27FC236}">
                  <a16:creationId xmlns:a16="http://schemas.microsoft.com/office/drawing/2014/main" id="{259CA52D-0D9A-DF1F-9467-D32B0E584456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721;p55">
              <a:extLst>
                <a:ext uri="{FF2B5EF4-FFF2-40B4-BE49-F238E27FC236}">
                  <a16:creationId xmlns:a16="http://schemas.microsoft.com/office/drawing/2014/main" id="{00EC48E3-33D3-4643-5F10-2AF36AF96D4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722;p55">
              <a:extLst>
                <a:ext uri="{FF2B5EF4-FFF2-40B4-BE49-F238E27FC236}">
                  <a16:creationId xmlns:a16="http://schemas.microsoft.com/office/drawing/2014/main" id="{DD9E47F1-7D73-CFB4-C9EF-9DC0AC061077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723;p55">
              <a:extLst>
                <a:ext uri="{FF2B5EF4-FFF2-40B4-BE49-F238E27FC236}">
                  <a16:creationId xmlns:a16="http://schemas.microsoft.com/office/drawing/2014/main" id="{DA1B7479-74CC-F783-9325-87063BCFE7EB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724;p55">
              <a:extLst>
                <a:ext uri="{FF2B5EF4-FFF2-40B4-BE49-F238E27FC236}">
                  <a16:creationId xmlns:a16="http://schemas.microsoft.com/office/drawing/2014/main" id="{074952E2-F029-E01C-2B5C-A486B015B3EC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725;p55">
              <a:extLst>
                <a:ext uri="{FF2B5EF4-FFF2-40B4-BE49-F238E27FC236}">
                  <a16:creationId xmlns:a16="http://schemas.microsoft.com/office/drawing/2014/main" id="{A27031C5-2ECC-0814-1B58-CD7147C0A31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726;p55">
              <a:extLst>
                <a:ext uri="{FF2B5EF4-FFF2-40B4-BE49-F238E27FC236}">
                  <a16:creationId xmlns:a16="http://schemas.microsoft.com/office/drawing/2014/main" id="{4F7AD1CC-D655-2C0E-875F-DD3D1F6598C3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727;p55">
              <a:extLst>
                <a:ext uri="{FF2B5EF4-FFF2-40B4-BE49-F238E27FC236}">
                  <a16:creationId xmlns:a16="http://schemas.microsoft.com/office/drawing/2014/main" id="{88A37EA1-E487-D4A7-4FD4-6021989A464B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728;p55">
              <a:extLst>
                <a:ext uri="{FF2B5EF4-FFF2-40B4-BE49-F238E27FC236}">
                  <a16:creationId xmlns:a16="http://schemas.microsoft.com/office/drawing/2014/main" id="{664F95C0-A032-53BB-66B0-E1E6CC68994C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729;p55">
              <a:extLst>
                <a:ext uri="{FF2B5EF4-FFF2-40B4-BE49-F238E27FC236}">
                  <a16:creationId xmlns:a16="http://schemas.microsoft.com/office/drawing/2014/main" id="{A37F3EE6-88A4-3874-2A75-AC868E8EBA1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730;p55">
              <a:extLst>
                <a:ext uri="{FF2B5EF4-FFF2-40B4-BE49-F238E27FC236}">
                  <a16:creationId xmlns:a16="http://schemas.microsoft.com/office/drawing/2014/main" id="{9D0E536B-4985-80F6-F8AA-2AA08DB26717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731;p55">
              <a:extLst>
                <a:ext uri="{FF2B5EF4-FFF2-40B4-BE49-F238E27FC236}">
                  <a16:creationId xmlns:a16="http://schemas.microsoft.com/office/drawing/2014/main" id="{EE1F3608-C7CF-1DD9-7DE3-B083920EE6B9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732;p55">
              <a:extLst>
                <a:ext uri="{FF2B5EF4-FFF2-40B4-BE49-F238E27FC236}">
                  <a16:creationId xmlns:a16="http://schemas.microsoft.com/office/drawing/2014/main" id="{D85092B0-9210-D253-E762-5020C31C33B3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733;p55">
              <a:extLst>
                <a:ext uri="{FF2B5EF4-FFF2-40B4-BE49-F238E27FC236}">
                  <a16:creationId xmlns:a16="http://schemas.microsoft.com/office/drawing/2014/main" id="{4272D9B8-04EC-11A8-BB13-C5677862EB2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734;p55">
              <a:extLst>
                <a:ext uri="{FF2B5EF4-FFF2-40B4-BE49-F238E27FC236}">
                  <a16:creationId xmlns:a16="http://schemas.microsoft.com/office/drawing/2014/main" id="{4A5F5B28-FC1D-9F81-C940-18F37995E5CD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735;p55">
              <a:extLst>
                <a:ext uri="{FF2B5EF4-FFF2-40B4-BE49-F238E27FC236}">
                  <a16:creationId xmlns:a16="http://schemas.microsoft.com/office/drawing/2014/main" id="{D9655A58-E2DB-401C-2A71-688C6A909C4A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736;p55">
              <a:extLst>
                <a:ext uri="{FF2B5EF4-FFF2-40B4-BE49-F238E27FC236}">
                  <a16:creationId xmlns:a16="http://schemas.microsoft.com/office/drawing/2014/main" id="{DD8A59F9-5418-8F30-3EC0-DDB95C775F79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737;p55">
              <a:extLst>
                <a:ext uri="{FF2B5EF4-FFF2-40B4-BE49-F238E27FC236}">
                  <a16:creationId xmlns:a16="http://schemas.microsoft.com/office/drawing/2014/main" id="{477BAD56-C334-4B70-CF6E-1C6783C936BF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738;p55">
              <a:extLst>
                <a:ext uri="{FF2B5EF4-FFF2-40B4-BE49-F238E27FC236}">
                  <a16:creationId xmlns:a16="http://schemas.microsoft.com/office/drawing/2014/main" id="{5B8311A6-3C20-1EE9-F26C-D536984F8A5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739;p55">
              <a:extLst>
                <a:ext uri="{FF2B5EF4-FFF2-40B4-BE49-F238E27FC236}">
                  <a16:creationId xmlns:a16="http://schemas.microsoft.com/office/drawing/2014/main" id="{9576F621-3169-3367-B617-ED8716E5F7ED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740;p55">
              <a:extLst>
                <a:ext uri="{FF2B5EF4-FFF2-40B4-BE49-F238E27FC236}">
                  <a16:creationId xmlns:a16="http://schemas.microsoft.com/office/drawing/2014/main" id="{6BF55B6E-BBDA-F9D2-93D3-D3DE16654BC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741;p55">
              <a:extLst>
                <a:ext uri="{FF2B5EF4-FFF2-40B4-BE49-F238E27FC236}">
                  <a16:creationId xmlns:a16="http://schemas.microsoft.com/office/drawing/2014/main" id="{CACABBA8-5375-86BA-B775-B6735E633005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742;p55">
              <a:extLst>
                <a:ext uri="{FF2B5EF4-FFF2-40B4-BE49-F238E27FC236}">
                  <a16:creationId xmlns:a16="http://schemas.microsoft.com/office/drawing/2014/main" id="{5B8939FA-5C3A-61D1-4F2B-56E8B940C0BF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743;p55">
              <a:extLst>
                <a:ext uri="{FF2B5EF4-FFF2-40B4-BE49-F238E27FC236}">
                  <a16:creationId xmlns:a16="http://schemas.microsoft.com/office/drawing/2014/main" id="{AE03D040-0631-23CF-682A-FD1601C65E3A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744;p55">
              <a:extLst>
                <a:ext uri="{FF2B5EF4-FFF2-40B4-BE49-F238E27FC236}">
                  <a16:creationId xmlns:a16="http://schemas.microsoft.com/office/drawing/2014/main" id="{EDC6D490-99F2-15B4-42DF-55AD54E228BA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745;p55">
              <a:extLst>
                <a:ext uri="{FF2B5EF4-FFF2-40B4-BE49-F238E27FC236}">
                  <a16:creationId xmlns:a16="http://schemas.microsoft.com/office/drawing/2014/main" id="{42D1BDA6-FA4E-CB22-7D4E-689B3DE608DF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746;p55">
              <a:extLst>
                <a:ext uri="{FF2B5EF4-FFF2-40B4-BE49-F238E27FC236}">
                  <a16:creationId xmlns:a16="http://schemas.microsoft.com/office/drawing/2014/main" id="{637BC420-E79F-BB90-21CD-F134F4C30039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747;p55">
              <a:extLst>
                <a:ext uri="{FF2B5EF4-FFF2-40B4-BE49-F238E27FC236}">
                  <a16:creationId xmlns:a16="http://schemas.microsoft.com/office/drawing/2014/main" id="{5E41A9D7-EA4E-8AD1-45E0-A9129981D918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748;p55">
              <a:extLst>
                <a:ext uri="{FF2B5EF4-FFF2-40B4-BE49-F238E27FC236}">
                  <a16:creationId xmlns:a16="http://schemas.microsoft.com/office/drawing/2014/main" id="{FCF50786-75B8-885A-500D-0067965419C0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749;p55">
              <a:extLst>
                <a:ext uri="{FF2B5EF4-FFF2-40B4-BE49-F238E27FC236}">
                  <a16:creationId xmlns:a16="http://schemas.microsoft.com/office/drawing/2014/main" id="{395A3B5A-A01D-6114-02D4-6353C1E40492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750;p55">
              <a:extLst>
                <a:ext uri="{FF2B5EF4-FFF2-40B4-BE49-F238E27FC236}">
                  <a16:creationId xmlns:a16="http://schemas.microsoft.com/office/drawing/2014/main" id="{C3E7A913-708B-3474-23E9-410A4145EB59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4751;p55">
              <a:extLst>
                <a:ext uri="{FF2B5EF4-FFF2-40B4-BE49-F238E27FC236}">
                  <a16:creationId xmlns:a16="http://schemas.microsoft.com/office/drawing/2014/main" id="{EB1E50BA-F7B0-71F5-357E-1965236E2B8A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752;p55">
              <a:extLst>
                <a:ext uri="{FF2B5EF4-FFF2-40B4-BE49-F238E27FC236}">
                  <a16:creationId xmlns:a16="http://schemas.microsoft.com/office/drawing/2014/main" id="{2FDBC05D-9390-4587-3450-89BB28CD5B44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753;p55">
              <a:extLst>
                <a:ext uri="{FF2B5EF4-FFF2-40B4-BE49-F238E27FC236}">
                  <a16:creationId xmlns:a16="http://schemas.microsoft.com/office/drawing/2014/main" id="{08030CFB-B2BD-B040-61E8-73D0013EC681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754;p55">
              <a:extLst>
                <a:ext uri="{FF2B5EF4-FFF2-40B4-BE49-F238E27FC236}">
                  <a16:creationId xmlns:a16="http://schemas.microsoft.com/office/drawing/2014/main" id="{7A7DF398-D86C-DD1B-B82C-82AF34DF06A0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755;p55">
              <a:extLst>
                <a:ext uri="{FF2B5EF4-FFF2-40B4-BE49-F238E27FC236}">
                  <a16:creationId xmlns:a16="http://schemas.microsoft.com/office/drawing/2014/main" id="{B65E48DB-A5C2-65A5-746A-DBC8F18E5FE7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756;p55">
              <a:extLst>
                <a:ext uri="{FF2B5EF4-FFF2-40B4-BE49-F238E27FC236}">
                  <a16:creationId xmlns:a16="http://schemas.microsoft.com/office/drawing/2014/main" id="{05FB7DD2-ADC7-08BD-1B32-38B7BA9DED98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757;p55">
              <a:extLst>
                <a:ext uri="{FF2B5EF4-FFF2-40B4-BE49-F238E27FC236}">
                  <a16:creationId xmlns:a16="http://schemas.microsoft.com/office/drawing/2014/main" id="{B0D16882-76AB-6497-FCB2-6EF8F74CD2DE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758;p55">
              <a:extLst>
                <a:ext uri="{FF2B5EF4-FFF2-40B4-BE49-F238E27FC236}">
                  <a16:creationId xmlns:a16="http://schemas.microsoft.com/office/drawing/2014/main" id="{F114FD6A-03B6-DF45-2A7F-7EC09C62B1F0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759;p55">
              <a:extLst>
                <a:ext uri="{FF2B5EF4-FFF2-40B4-BE49-F238E27FC236}">
                  <a16:creationId xmlns:a16="http://schemas.microsoft.com/office/drawing/2014/main" id="{F6CBA226-FB94-B5C1-34D8-9590FA952E9B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4718;p55">
            <a:extLst>
              <a:ext uri="{FF2B5EF4-FFF2-40B4-BE49-F238E27FC236}">
                <a16:creationId xmlns:a16="http://schemas.microsoft.com/office/drawing/2014/main" id="{7171FC69-32EE-044C-351D-C15813143DA1}"/>
              </a:ext>
            </a:extLst>
          </p:cNvPr>
          <p:cNvGrpSpPr/>
          <p:nvPr/>
        </p:nvGrpSpPr>
        <p:grpSpPr>
          <a:xfrm>
            <a:off x="452399" y="4485789"/>
            <a:ext cx="338072" cy="417985"/>
            <a:chOff x="4996825" y="327400"/>
            <a:chExt cx="1034125" cy="949875"/>
          </a:xfrm>
        </p:grpSpPr>
        <p:sp>
          <p:nvSpPr>
            <p:cNvPr id="90" name="Google Shape;4719;p55">
              <a:extLst>
                <a:ext uri="{FF2B5EF4-FFF2-40B4-BE49-F238E27FC236}">
                  <a16:creationId xmlns:a16="http://schemas.microsoft.com/office/drawing/2014/main" id="{9E93DA24-4C21-82BB-A8A7-FC2EE79E8176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720;p55">
              <a:extLst>
                <a:ext uri="{FF2B5EF4-FFF2-40B4-BE49-F238E27FC236}">
                  <a16:creationId xmlns:a16="http://schemas.microsoft.com/office/drawing/2014/main" id="{6D6613AC-BF7E-4724-34FA-13EFC45863F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721;p55">
              <a:extLst>
                <a:ext uri="{FF2B5EF4-FFF2-40B4-BE49-F238E27FC236}">
                  <a16:creationId xmlns:a16="http://schemas.microsoft.com/office/drawing/2014/main" id="{67B98EB5-8742-4760-E2E5-AAE448E1B153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4722;p55">
              <a:extLst>
                <a:ext uri="{FF2B5EF4-FFF2-40B4-BE49-F238E27FC236}">
                  <a16:creationId xmlns:a16="http://schemas.microsoft.com/office/drawing/2014/main" id="{264C82C7-0036-2571-B69B-A778161B3185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4723;p55">
              <a:extLst>
                <a:ext uri="{FF2B5EF4-FFF2-40B4-BE49-F238E27FC236}">
                  <a16:creationId xmlns:a16="http://schemas.microsoft.com/office/drawing/2014/main" id="{B63C6241-F386-992C-E9F7-8B5DDB4162CE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4724;p55">
              <a:extLst>
                <a:ext uri="{FF2B5EF4-FFF2-40B4-BE49-F238E27FC236}">
                  <a16:creationId xmlns:a16="http://schemas.microsoft.com/office/drawing/2014/main" id="{936A3E0A-8EE4-CD21-47D3-81B9F44C6B1E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4725;p55">
              <a:extLst>
                <a:ext uri="{FF2B5EF4-FFF2-40B4-BE49-F238E27FC236}">
                  <a16:creationId xmlns:a16="http://schemas.microsoft.com/office/drawing/2014/main" id="{4280BF3A-D3AE-7A5C-D106-B93269821BF6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4726;p55">
              <a:extLst>
                <a:ext uri="{FF2B5EF4-FFF2-40B4-BE49-F238E27FC236}">
                  <a16:creationId xmlns:a16="http://schemas.microsoft.com/office/drawing/2014/main" id="{311A9396-F0BA-50C6-4120-5B0BFDAB512E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727;p55">
              <a:extLst>
                <a:ext uri="{FF2B5EF4-FFF2-40B4-BE49-F238E27FC236}">
                  <a16:creationId xmlns:a16="http://schemas.microsoft.com/office/drawing/2014/main" id="{85CFB358-1111-2C04-8987-90831E85D1AA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728;p55">
              <a:extLst>
                <a:ext uri="{FF2B5EF4-FFF2-40B4-BE49-F238E27FC236}">
                  <a16:creationId xmlns:a16="http://schemas.microsoft.com/office/drawing/2014/main" id="{35D40589-1AC8-B5BD-9E68-63CE6802C356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729;p55">
              <a:extLst>
                <a:ext uri="{FF2B5EF4-FFF2-40B4-BE49-F238E27FC236}">
                  <a16:creationId xmlns:a16="http://schemas.microsoft.com/office/drawing/2014/main" id="{A04488D9-6BE6-6FA5-CAB5-31E7A0377843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4730;p55">
              <a:extLst>
                <a:ext uri="{FF2B5EF4-FFF2-40B4-BE49-F238E27FC236}">
                  <a16:creationId xmlns:a16="http://schemas.microsoft.com/office/drawing/2014/main" id="{9DC59F3C-DC4A-2984-24EF-4AFC3F0A3A54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4731;p55">
              <a:extLst>
                <a:ext uri="{FF2B5EF4-FFF2-40B4-BE49-F238E27FC236}">
                  <a16:creationId xmlns:a16="http://schemas.microsoft.com/office/drawing/2014/main" id="{CF21FCCD-0724-98CA-A2E0-E1D5A41811D9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4732;p55">
              <a:extLst>
                <a:ext uri="{FF2B5EF4-FFF2-40B4-BE49-F238E27FC236}">
                  <a16:creationId xmlns:a16="http://schemas.microsoft.com/office/drawing/2014/main" id="{E401D45F-F389-4CC8-B7EB-45C8ECFE4FB7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4733;p55">
              <a:extLst>
                <a:ext uri="{FF2B5EF4-FFF2-40B4-BE49-F238E27FC236}">
                  <a16:creationId xmlns:a16="http://schemas.microsoft.com/office/drawing/2014/main" id="{1F2DF560-DFF8-1860-BC6C-38E603F47122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4734;p55">
              <a:extLst>
                <a:ext uri="{FF2B5EF4-FFF2-40B4-BE49-F238E27FC236}">
                  <a16:creationId xmlns:a16="http://schemas.microsoft.com/office/drawing/2014/main" id="{F6613B45-A134-46B4-EB1D-5B683AE2696F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4735;p55">
              <a:extLst>
                <a:ext uri="{FF2B5EF4-FFF2-40B4-BE49-F238E27FC236}">
                  <a16:creationId xmlns:a16="http://schemas.microsoft.com/office/drawing/2014/main" id="{1CF40963-328E-6250-D780-D571DF676E96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4736;p55">
              <a:extLst>
                <a:ext uri="{FF2B5EF4-FFF2-40B4-BE49-F238E27FC236}">
                  <a16:creationId xmlns:a16="http://schemas.microsoft.com/office/drawing/2014/main" id="{C9635B8A-3619-2F77-53E5-F3FB8657F00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4737;p55">
              <a:extLst>
                <a:ext uri="{FF2B5EF4-FFF2-40B4-BE49-F238E27FC236}">
                  <a16:creationId xmlns:a16="http://schemas.microsoft.com/office/drawing/2014/main" id="{F50635EC-3AC6-7F93-C2D1-6EF65006BEDE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4738;p55">
              <a:extLst>
                <a:ext uri="{FF2B5EF4-FFF2-40B4-BE49-F238E27FC236}">
                  <a16:creationId xmlns:a16="http://schemas.microsoft.com/office/drawing/2014/main" id="{EAB62F97-8083-690D-40C1-A5ED3180364D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4739;p55">
              <a:extLst>
                <a:ext uri="{FF2B5EF4-FFF2-40B4-BE49-F238E27FC236}">
                  <a16:creationId xmlns:a16="http://schemas.microsoft.com/office/drawing/2014/main" id="{27242A25-FA51-2036-617B-A032EC41DA6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4740;p55">
              <a:extLst>
                <a:ext uri="{FF2B5EF4-FFF2-40B4-BE49-F238E27FC236}">
                  <a16:creationId xmlns:a16="http://schemas.microsoft.com/office/drawing/2014/main" id="{D2CD4041-8E98-BFF4-B9BF-62D99AAB72DF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4741;p55">
              <a:extLst>
                <a:ext uri="{FF2B5EF4-FFF2-40B4-BE49-F238E27FC236}">
                  <a16:creationId xmlns:a16="http://schemas.microsoft.com/office/drawing/2014/main" id="{FAF82297-297B-1CD3-09E8-2EACEA612D51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4742;p55">
              <a:extLst>
                <a:ext uri="{FF2B5EF4-FFF2-40B4-BE49-F238E27FC236}">
                  <a16:creationId xmlns:a16="http://schemas.microsoft.com/office/drawing/2014/main" id="{289FE5A1-CD04-2C2F-B5A9-02090304916E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4743;p55">
              <a:extLst>
                <a:ext uri="{FF2B5EF4-FFF2-40B4-BE49-F238E27FC236}">
                  <a16:creationId xmlns:a16="http://schemas.microsoft.com/office/drawing/2014/main" id="{60F30143-D35E-F90D-B0EA-A42DC93E452B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4744;p55">
              <a:extLst>
                <a:ext uri="{FF2B5EF4-FFF2-40B4-BE49-F238E27FC236}">
                  <a16:creationId xmlns:a16="http://schemas.microsoft.com/office/drawing/2014/main" id="{B5B58657-589E-A885-047E-B3918636A286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4745;p55">
              <a:extLst>
                <a:ext uri="{FF2B5EF4-FFF2-40B4-BE49-F238E27FC236}">
                  <a16:creationId xmlns:a16="http://schemas.microsoft.com/office/drawing/2014/main" id="{9F15A196-71D8-8F11-5752-281089AF009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4746;p55">
              <a:extLst>
                <a:ext uri="{FF2B5EF4-FFF2-40B4-BE49-F238E27FC236}">
                  <a16:creationId xmlns:a16="http://schemas.microsoft.com/office/drawing/2014/main" id="{32F1A7B5-BB60-945D-9908-5F75F9506EE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4747;p55">
              <a:extLst>
                <a:ext uri="{FF2B5EF4-FFF2-40B4-BE49-F238E27FC236}">
                  <a16:creationId xmlns:a16="http://schemas.microsoft.com/office/drawing/2014/main" id="{E0B861C9-0710-A6A4-7178-073E4B37629C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4748;p55">
              <a:extLst>
                <a:ext uri="{FF2B5EF4-FFF2-40B4-BE49-F238E27FC236}">
                  <a16:creationId xmlns:a16="http://schemas.microsoft.com/office/drawing/2014/main" id="{FC690D2F-3367-C0A0-747E-1E78B12E34B6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4749;p55">
              <a:extLst>
                <a:ext uri="{FF2B5EF4-FFF2-40B4-BE49-F238E27FC236}">
                  <a16:creationId xmlns:a16="http://schemas.microsoft.com/office/drawing/2014/main" id="{C9686D18-1F5C-B815-54E2-715FF6AF99E4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4750;p55">
              <a:extLst>
                <a:ext uri="{FF2B5EF4-FFF2-40B4-BE49-F238E27FC236}">
                  <a16:creationId xmlns:a16="http://schemas.microsoft.com/office/drawing/2014/main" id="{94A2F3B0-6770-FF7E-CF51-0DCA4F0BEA6C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4751;p55">
              <a:extLst>
                <a:ext uri="{FF2B5EF4-FFF2-40B4-BE49-F238E27FC236}">
                  <a16:creationId xmlns:a16="http://schemas.microsoft.com/office/drawing/2014/main" id="{807FD905-4301-EC6B-07D5-FAA9AD280075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4752;p55">
              <a:extLst>
                <a:ext uri="{FF2B5EF4-FFF2-40B4-BE49-F238E27FC236}">
                  <a16:creationId xmlns:a16="http://schemas.microsoft.com/office/drawing/2014/main" id="{D2053B11-9E34-BEB4-A026-E148B7BC12AC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4753;p55">
              <a:extLst>
                <a:ext uri="{FF2B5EF4-FFF2-40B4-BE49-F238E27FC236}">
                  <a16:creationId xmlns:a16="http://schemas.microsoft.com/office/drawing/2014/main" id="{95CD340A-0D39-7EF0-7961-B75178A4A8D2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4754;p55">
              <a:extLst>
                <a:ext uri="{FF2B5EF4-FFF2-40B4-BE49-F238E27FC236}">
                  <a16:creationId xmlns:a16="http://schemas.microsoft.com/office/drawing/2014/main" id="{FDF81941-AF92-E9B2-5231-74F1997C234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4755;p55">
              <a:extLst>
                <a:ext uri="{FF2B5EF4-FFF2-40B4-BE49-F238E27FC236}">
                  <a16:creationId xmlns:a16="http://schemas.microsoft.com/office/drawing/2014/main" id="{3CD07154-04DF-7BE1-3060-D45679CAA968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4756;p55">
              <a:extLst>
                <a:ext uri="{FF2B5EF4-FFF2-40B4-BE49-F238E27FC236}">
                  <a16:creationId xmlns:a16="http://schemas.microsoft.com/office/drawing/2014/main" id="{2A12E548-7AF1-FEA6-06A1-AF622A1427F0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4757;p55">
              <a:extLst>
                <a:ext uri="{FF2B5EF4-FFF2-40B4-BE49-F238E27FC236}">
                  <a16:creationId xmlns:a16="http://schemas.microsoft.com/office/drawing/2014/main" id="{0DA4B0A5-FEB2-4680-7B97-6453E4289973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4758;p55">
              <a:extLst>
                <a:ext uri="{FF2B5EF4-FFF2-40B4-BE49-F238E27FC236}">
                  <a16:creationId xmlns:a16="http://schemas.microsoft.com/office/drawing/2014/main" id="{AFE2C5A6-B5DA-518A-3B50-4692F926BE70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4759;p55">
              <a:extLst>
                <a:ext uri="{FF2B5EF4-FFF2-40B4-BE49-F238E27FC236}">
                  <a16:creationId xmlns:a16="http://schemas.microsoft.com/office/drawing/2014/main" id="{C3F7F388-77CB-247E-9F6E-78B914AE60E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" name="Google Shape;4718;p55">
            <a:extLst>
              <a:ext uri="{FF2B5EF4-FFF2-40B4-BE49-F238E27FC236}">
                <a16:creationId xmlns:a16="http://schemas.microsoft.com/office/drawing/2014/main" id="{91AE4C98-FC11-5892-7FB4-A4ADF44B6640}"/>
              </a:ext>
            </a:extLst>
          </p:cNvPr>
          <p:cNvGrpSpPr/>
          <p:nvPr/>
        </p:nvGrpSpPr>
        <p:grpSpPr>
          <a:xfrm>
            <a:off x="8553966" y="4402516"/>
            <a:ext cx="338072" cy="417985"/>
            <a:chOff x="4996825" y="327400"/>
            <a:chExt cx="1034125" cy="949875"/>
          </a:xfrm>
        </p:grpSpPr>
        <p:sp>
          <p:nvSpPr>
            <p:cNvPr id="132" name="Google Shape;4719;p55">
              <a:extLst>
                <a:ext uri="{FF2B5EF4-FFF2-40B4-BE49-F238E27FC236}">
                  <a16:creationId xmlns:a16="http://schemas.microsoft.com/office/drawing/2014/main" id="{3B53406D-4F82-AE39-B963-B4EB2E65CCD6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4720;p55">
              <a:extLst>
                <a:ext uri="{FF2B5EF4-FFF2-40B4-BE49-F238E27FC236}">
                  <a16:creationId xmlns:a16="http://schemas.microsoft.com/office/drawing/2014/main" id="{69C015D4-944C-47CA-AFC2-6A2CAF117092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721;p55">
              <a:extLst>
                <a:ext uri="{FF2B5EF4-FFF2-40B4-BE49-F238E27FC236}">
                  <a16:creationId xmlns:a16="http://schemas.microsoft.com/office/drawing/2014/main" id="{E0F605BF-C6EF-2610-3FFD-1EDCB51E4568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722;p55">
              <a:extLst>
                <a:ext uri="{FF2B5EF4-FFF2-40B4-BE49-F238E27FC236}">
                  <a16:creationId xmlns:a16="http://schemas.microsoft.com/office/drawing/2014/main" id="{44F1B4DD-D66A-59AE-8674-2779949F152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723;p55">
              <a:extLst>
                <a:ext uri="{FF2B5EF4-FFF2-40B4-BE49-F238E27FC236}">
                  <a16:creationId xmlns:a16="http://schemas.microsoft.com/office/drawing/2014/main" id="{1F8D95FF-D806-C458-CF4A-D866A5DF0012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724;p55">
              <a:extLst>
                <a:ext uri="{FF2B5EF4-FFF2-40B4-BE49-F238E27FC236}">
                  <a16:creationId xmlns:a16="http://schemas.microsoft.com/office/drawing/2014/main" id="{1462505A-2A60-D7FF-42EB-21AC4E49E26D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725;p55">
              <a:extLst>
                <a:ext uri="{FF2B5EF4-FFF2-40B4-BE49-F238E27FC236}">
                  <a16:creationId xmlns:a16="http://schemas.microsoft.com/office/drawing/2014/main" id="{136A8BB8-3249-E9FD-E06C-ED03C5A03095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4726;p55">
              <a:extLst>
                <a:ext uri="{FF2B5EF4-FFF2-40B4-BE49-F238E27FC236}">
                  <a16:creationId xmlns:a16="http://schemas.microsoft.com/office/drawing/2014/main" id="{4338A966-A0F5-178F-5385-EA82AFD58DE2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727;p55">
              <a:extLst>
                <a:ext uri="{FF2B5EF4-FFF2-40B4-BE49-F238E27FC236}">
                  <a16:creationId xmlns:a16="http://schemas.microsoft.com/office/drawing/2014/main" id="{B3427C8F-15D8-ED07-7844-31854C5CEA7B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728;p55">
              <a:extLst>
                <a:ext uri="{FF2B5EF4-FFF2-40B4-BE49-F238E27FC236}">
                  <a16:creationId xmlns:a16="http://schemas.microsoft.com/office/drawing/2014/main" id="{1C25102C-56AC-FB8B-E162-5CA94422FF7C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4729;p55">
              <a:extLst>
                <a:ext uri="{FF2B5EF4-FFF2-40B4-BE49-F238E27FC236}">
                  <a16:creationId xmlns:a16="http://schemas.microsoft.com/office/drawing/2014/main" id="{88212B1A-9168-3352-BC44-C68E443C04DF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4730;p55">
              <a:extLst>
                <a:ext uri="{FF2B5EF4-FFF2-40B4-BE49-F238E27FC236}">
                  <a16:creationId xmlns:a16="http://schemas.microsoft.com/office/drawing/2014/main" id="{5B826741-3F82-7F97-AEBC-CC81AE3D8EC5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731;p55">
              <a:extLst>
                <a:ext uri="{FF2B5EF4-FFF2-40B4-BE49-F238E27FC236}">
                  <a16:creationId xmlns:a16="http://schemas.microsoft.com/office/drawing/2014/main" id="{C12771CE-75DA-373A-7863-ED45CF063FAA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732;p55">
              <a:extLst>
                <a:ext uri="{FF2B5EF4-FFF2-40B4-BE49-F238E27FC236}">
                  <a16:creationId xmlns:a16="http://schemas.microsoft.com/office/drawing/2014/main" id="{9DF96887-FAB9-7825-4578-10F43198A91D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733;p55">
              <a:extLst>
                <a:ext uri="{FF2B5EF4-FFF2-40B4-BE49-F238E27FC236}">
                  <a16:creationId xmlns:a16="http://schemas.microsoft.com/office/drawing/2014/main" id="{4BB0501F-18A7-26A2-59EF-4C6284397E3F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734;p55">
              <a:extLst>
                <a:ext uri="{FF2B5EF4-FFF2-40B4-BE49-F238E27FC236}">
                  <a16:creationId xmlns:a16="http://schemas.microsoft.com/office/drawing/2014/main" id="{F42762EE-2A3F-0198-7F74-7E8341A5D5BC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735;p55">
              <a:extLst>
                <a:ext uri="{FF2B5EF4-FFF2-40B4-BE49-F238E27FC236}">
                  <a16:creationId xmlns:a16="http://schemas.microsoft.com/office/drawing/2014/main" id="{1522B090-3A10-0E5D-6749-3BE4D549F2F2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736;p55">
              <a:extLst>
                <a:ext uri="{FF2B5EF4-FFF2-40B4-BE49-F238E27FC236}">
                  <a16:creationId xmlns:a16="http://schemas.microsoft.com/office/drawing/2014/main" id="{9C219DAC-7C51-F442-0676-1C1CCEF713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737;p55">
              <a:extLst>
                <a:ext uri="{FF2B5EF4-FFF2-40B4-BE49-F238E27FC236}">
                  <a16:creationId xmlns:a16="http://schemas.microsoft.com/office/drawing/2014/main" id="{F8000B09-56B2-C389-822D-016463EB59A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738;p55">
              <a:extLst>
                <a:ext uri="{FF2B5EF4-FFF2-40B4-BE49-F238E27FC236}">
                  <a16:creationId xmlns:a16="http://schemas.microsoft.com/office/drawing/2014/main" id="{F4CDE7A3-384C-0E1F-336F-1388F859F29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739;p55">
              <a:extLst>
                <a:ext uri="{FF2B5EF4-FFF2-40B4-BE49-F238E27FC236}">
                  <a16:creationId xmlns:a16="http://schemas.microsoft.com/office/drawing/2014/main" id="{C09EC4A7-5202-A75A-943B-D6E7AD837D3B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740;p55">
              <a:extLst>
                <a:ext uri="{FF2B5EF4-FFF2-40B4-BE49-F238E27FC236}">
                  <a16:creationId xmlns:a16="http://schemas.microsoft.com/office/drawing/2014/main" id="{77090259-64F0-3795-222B-30C6D08B0D61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741;p55">
              <a:extLst>
                <a:ext uri="{FF2B5EF4-FFF2-40B4-BE49-F238E27FC236}">
                  <a16:creationId xmlns:a16="http://schemas.microsoft.com/office/drawing/2014/main" id="{C95DE5F3-310E-3F7B-F674-9BE8AA80933D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742;p55">
              <a:extLst>
                <a:ext uri="{FF2B5EF4-FFF2-40B4-BE49-F238E27FC236}">
                  <a16:creationId xmlns:a16="http://schemas.microsoft.com/office/drawing/2014/main" id="{2C848710-7FF1-E9D5-2561-5CC200C2A19F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743;p55">
              <a:extLst>
                <a:ext uri="{FF2B5EF4-FFF2-40B4-BE49-F238E27FC236}">
                  <a16:creationId xmlns:a16="http://schemas.microsoft.com/office/drawing/2014/main" id="{48BF34C6-AB7E-2F05-E0C5-E166AAAA8A9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744;p55">
              <a:extLst>
                <a:ext uri="{FF2B5EF4-FFF2-40B4-BE49-F238E27FC236}">
                  <a16:creationId xmlns:a16="http://schemas.microsoft.com/office/drawing/2014/main" id="{38FA39BE-FCE3-AAAF-875C-2BDC7EE7366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745;p55">
              <a:extLst>
                <a:ext uri="{FF2B5EF4-FFF2-40B4-BE49-F238E27FC236}">
                  <a16:creationId xmlns:a16="http://schemas.microsoft.com/office/drawing/2014/main" id="{A989BBB3-7A87-64C8-C842-0C210F7E5FFC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746;p55">
              <a:extLst>
                <a:ext uri="{FF2B5EF4-FFF2-40B4-BE49-F238E27FC236}">
                  <a16:creationId xmlns:a16="http://schemas.microsoft.com/office/drawing/2014/main" id="{F4D71935-4CF9-880A-1CD7-729050C398DE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747;p55">
              <a:extLst>
                <a:ext uri="{FF2B5EF4-FFF2-40B4-BE49-F238E27FC236}">
                  <a16:creationId xmlns:a16="http://schemas.microsoft.com/office/drawing/2014/main" id="{09929B04-8D2A-DC3A-E085-E6A37D038749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748;p55">
              <a:extLst>
                <a:ext uri="{FF2B5EF4-FFF2-40B4-BE49-F238E27FC236}">
                  <a16:creationId xmlns:a16="http://schemas.microsoft.com/office/drawing/2014/main" id="{A58129AA-0802-5A11-EDF9-4A1F2FC116C6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749;p55">
              <a:extLst>
                <a:ext uri="{FF2B5EF4-FFF2-40B4-BE49-F238E27FC236}">
                  <a16:creationId xmlns:a16="http://schemas.microsoft.com/office/drawing/2014/main" id="{FBF44314-0F5F-5631-277D-FBAA3783E5AC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750;p55">
              <a:extLst>
                <a:ext uri="{FF2B5EF4-FFF2-40B4-BE49-F238E27FC236}">
                  <a16:creationId xmlns:a16="http://schemas.microsoft.com/office/drawing/2014/main" id="{E8AC2795-1294-8CE5-54A3-5EE10255F52C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751;p55">
              <a:extLst>
                <a:ext uri="{FF2B5EF4-FFF2-40B4-BE49-F238E27FC236}">
                  <a16:creationId xmlns:a16="http://schemas.microsoft.com/office/drawing/2014/main" id="{5E8F0C38-0DDA-9EAC-7AC6-3EBDA5DED8EE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752;p55">
              <a:extLst>
                <a:ext uri="{FF2B5EF4-FFF2-40B4-BE49-F238E27FC236}">
                  <a16:creationId xmlns:a16="http://schemas.microsoft.com/office/drawing/2014/main" id="{26BFC86D-CDE1-424B-EDDD-AB8FB61EC48E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753;p55">
              <a:extLst>
                <a:ext uri="{FF2B5EF4-FFF2-40B4-BE49-F238E27FC236}">
                  <a16:creationId xmlns:a16="http://schemas.microsoft.com/office/drawing/2014/main" id="{E723BEDE-FA04-94E0-840E-6EBF594A0622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754;p55">
              <a:extLst>
                <a:ext uri="{FF2B5EF4-FFF2-40B4-BE49-F238E27FC236}">
                  <a16:creationId xmlns:a16="http://schemas.microsoft.com/office/drawing/2014/main" id="{9DEA02EA-9632-2B27-0C9E-8625389EB499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755;p55">
              <a:extLst>
                <a:ext uri="{FF2B5EF4-FFF2-40B4-BE49-F238E27FC236}">
                  <a16:creationId xmlns:a16="http://schemas.microsoft.com/office/drawing/2014/main" id="{2A742000-5D94-8FCE-14A1-60F037E71F48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756;p55">
              <a:extLst>
                <a:ext uri="{FF2B5EF4-FFF2-40B4-BE49-F238E27FC236}">
                  <a16:creationId xmlns:a16="http://schemas.microsoft.com/office/drawing/2014/main" id="{00E2D607-3D13-EE4A-EB4A-A22DCA6EC143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757;p55">
              <a:extLst>
                <a:ext uri="{FF2B5EF4-FFF2-40B4-BE49-F238E27FC236}">
                  <a16:creationId xmlns:a16="http://schemas.microsoft.com/office/drawing/2014/main" id="{C90D5A49-4F6B-BFF3-9548-56E757ED3676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758;p55">
              <a:extLst>
                <a:ext uri="{FF2B5EF4-FFF2-40B4-BE49-F238E27FC236}">
                  <a16:creationId xmlns:a16="http://schemas.microsoft.com/office/drawing/2014/main" id="{A93E1B1B-A9C2-5B21-71B9-862EF9B1B756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759;p55">
              <a:extLst>
                <a:ext uri="{FF2B5EF4-FFF2-40B4-BE49-F238E27FC236}">
                  <a16:creationId xmlns:a16="http://schemas.microsoft.com/office/drawing/2014/main" id="{A8701A18-550E-305A-82A3-DACF9F510D0F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" name="Google Shape;4718;p55">
            <a:extLst>
              <a:ext uri="{FF2B5EF4-FFF2-40B4-BE49-F238E27FC236}">
                <a16:creationId xmlns:a16="http://schemas.microsoft.com/office/drawing/2014/main" id="{C0E2289C-6CB8-734F-2820-D8BB19ABAF44}"/>
              </a:ext>
            </a:extLst>
          </p:cNvPr>
          <p:cNvGrpSpPr/>
          <p:nvPr/>
        </p:nvGrpSpPr>
        <p:grpSpPr>
          <a:xfrm>
            <a:off x="606221" y="1303305"/>
            <a:ext cx="338072" cy="417985"/>
            <a:chOff x="4996825" y="327400"/>
            <a:chExt cx="1034125" cy="949875"/>
          </a:xfrm>
        </p:grpSpPr>
        <p:sp>
          <p:nvSpPr>
            <p:cNvPr id="174" name="Google Shape;4719;p55">
              <a:extLst>
                <a:ext uri="{FF2B5EF4-FFF2-40B4-BE49-F238E27FC236}">
                  <a16:creationId xmlns:a16="http://schemas.microsoft.com/office/drawing/2014/main" id="{F85BB727-E4EA-40E4-218E-78285459E354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Google Shape;4720;p55">
              <a:extLst>
                <a:ext uri="{FF2B5EF4-FFF2-40B4-BE49-F238E27FC236}">
                  <a16:creationId xmlns:a16="http://schemas.microsoft.com/office/drawing/2014/main" id="{7D1C505D-7370-665D-62F9-8B4403DCBAF0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Google Shape;4721;p55">
              <a:extLst>
                <a:ext uri="{FF2B5EF4-FFF2-40B4-BE49-F238E27FC236}">
                  <a16:creationId xmlns:a16="http://schemas.microsoft.com/office/drawing/2014/main" id="{D26897BB-FDE8-DFA2-1CBC-D270B59901C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Google Shape;4722;p55">
              <a:extLst>
                <a:ext uri="{FF2B5EF4-FFF2-40B4-BE49-F238E27FC236}">
                  <a16:creationId xmlns:a16="http://schemas.microsoft.com/office/drawing/2014/main" id="{06EDB5C8-5222-7166-5FC2-D076A69F80E5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Google Shape;4723;p55">
              <a:extLst>
                <a:ext uri="{FF2B5EF4-FFF2-40B4-BE49-F238E27FC236}">
                  <a16:creationId xmlns:a16="http://schemas.microsoft.com/office/drawing/2014/main" id="{013C8FF8-8E66-F45A-0101-FBE3F56A7471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Google Shape;4724;p55">
              <a:extLst>
                <a:ext uri="{FF2B5EF4-FFF2-40B4-BE49-F238E27FC236}">
                  <a16:creationId xmlns:a16="http://schemas.microsoft.com/office/drawing/2014/main" id="{0429E253-758F-8099-21C9-93C03DED429C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Google Shape;4725;p55">
              <a:extLst>
                <a:ext uri="{FF2B5EF4-FFF2-40B4-BE49-F238E27FC236}">
                  <a16:creationId xmlns:a16="http://schemas.microsoft.com/office/drawing/2014/main" id="{010E5581-E65C-38E6-8B10-42509E0D5F0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Google Shape;4726;p55">
              <a:extLst>
                <a:ext uri="{FF2B5EF4-FFF2-40B4-BE49-F238E27FC236}">
                  <a16:creationId xmlns:a16="http://schemas.microsoft.com/office/drawing/2014/main" id="{EB1C03DD-248D-09EE-BAB8-4977778752AC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Google Shape;4727;p55">
              <a:extLst>
                <a:ext uri="{FF2B5EF4-FFF2-40B4-BE49-F238E27FC236}">
                  <a16:creationId xmlns:a16="http://schemas.microsoft.com/office/drawing/2014/main" id="{47763853-937C-97AE-14EC-E69359C05296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Google Shape;4728;p55">
              <a:extLst>
                <a:ext uri="{FF2B5EF4-FFF2-40B4-BE49-F238E27FC236}">
                  <a16:creationId xmlns:a16="http://schemas.microsoft.com/office/drawing/2014/main" id="{6C04C719-CE72-293E-6654-5BDACEA55A03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Google Shape;4729;p55">
              <a:extLst>
                <a:ext uri="{FF2B5EF4-FFF2-40B4-BE49-F238E27FC236}">
                  <a16:creationId xmlns:a16="http://schemas.microsoft.com/office/drawing/2014/main" id="{831A9283-9170-520D-20B9-EE0182A2650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Google Shape;4730;p55">
              <a:extLst>
                <a:ext uri="{FF2B5EF4-FFF2-40B4-BE49-F238E27FC236}">
                  <a16:creationId xmlns:a16="http://schemas.microsoft.com/office/drawing/2014/main" id="{B02379D1-02D8-7F8D-C745-6200E70E1C44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Google Shape;4731;p55">
              <a:extLst>
                <a:ext uri="{FF2B5EF4-FFF2-40B4-BE49-F238E27FC236}">
                  <a16:creationId xmlns:a16="http://schemas.microsoft.com/office/drawing/2014/main" id="{82E0ADC1-76BE-19F2-FED8-F9615B08EA6D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Google Shape;4732;p55">
              <a:extLst>
                <a:ext uri="{FF2B5EF4-FFF2-40B4-BE49-F238E27FC236}">
                  <a16:creationId xmlns:a16="http://schemas.microsoft.com/office/drawing/2014/main" id="{FA051BCD-0346-3A87-D0B7-D858FF879C90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Google Shape;4733;p55">
              <a:extLst>
                <a:ext uri="{FF2B5EF4-FFF2-40B4-BE49-F238E27FC236}">
                  <a16:creationId xmlns:a16="http://schemas.microsoft.com/office/drawing/2014/main" id="{149429FE-5D89-36A3-9601-3CE0159C4AA9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Google Shape;4734;p55">
              <a:extLst>
                <a:ext uri="{FF2B5EF4-FFF2-40B4-BE49-F238E27FC236}">
                  <a16:creationId xmlns:a16="http://schemas.microsoft.com/office/drawing/2014/main" id="{C16D9321-CB67-488B-F57B-D992B6EFF873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Google Shape;4735;p55">
              <a:extLst>
                <a:ext uri="{FF2B5EF4-FFF2-40B4-BE49-F238E27FC236}">
                  <a16:creationId xmlns:a16="http://schemas.microsoft.com/office/drawing/2014/main" id="{77551F48-8FD7-A840-4413-A6C240EBD64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Google Shape;4736;p55">
              <a:extLst>
                <a:ext uri="{FF2B5EF4-FFF2-40B4-BE49-F238E27FC236}">
                  <a16:creationId xmlns:a16="http://schemas.microsoft.com/office/drawing/2014/main" id="{A26447F0-289A-CE3C-F851-7607924C9D5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Google Shape;4737;p55">
              <a:extLst>
                <a:ext uri="{FF2B5EF4-FFF2-40B4-BE49-F238E27FC236}">
                  <a16:creationId xmlns:a16="http://schemas.microsoft.com/office/drawing/2014/main" id="{02CC5E2A-9799-1EEC-9144-CE6CF03F7181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Google Shape;4738;p55">
              <a:extLst>
                <a:ext uri="{FF2B5EF4-FFF2-40B4-BE49-F238E27FC236}">
                  <a16:creationId xmlns:a16="http://schemas.microsoft.com/office/drawing/2014/main" id="{7B2D4130-4803-FE98-BE19-BB70DEFCDDE1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Google Shape;4739;p55">
              <a:extLst>
                <a:ext uri="{FF2B5EF4-FFF2-40B4-BE49-F238E27FC236}">
                  <a16:creationId xmlns:a16="http://schemas.microsoft.com/office/drawing/2014/main" id="{A2A2F116-6579-EDA5-F555-1DF84407DF8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Google Shape;4740;p55">
              <a:extLst>
                <a:ext uri="{FF2B5EF4-FFF2-40B4-BE49-F238E27FC236}">
                  <a16:creationId xmlns:a16="http://schemas.microsoft.com/office/drawing/2014/main" id="{1A3E94DB-CAE6-BF73-00D8-01F7F7E6EF87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Google Shape;4741;p55">
              <a:extLst>
                <a:ext uri="{FF2B5EF4-FFF2-40B4-BE49-F238E27FC236}">
                  <a16:creationId xmlns:a16="http://schemas.microsoft.com/office/drawing/2014/main" id="{14144C3A-F247-E82E-CF7B-255833A05665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Google Shape;4742;p55">
              <a:extLst>
                <a:ext uri="{FF2B5EF4-FFF2-40B4-BE49-F238E27FC236}">
                  <a16:creationId xmlns:a16="http://schemas.microsoft.com/office/drawing/2014/main" id="{FA7A57DE-29E9-BE0A-953F-A0F4DF715EAD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Google Shape;4743;p55">
              <a:extLst>
                <a:ext uri="{FF2B5EF4-FFF2-40B4-BE49-F238E27FC236}">
                  <a16:creationId xmlns:a16="http://schemas.microsoft.com/office/drawing/2014/main" id="{8153D10E-AE38-7E05-2A8D-2EB4703DF308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Google Shape;4744;p55">
              <a:extLst>
                <a:ext uri="{FF2B5EF4-FFF2-40B4-BE49-F238E27FC236}">
                  <a16:creationId xmlns:a16="http://schemas.microsoft.com/office/drawing/2014/main" id="{D0CF21CB-CE56-A4B6-AE05-E23B434A2011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Google Shape;4745;p55">
              <a:extLst>
                <a:ext uri="{FF2B5EF4-FFF2-40B4-BE49-F238E27FC236}">
                  <a16:creationId xmlns:a16="http://schemas.microsoft.com/office/drawing/2014/main" id="{EABED489-6ACF-391E-B8AF-2BFEC8E2B289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Google Shape;4746;p55">
              <a:extLst>
                <a:ext uri="{FF2B5EF4-FFF2-40B4-BE49-F238E27FC236}">
                  <a16:creationId xmlns:a16="http://schemas.microsoft.com/office/drawing/2014/main" id="{E42C2608-2324-886F-8AC4-93D16106168E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Google Shape;4747;p55">
              <a:extLst>
                <a:ext uri="{FF2B5EF4-FFF2-40B4-BE49-F238E27FC236}">
                  <a16:creationId xmlns:a16="http://schemas.microsoft.com/office/drawing/2014/main" id="{86901964-693E-2424-6E4A-70E061C0ADC2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Google Shape;4748;p55">
              <a:extLst>
                <a:ext uri="{FF2B5EF4-FFF2-40B4-BE49-F238E27FC236}">
                  <a16:creationId xmlns:a16="http://schemas.microsoft.com/office/drawing/2014/main" id="{D4756B6B-9212-0CB8-B828-08BE42926CA0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Google Shape;4749;p55">
              <a:extLst>
                <a:ext uri="{FF2B5EF4-FFF2-40B4-BE49-F238E27FC236}">
                  <a16:creationId xmlns:a16="http://schemas.microsoft.com/office/drawing/2014/main" id="{E1841312-8E1D-BECA-3867-C78C993225C6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Google Shape;4750;p55">
              <a:extLst>
                <a:ext uri="{FF2B5EF4-FFF2-40B4-BE49-F238E27FC236}">
                  <a16:creationId xmlns:a16="http://schemas.microsoft.com/office/drawing/2014/main" id="{F81DBB75-8F37-F828-4BA8-901B5532136F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Google Shape;4751;p55">
              <a:extLst>
                <a:ext uri="{FF2B5EF4-FFF2-40B4-BE49-F238E27FC236}">
                  <a16:creationId xmlns:a16="http://schemas.microsoft.com/office/drawing/2014/main" id="{4EB9C3C5-F320-ECC0-E485-1CDDF67DD65A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Google Shape;4752;p55">
              <a:extLst>
                <a:ext uri="{FF2B5EF4-FFF2-40B4-BE49-F238E27FC236}">
                  <a16:creationId xmlns:a16="http://schemas.microsoft.com/office/drawing/2014/main" id="{3B2A70D5-62FF-DEA7-9A46-C184E040EA0A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Google Shape;4753;p55">
              <a:extLst>
                <a:ext uri="{FF2B5EF4-FFF2-40B4-BE49-F238E27FC236}">
                  <a16:creationId xmlns:a16="http://schemas.microsoft.com/office/drawing/2014/main" id="{4FF1F1A9-3D19-F092-298C-D8B75A19CB8F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Google Shape;4754;p55">
              <a:extLst>
                <a:ext uri="{FF2B5EF4-FFF2-40B4-BE49-F238E27FC236}">
                  <a16:creationId xmlns:a16="http://schemas.microsoft.com/office/drawing/2014/main" id="{65D9C917-155C-B9D1-D5C2-BED2C092C457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Google Shape;4755;p55">
              <a:extLst>
                <a:ext uri="{FF2B5EF4-FFF2-40B4-BE49-F238E27FC236}">
                  <a16:creationId xmlns:a16="http://schemas.microsoft.com/office/drawing/2014/main" id="{D55A6B6B-2643-5E62-6EC6-A6CB5FD04AA2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Google Shape;4756;p55">
              <a:extLst>
                <a:ext uri="{FF2B5EF4-FFF2-40B4-BE49-F238E27FC236}">
                  <a16:creationId xmlns:a16="http://schemas.microsoft.com/office/drawing/2014/main" id="{12CCDAE9-60B4-492E-C0EA-C3F298223221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Google Shape;4757;p55">
              <a:extLst>
                <a:ext uri="{FF2B5EF4-FFF2-40B4-BE49-F238E27FC236}">
                  <a16:creationId xmlns:a16="http://schemas.microsoft.com/office/drawing/2014/main" id="{143FA86A-2CFA-9A68-D72E-FB9D1E9EB970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Google Shape;4758;p55">
              <a:extLst>
                <a:ext uri="{FF2B5EF4-FFF2-40B4-BE49-F238E27FC236}">
                  <a16:creationId xmlns:a16="http://schemas.microsoft.com/office/drawing/2014/main" id="{F998749B-B462-E632-5FF8-9CE6A35DBE46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Google Shape;4759;p55">
              <a:extLst>
                <a:ext uri="{FF2B5EF4-FFF2-40B4-BE49-F238E27FC236}">
                  <a16:creationId xmlns:a16="http://schemas.microsoft.com/office/drawing/2014/main" id="{5F171D4C-AA1D-C0CD-1985-2C96E8722F01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5" name="Google Shape;4718;p55">
            <a:extLst>
              <a:ext uri="{FF2B5EF4-FFF2-40B4-BE49-F238E27FC236}">
                <a16:creationId xmlns:a16="http://schemas.microsoft.com/office/drawing/2014/main" id="{95B24F53-3A02-0B7E-B3EF-1D7978BB58EC}"/>
              </a:ext>
            </a:extLst>
          </p:cNvPr>
          <p:cNvGrpSpPr/>
          <p:nvPr/>
        </p:nvGrpSpPr>
        <p:grpSpPr>
          <a:xfrm>
            <a:off x="6356198" y="206945"/>
            <a:ext cx="338072" cy="417985"/>
            <a:chOff x="4996825" y="327400"/>
            <a:chExt cx="1034125" cy="949875"/>
          </a:xfrm>
        </p:grpSpPr>
        <p:sp>
          <p:nvSpPr>
            <p:cNvPr id="216" name="Google Shape;4719;p55">
              <a:extLst>
                <a:ext uri="{FF2B5EF4-FFF2-40B4-BE49-F238E27FC236}">
                  <a16:creationId xmlns:a16="http://schemas.microsoft.com/office/drawing/2014/main" id="{F1B0C968-4953-D7AF-7E3D-5780069884AE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Google Shape;4720;p55">
              <a:extLst>
                <a:ext uri="{FF2B5EF4-FFF2-40B4-BE49-F238E27FC236}">
                  <a16:creationId xmlns:a16="http://schemas.microsoft.com/office/drawing/2014/main" id="{55183B26-42CA-8871-F343-6C6F64AE78E3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Google Shape;4721;p55">
              <a:extLst>
                <a:ext uri="{FF2B5EF4-FFF2-40B4-BE49-F238E27FC236}">
                  <a16:creationId xmlns:a16="http://schemas.microsoft.com/office/drawing/2014/main" id="{EE54B4A4-7188-1819-9DC1-4B0112FB4A7B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Google Shape;4722;p55">
              <a:extLst>
                <a:ext uri="{FF2B5EF4-FFF2-40B4-BE49-F238E27FC236}">
                  <a16:creationId xmlns:a16="http://schemas.microsoft.com/office/drawing/2014/main" id="{79107AD7-7909-EAF7-9208-BC5DEE4FA871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Google Shape;4723;p55">
              <a:extLst>
                <a:ext uri="{FF2B5EF4-FFF2-40B4-BE49-F238E27FC236}">
                  <a16:creationId xmlns:a16="http://schemas.microsoft.com/office/drawing/2014/main" id="{D3334D5E-F762-99C0-BA06-7EE2F7C8EF07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Google Shape;4724;p55">
              <a:extLst>
                <a:ext uri="{FF2B5EF4-FFF2-40B4-BE49-F238E27FC236}">
                  <a16:creationId xmlns:a16="http://schemas.microsoft.com/office/drawing/2014/main" id="{0994D64C-69B1-9B6F-3E32-557AF335699C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Google Shape;4725;p55">
              <a:extLst>
                <a:ext uri="{FF2B5EF4-FFF2-40B4-BE49-F238E27FC236}">
                  <a16:creationId xmlns:a16="http://schemas.microsoft.com/office/drawing/2014/main" id="{C0F8BB48-5DAF-1E71-FCF7-4AC518EA1EA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Google Shape;4726;p55">
              <a:extLst>
                <a:ext uri="{FF2B5EF4-FFF2-40B4-BE49-F238E27FC236}">
                  <a16:creationId xmlns:a16="http://schemas.microsoft.com/office/drawing/2014/main" id="{6B19334C-38B5-88EF-D3EF-DB2DA71D62AD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Google Shape;4727;p55">
              <a:extLst>
                <a:ext uri="{FF2B5EF4-FFF2-40B4-BE49-F238E27FC236}">
                  <a16:creationId xmlns:a16="http://schemas.microsoft.com/office/drawing/2014/main" id="{24FCA9CB-6A08-AE15-8EFD-6B4D3B6E1EDC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Google Shape;4728;p55">
              <a:extLst>
                <a:ext uri="{FF2B5EF4-FFF2-40B4-BE49-F238E27FC236}">
                  <a16:creationId xmlns:a16="http://schemas.microsoft.com/office/drawing/2014/main" id="{2E46954F-35F7-7946-4664-33CDEB91E79A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Google Shape;4729;p55">
              <a:extLst>
                <a:ext uri="{FF2B5EF4-FFF2-40B4-BE49-F238E27FC236}">
                  <a16:creationId xmlns:a16="http://schemas.microsoft.com/office/drawing/2014/main" id="{EE2F32E7-9C15-92A7-2590-7417DCF3E6CA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Google Shape;4730;p55">
              <a:extLst>
                <a:ext uri="{FF2B5EF4-FFF2-40B4-BE49-F238E27FC236}">
                  <a16:creationId xmlns:a16="http://schemas.microsoft.com/office/drawing/2014/main" id="{7D9C8ABE-6EC9-73C5-D9AE-4605E7657100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Google Shape;4731;p55">
              <a:extLst>
                <a:ext uri="{FF2B5EF4-FFF2-40B4-BE49-F238E27FC236}">
                  <a16:creationId xmlns:a16="http://schemas.microsoft.com/office/drawing/2014/main" id="{AF2FF63C-AF23-52A8-09F9-2CD51E7E07A2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Google Shape;4732;p55">
              <a:extLst>
                <a:ext uri="{FF2B5EF4-FFF2-40B4-BE49-F238E27FC236}">
                  <a16:creationId xmlns:a16="http://schemas.microsoft.com/office/drawing/2014/main" id="{FCFC330D-E808-6CE1-8E9F-32EF52E4E73C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Google Shape;4733;p55">
              <a:extLst>
                <a:ext uri="{FF2B5EF4-FFF2-40B4-BE49-F238E27FC236}">
                  <a16:creationId xmlns:a16="http://schemas.microsoft.com/office/drawing/2014/main" id="{74BF043A-42D4-DD88-BE27-3B02CD13639D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Google Shape;4734;p55">
              <a:extLst>
                <a:ext uri="{FF2B5EF4-FFF2-40B4-BE49-F238E27FC236}">
                  <a16:creationId xmlns:a16="http://schemas.microsoft.com/office/drawing/2014/main" id="{6B785599-B7C2-9382-90D8-25FFBABABC49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Google Shape;4735;p55">
              <a:extLst>
                <a:ext uri="{FF2B5EF4-FFF2-40B4-BE49-F238E27FC236}">
                  <a16:creationId xmlns:a16="http://schemas.microsoft.com/office/drawing/2014/main" id="{DC5F93C1-7594-794B-58D7-B6E68C21605E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Google Shape;4736;p55">
              <a:extLst>
                <a:ext uri="{FF2B5EF4-FFF2-40B4-BE49-F238E27FC236}">
                  <a16:creationId xmlns:a16="http://schemas.microsoft.com/office/drawing/2014/main" id="{E4BCDB0A-4ED3-1AED-CF35-937EF5A5AD08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Google Shape;4737;p55">
              <a:extLst>
                <a:ext uri="{FF2B5EF4-FFF2-40B4-BE49-F238E27FC236}">
                  <a16:creationId xmlns:a16="http://schemas.microsoft.com/office/drawing/2014/main" id="{903803C0-3741-BF52-CED3-9F171AA585BB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Google Shape;4738;p55">
              <a:extLst>
                <a:ext uri="{FF2B5EF4-FFF2-40B4-BE49-F238E27FC236}">
                  <a16:creationId xmlns:a16="http://schemas.microsoft.com/office/drawing/2014/main" id="{902D8946-2D0F-C564-CA22-AA4D83342D71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Google Shape;4739;p55">
              <a:extLst>
                <a:ext uri="{FF2B5EF4-FFF2-40B4-BE49-F238E27FC236}">
                  <a16:creationId xmlns:a16="http://schemas.microsoft.com/office/drawing/2014/main" id="{0DDE3283-F1F4-FA38-C17F-37996EF7C593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Google Shape;4740;p55">
              <a:extLst>
                <a:ext uri="{FF2B5EF4-FFF2-40B4-BE49-F238E27FC236}">
                  <a16:creationId xmlns:a16="http://schemas.microsoft.com/office/drawing/2014/main" id="{EC54FAE6-838F-3AFB-8BF7-F950AA4C6391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Google Shape;4741;p55">
              <a:extLst>
                <a:ext uri="{FF2B5EF4-FFF2-40B4-BE49-F238E27FC236}">
                  <a16:creationId xmlns:a16="http://schemas.microsoft.com/office/drawing/2014/main" id="{27A0E377-9276-2698-FE18-92A6BEAB4B2C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Google Shape;4742;p55">
              <a:extLst>
                <a:ext uri="{FF2B5EF4-FFF2-40B4-BE49-F238E27FC236}">
                  <a16:creationId xmlns:a16="http://schemas.microsoft.com/office/drawing/2014/main" id="{8878E982-FDD3-3AE2-C1DB-FAC5C22A6F2C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Google Shape;4743;p55">
              <a:extLst>
                <a:ext uri="{FF2B5EF4-FFF2-40B4-BE49-F238E27FC236}">
                  <a16:creationId xmlns:a16="http://schemas.microsoft.com/office/drawing/2014/main" id="{D95370DE-442E-EF78-2CE4-7B7C5E51A87B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Google Shape;4744;p55">
              <a:extLst>
                <a:ext uri="{FF2B5EF4-FFF2-40B4-BE49-F238E27FC236}">
                  <a16:creationId xmlns:a16="http://schemas.microsoft.com/office/drawing/2014/main" id="{3F605399-7C2C-E203-ABE4-F98D22F6A6A9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Google Shape;4745;p55">
              <a:extLst>
                <a:ext uri="{FF2B5EF4-FFF2-40B4-BE49-F238E27FC236}">
                  <a16:creationId xmlns:a16="http://schemas.microsoft.com/office/drawing/2014/main" id="{87BD9F56-C0E2-6826-A834-11466B94C3D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Google Shape;4746;p55">
              <a:extLst>
                <a:ext uri="{FF2B5EF4-FFF2-40B4-BE49-F238E27FC236}">
                  <a16:creationId xmlns:a16="http://schemas.microsoft.com/office/drawing/2014/main" id="{FDF81A76-76EC-9F09-3E40-D0B6E84F71DF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Google Shape;4747;p55">
              <a:extLst>
                <a:ext uri="{FF2B5EF4-FFF2-40B4-BE49-F238E27FC236}">
                  <a16:creationId xmlns:a16="http://schemas.microsoft.com/office/drawing/2014/main" id="{F7D343ED-53F6-DA02-8D0E-077D7BB220B9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Google Shape;4748;p55">
              <a:extLst>
                <a:ext uri="{FF2B5EF4-FFF2-40B4-BE49-F238E27FC236}">
                  <a16:creationId xmlns:a16="http://schemas.microsoft.com/office/drawing/2014/main" id="{1F530098-76BC-B5EA-85CC-C1E8DBF5CA2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Google Shape;4749;p55">
              <a:extLst>
                <a:ext uri="{FF2B5EF4-FFF2-40B4-BE49-F238E27FC236}">
                  <a16:creationId xmlns:a16="http://schemas.microsoft.com/office/drawing/2014/main" id="{36A4972E-171F-D2DC-7626-068EC6EB4221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Google Shape;4750;p55">
              <a:extLst>
                <a:ext uri="{FF2B5EF4-FFF2-40B4-BE49-F238E27FC236}">
                  <a16:creationId xmlns:a16="http://schemas.microsoft.com/office/drawing/2014/main" id="{B0FE91B3-D9A9-F2F9-3C0F-1EF070437BF5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Google Shape;4751;p55">
              <a:extLst>
                <a:ext uri="{FF2B5EF4-FFF2-40B4-BE49-F238E27FC236}">
                  <a16:creationId xmlns:a16="http://schemas.microsoft.com/office/drawing/2014/main" id="{F6F1FEE1-B8D6-4F74-72EA-D066B5F35BF3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Google Shape;4752;p55">
              <a:extLst>
                <a:ext uri="{FF2B5EF4-FFF2-40B4-BE49-F238E27FC236}">
                  <a16:creationId xmlns:a16="http://schemas.microsoft.com/office/drawing/2014/main" id="{5079E9F5-AF4F-32EA-D5DD-0239E9CCED06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Google Shape;4753;p55">
              <a:extLst>
                <a:ext uri="{FF2B5EF4-FFF2-40B4-BE49-F238E27FC236}">
                  <a16:creationId xmlns:a16="http://schemas.microsoft.com/office/drawing/2014/main" id="{147B1D75-9735-6630-91FA-E78FD8A8DDD0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Google Shape;4754;p55">
              <a:extLst>
                <a:ext uri="{FF2B5EF4-FFF2-40B4-BE49-F238E27FC236}">
                  <a16:creationId xmlns:a16="http://schemas.microsoft.com/office/drawing/2014/main" id="{EE181BD8-C323-ECC5-E408-5ABF41B0FFC0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Google Shape;4755;p55">
              <a:extLst>
                <a:ext uri="{FF2B5EF4-FFF2-40B4-BE49-F238E27FC236}">
                  <a16:creationId xmlns:a16="http://schemas.microsoft.com/office/drawing/2014/main" id="{74E6C74A-C8F2-1315-D6B2-EEAB8D3701AA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Google Shape;4756;p55">
              <a:extLst>
                <a:ext uri="{FF2B5EF4-FFF2-40B4-BE49-F238E27FC236}">
                  <a16:creationId xmlns:a16="http://schemas.microsoft.com/office/drawing/2014/main" id="{383CA41E-4F09-B0B4-405B-FF086681A37E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Google Shape;4757;p55">
              <a:extLst>
                <a:ext uri="{FF2B5EF4-FFF2-40B4-BE49-F238E27FC236}">
                  <a16:creationId xmlns:a16="http://schemas.microsoft.com/office/drawing/2014/main" id="{41CB9D23-437C-621F-E9AF-3C274FAB010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Google Shape;4758;p55">
              <a:extLst>
                <a:ext uri="{FF2B5EF4-FFF2-40B4-BE49-F238E27FC236}">
                  <a16:creationId xmlns:a16="http://schemas.microsoft.com/office/drawing/2014/main" id="{305FFEB9-1BF2-86E7-C661-F7189906388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Google Shape;4759;p55">
              <a:extLst>
                <a:ext uri="{FF2B5EF4-FFF2-40B4-BE49-F238E27FC236}">
                  <a16:creationId xmlns:a16="http://schemas.microsoft.com/office/drawing/2014/main" id="{6B56B055-CCA4-C35E-5A16-424E3EEFB01F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57" name="Google Shape;4718;p55">
            <a:extLst>
              <a:ext uri="{FF2B5EF4-FFF2-40B4-BE49-F238E27FC236}">
                <a16:creationId xmlns:a16="http://schemas.microsoft.com/office/drawing/2014/main" id="{6DF4BC78-7519-F3BA-2C22-7CF991BACFD2}"/>
              </a:ext>
            </a:extLst>
          </p:cNvPr>
          <p:cNvGrpSpPr/>
          <p:nvPr/>
        </p:nvGrpSpPr>
        <p:grpSpPr>
          <a:xfrm>
            <a:off x="8494178" y="2673524"/>
            <a:ext cx="338072" cy="417985"/>
            <a:chOff x="4996825" y="327400"/>
            <a:chExt cx="1034125" cy="949875"/>
          </a:xfrm>
        </p:grpSpPr>
        <p:sp>
          <p:nvSpPr>
            <p:cNvPr id="258" name="Google Shape;4719;p55">
              <a:extLst>
                <a:ext uri="{FF2B5EF4-FFF2-40B4-BE49-F238E27FC236}">
                  <a16:creationId xmlns:a16="http://schemas.microsoft.com/office/drawing/2014/main" id="{088025BF-BD43-B808-6971-C3161072A960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Google Shape;4720;p55">
              <a:extLst>
                <a:ext uri="{FF2B5EF4-FFF2-40B4-BE49-F238E27FC236}">
                  <a16:creationId xmlns:a16="http://schemas.microsoft.com/office/drawing/2014/main" id="{1C3D313C-5F25-8B4B-9DAF-2600A8E75CAD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Google Shape;4721;p55">
              <a:extLst>
                <a:ext uri="{FF2B5EF4-FFF2-40B4-BE49-F238E27FC236}">
                  <a16:creationId xmlns:a16="http://schemas.microsoft.com/office/drawing/2014/main" id="{4F1EF741-EA0F-C85B-C42C-D76B95E9F21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Google Shape;4722;p55">
              <a:extLst>
                <a:ext uri="{FF2B5EF4-FFF2-40B4-BE49-F238E27FC236}">
                  <a16:creationId xmlns:a16="http://schemas.microsoft.com/office/drawing/2014/main" id="{CD337D1A-3705-E863-438B-EDE8348D099C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Google Shape;4723;p55">
              <a:extLst>
                <a:ext uri="{FF2B5EF4-FFF2-40B4-BE49-F238E27FC236}">
                  <a16:creationId xmlns:a16="http://schemas.microsoft.com/office/drawing/2014/main" id="{1B55AAC0-D328-71B5-9A9C-CC1182CEEF14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Google Shape;4724;p55">
              <a:extLst>
                <a:ext uri="{FF2B5EF4-FFF2-40B4-BE49-F238E27FC236}">
                  <a16:creationId xmlns:a16="http://schemas.microsoft.com/office/drawing/2014/main" id="{2CDC5105-B52B-DD95-AC27-F9A03A9649A6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Google Shape;4725;p55">
              <a:extLst>
                <a:ext uri="{FF2B5EF4-FFF2-40B4-BE49-F238E27FC236}">
                  <a16:creationId xmlns:a16="http://schemas.microsoft.com/office/drawing/2014/main" id="{EC86C9EF-E92D-B5F4-EF33-9C47DF4A6681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Google Shape;4726;p55">
              <a:extLst>
                <a:ext uri="{FF2B5EF4-FFF2-40B4-BE49-F238E27FC236}">
                  <a16:creationId xmlns:a16="http://schemas.microsoft.com/office/drawing/2014/main" id="{654C8EEC-2E64-1CEF-017E-797AEFFD416E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Google Shape;4727;p55">
              <a:extLst>
                <a:ext uri="{FF2B5EF4-FFF2-40B4-BE49-F238E27FC236}">
                  <a16:creationId xmlns:a16="http://schemas.microsoft.com/office/drawing/2014/main" id="{6BB2D3A0-0BAD-DE35-BBBA-C9A06295CF47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Google Shape;4728;p55">
              <a:extLst>
                <a:ext uri="{FF2B5EF4-FFF2-40B4-BE49-F238E27FC236}">
                  <a16:creationId xmlns:a16="http://schemas.microsoft.com/office/drawing/2014/main" id="{F21ABF5C-6663-F1E4-7C8F-C0AF281FE3B9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Google Shape;4729;p55">
              <a:extLst>
                <a:ext uri="{FF2B5EF4-FFF2-40B4-BE49-F238E27FC236}">
                  <a16:creationId xmlns:a16="http://schemas.microsoft.com/office/drawing/2014/main" id="{C416EC93-47DE-D42B-F36C-0ACEC987C57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Google Shape;4730;p55">
              <a:extLst>
                <a:ext uri="{FF2B5EF4-FFF2-40B4-BE49-F238E27FC236}">
                  <a16:creationId xmlns:a16="http://schemas.microsoft.com/office/drawing/2014/main" id="{28E2B8F2-CACD-41A2-3DED-CEC85E834CE2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Google Shape;4731;p55">
              <a:extLst>
                <a:ext uri="{FF2B5EF4-FFF2-40B4-BE49-F238E27FC236}">
                  <a16:creationId xmlns:a16="http://schemas.microsoft.com/office/drawing/2014/main" id="{0BD30637-447A-9105-43CB-27846AA79979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Google Shape;4732;p55">
              <a:extLst>
                <a:ext uri="{FF2B5EF4-FFF2-40B4-BE49-F238E27FC236}">
                  <a16:creationId xmlns:a16="http://schemas.microsoft.com/office/drawing/2014/main" id="{201417EC-BDC4-5D66-1434-ED073DDA5A13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Google Shape;4733;p55">
              <a:extLst>
                <a:ext uri="{FF2B5EF4-FFF2-40B4-BE49-F238E27FC236}">
                  <a16:creationId xmlns:a16="http://schemas.microsoft.com/office/drawing/2014/main" id="{C2D47529-E978-B948-CB1A-CF5350D14C46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Google Shape;4734;p55">
              <a:extLst>
                <a:ext uri="{FF2B5EF4-FFF2-40B4-BE49-F238E27FC236}">
                  <a16:creationId xmlns:a16="http://schemas.microsoft.com/office/drawing/2014/main" id="{0367252F-2BF1-3E06-8165-7917D3C7F55C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Google Shape;4735;p55">
              <a:extLst>
                <a:ext uri="{FF2B5EF4-FFF2-40B4-BE49-F238E27FC236}">
                  <a16:creationId xmlns:a16="http://schemas.microsoft.com/office/drawing/2014/main" id="{442D523E-CE1C-4F0A-B908-DD448B85EF40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Google Shape;4736;p55">
              <a:extLst>
                <a:ext uri="{FF2B5EF4-FFF2-40B4-BE49-F238E27FC236}">
                  <a16:creationId xmlns:a16="http://schemas.microsoft.com/office/drawing/2014/main" id="{B69A93B7-9F21-0680-2234-014D9D869CBE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Google Shape;4737;p55">
              <a:extLst>
                <a:ext uri="{FF2B5EF4-FFF2-40B4-BE49-F238E27FC236}">
                  <a16:creationId xmlns:a16="http://schemas.microsoft.com/office/drawing/2014/main" id="{E6373BBE-2452-D00F-F801-01552998E912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Google Shape;4738;p55">
              <a:extLst>
                <a:ext uri="{FF2B5EF4-FFF2-40B4-BE49-F238E27FC236}">
                  <a16:creationId xmlns:a16="http://schemas.microsoft.com/office/drawing/2014/main" id="{A94AC544-970D-8EF7-9D76-0F9F399F1AA0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Google Shape;4739;p55">
              <a:extLst>
                <a:ext uri="{FF2B5EF4-FFF2-40B4-BE49-F238E27FC236}">
                  <a16:creationId xmlns:a16="http://schemas.microsoft.com/office/drawing/2014/main" id="{86F9439B-4162-F197-6E21-05241F7C6A37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Google Shape;4740;p55">
              <a:extLst>
                <a:ext uri="{FF2B5EF4-FFF2-40B4-BE49-F238E27FC236}">
                  <a16:creationId xmlns:a16="http://schemas.microsoft.com/office/drawing/2014/main" id="{256B7DCB-D6CB-4AC4-3415-C6146A5450E8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Google Shape;4741;p55">
              <a:extLst>
                <a:ext uri="{FF2B5EF4-FFF2-40B4-BE49-F238E27FC236}">
                  <a16:creationId xmlns:a16="http://schemas.microsoft.com/office/drawing/2014/main" id="{83FE43B8-2DF7-61B0-C808-5A5CDAD36876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Google Shape;4742;p55">
              <a:extLst>
                <a:ext uri="{FF2B5EF4-FFF2-40B4-BE49-F238E27FC236}">
                  <a16:creationId xmlns:a16="http://schemas.microsoft.com/office/drawing/2014/main" id="{423CC59C-ABE9-5CE4-2DF9-BD8E21D1FF47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Google Shape;4743;p55">
              <a:extLst>
                <a:ext uri="{FF2B5EF4-FFF2-40B4-BE49-F238E27FC236}">
                  <a16:creationId xmlns:a16="http://schemas.microsoft.com/office/drawing/2014/main" id="{1A207FF3-1783-9C72-BA6B-95D67B13890B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Google Shape;4744;p55">
              <a:extLst>
                <a:ext uri="{FF2B5EF4-FFF2-40B4-BE49-F238E27FC236}">
                  <a16:creationId xmlns:a16="http://schemas.microsoft.com/office/drawing/2014/main" id="{9B178E80-FAE7-43A1-092F-E5E0E8484042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Google Shape;4745;p55">
              <a:extLst>
                <a:ext uri="{FF2B5EF4-FFF2-40B4-BE49-F238E27FC236}">
                  <a16:creationId xmlns:a16="http://schemas.microsoft.com/office/drawing/2014/main" id="{9E916643-6B7D-5203-1D02-D0E742E5397D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Google Shape;4746;p55">
              <a:extLst>
                <a:ext uri="{FF2B5EF4-FFF2-40B4-BE49-F238E27FC236}">
                  <a16:creationId xmlns:a16="http://schemas.microsoft.com/office/drawing/2014/main" id="{55BC6E30-C809-6346-63C5-937EA1696B44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Google Shape;4747;p55">
              <a:extLst>
                <a:ext uri="{FF2B5EF4-FFF2-40B4-BE49-F238E27FC236}">
                  <a16:creationId xmlns:a16="http://schemas.microsoft.com/office/drawing/2014/main" id="{1F17B321-578E-9C81-6FD8-50EDB2EA48F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Google Shape;4748;p55">
              <a:extLst>
                <a:ext uri="{FF2B5EF4-FFF2-40B4-BE49-F238E27FC236}">
                  <a16:creationId xmlns:a16="http://schemas.microsoft.com/office/drawing/2014/main" id="{D6296A7F-374B-E334-FBB4-55DE0419E8FB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Google Shape;4749;p55">
              <a:extLst>
                <a:ext uri="{FF2B5EF4-FFF2-40B4-BE49-F238E27FC236}">
                  <a16:creationId xmlns:a16="http://schemas.microsoft.com/office/drawing/2014/main" id="{5C1A581B-7B45-FCD8-BCC1-BB3137BC0C31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Google Shape;4750;p55">
              <a:extLst>
                <a:ext uri="{FF2B5EF4-FFF2-40B4-BE49-F238E27FC236}">
                  <a16:creationId xmlns:a16="http://schemas.microsoft.com/office/drawing/2014/main" id="{E0DA85E1-5656-693F-3B2C-DD28EE50B07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Google Shape;4751;p55">
              <a:extLst>
                <a:ext uri="{FF2B5EF4-FFF2-40B4-BE49-F238E27FC236}">
                  <a16:creationId xmlns:a16="http://schemas.microsoft.com/office/drawing/2014/main" id="{4F2C5D1B-CCB2-5318-F6A0-9AA438EAD23A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Google Shape;4752;p55">
              <a:extLst>
                <a:ext uri="{FF2B5EF4-FFF2-40B4-BE49-F238E27FC236}">
                  <a16:creationId xmlns:a16="http://schemas.microsoft.com/office/drawing/2014/main" id="{31D569A7-26BD-9B86-1895-45AB3A97D2D2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Google Shape;4753;p55">
              <a:extLst>
                <a:ext uri="{FF2B5EF4-FFF2-40B4-BE49-F238E27FC236}">
                  <a16:creationId xmlns:a16="http://schemas.microsoft.com/office/drawing/2014/main" id="{240D8493-3A87-2FF0-0040-E108A4028FD0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Google Shape;4754;p55">
              <a:extLst>
                <a:ext uri="{FF2B5EF4-FFF2-40B4-BE49-F238E27FC236}">
                  <a16:creationId xmlns:a16="http://schemas.microsoft.com/office/drawing/2014/main" id="{D597A81E-9302-29C2-2EDF-11315994D8F6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Google Shape;4755;p55">
              <a:extLst>
                <a:ext uri="{FF2B5EF4-FFF2-40B4-BE49-F238E27FC236}">
                  <a16:creationId xmlns:a16="http://schemas.microsoft.com/office/drawing/2014/main" id="{6F69B0DD-532F-94BC-371D-4C8D6AB1F54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Google Shape;4756;p55">
              <a:extLst>
                <a:ext uri="{FF2B5EF4-FFF2-40B4-BE49-F238E27FC236}">
                  <a16:creationId xmlns:a16="http://schemas.microsoft.com/office/drawing/2014/main" id="{AF54FF92-948A-711F-3B81-254B0AF77F58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Google Shape;4757;p55">
              <a:extLst>
                <a:ext uri="{FF2B5EF4-FFF2-40B4-BE49-F238E27FC236}">
                  <a16:creationId xmlns:a16="http://schemas.microsoft.com/office/drawing/2014/main" id="{B6665071-878E-8D6A-D798-DB1A92AE1BEA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Google Shape;4758;p55">
              <a:extLst>
                <a:ext uri="{FF2B5EF4-FFF2-40B4-BE49-F238E27FC236}">
                  <a16:creationId xmlns:a16="http://schemas.microsoft.com/office/drawing/2014/main" id="{9C68CC64-1CB5-89D4-8D4D-EC492C13FB45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Google Shape;4759;p55">
              <a:extLst>
                <a:ext uri="{FF2B5EF4-FFF2-40B4-BE49-F238E27FC236}">
                  <a16:creationId xmlns:a16="http://schemas.microsoft.com/office/drawing/2014/main" id="{9FB4801A-F1F6-37A1-02C5-858000EC970F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99" name="Google Shape;4718;p55">
            <a:extLst>
              <a:ext uri="{FF2B5EF4-FFF2-40B4-BE49-F238E27FC236}">
                <a16:creationId xmlns:a16="http://schemas.microsoft.com/office/drawing/2014/main" id="{030C36AC-251A-29A6-3491-BD6545D2E85E}"/>
              </a:ext>
            </a:extLst>
          </p:cNvPr>
          <p:cNvGrpSpPr/>
          <p:nvPr/>
        </p:nvGrpSpPr>
        <p:grpSpPr>
          <a:xfrm>
            <a:off x="2362455" y="4583428"/>
            <a:ext cx="338072" cy="417985"/>
            <a:chOff x="4996825" y="327400"/>
            <a:chExt cx="1034125" cy="949875"/>
          </a:xfrm>
        </p:grpSpPr>
        <p:sp>
          <p:nvSpPr>
            <p:cNvPr id="300" name="Google Shape;4719;p55">
              <a:extLst>
                <a:ext uri="{FF2B5EF4-FFF2-40B4-BE49-F238E27FC236}">
                  <a16:creationId xmlns:a16="http://schemas.microsoft.com/office/drawing/2014/main" id="{4BB541E2-6F52-941F-B1F0-95A8615A65D4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Google Shape;4720;p55">
              <a:extLst>
                <a:ext uri="{FF2B5EF4-FFF2-40B4-BE49-F238E27FC236}">
                  <a16:creationId xmlns:a16="http://schemas.microsoft.com/office/drawing/2014/main" id="{D898DFD3-2ED4-F5A7-E71C-2098AEE40001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Google Shape;4721;p55">
              <a:extLst>
                <a:ext uri="{FF2B5EF4-FFF2-40B4-BE49-F238E27FC236}">
                  <a16:creationId xmlns:a16="http://schemas.microsoft.com/office/drawing/2014/main" id="{B9D5417E-7480-D7DA-2F49-D12F877E16FC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Google Shape;4722;p55">
              <a:extLst>
                <a:ext uri="{FF2B5EF4-FFF2-40B4-BE49-F238E27FC236}">
                  <a16:creationId xmlns:a16="http://schemas.microsoft.com/office/drawing/2014/main" id="{25B45463-B192-49D7-2DA1-9D38AFBDCCAE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Google Shape;4723;p55">
              <a:extLst>
                <a:ext uri="{FF2B5EF4-FFF2-40B4-BE49-F238E27FC236}">
                  <a16:creationId xmlns:a16="http://schemas.microsoft.com/office/drawing/2014/main" id="{E2F2CF52-4A90-4369-2F58-3ECC01031CD3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Google Shape;4724;p55">
              <a:extLst>
                <a:ext uri="{FF2B5EF4-FFF2-40B4-BE49-F238E27FC236}">
                  <a16:creationId xmlns:a16="http://schemas.microsoft.com/office/drawing/2014/main" id="{021D2DB3-27D5-5F06-DCFD-4CB0370DC6E1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Google Shape;4725;p55">
              <a:extLst>
                <a:ext uri="{FF2B5EF4-FFF2-40B4-BE49-F238E27FC236}">
                  <a16:creationId xmlns:a16="http://schemas.microsoft.com/office/drawing/2014/main" id="{E25FC4A0-7651-98A7-7E34-2E0ED581C7CE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Google Shape;4726;p55">
              <a:extLst>
                <a:ext uri="{FF2B5EF4-FFF2-40B4-BE49-F238E27FC236}">
                  <a16:creationId xmlns:a16="http://schemas.microsoft.com/office/drawing/2014/main" id="{29F519FB-0634-3D09-611E-A61E6659DA71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Google Shape;4727;p55">
              <a:extLst>
                <a:ext uri="{FF2B5EF4-FFF2-40B4-BE49-F238E27FC236}">
                  <a16:creationId xmlns:a16="http://schemas.microsoft.com/office/drawing/2014/main" id="{80048DB8-B5DF-9D1D-C5EC-C53E8C389F4F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Google Shape;4728;p55">
              <a:extLst>
                <a:ext uri="{FF2B5EF4-FFF2-40B4-BE49-F238E27FC236}">
                  <a16:creationId xmlns:a16="http://schemas.microsoft.com/office/drawing/2014/main" id="{771D3D25-C334-752D-8D44-D821988536F2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Google Shape;4729;p55">
              <a:extLst>
                <a:ext uri="{FF2B5EF4-FFF2-40B4-BE49-F238E27FC236}">
                  <a16:creationId xmlns:a16="http://schemas.microsoft.com/office/drawing/2014/main" id="{B5EE149B-95A9-279F-BF72-56C26D47EE95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Google Shape;4730;p55">
              <a:extLst>
                <a:ext uri="{FF2B5EF4-FFF2-40B4-BE49-F238E27FC236}">
                  <a16:creationId xmlns:a16="http://schemas.microsoft.com/office/drawing/2014/main" id="{6D4F36CC-85A6-486A-C6FE-BA7A0E5AD8EE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Google Shape;4731;p55">
              <a:extLst>
                <a:ext uri="{FF2B5EF4-FFF2-40B4-BE49-F238E27FC236}">
                  <a16:creationId xmlns:a16="http://schemas.microsoft.com/office/drawing/2014/main" id="{BBE8B949-DF52-8598-3457-1D2DB0D3703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Google Shape;4732;p55">
              <a:extLst>
                <a:ext uri="{FF2B5EF4-FFF2-40B4-BE49-F238E27FC236}">
                  <a16:creationId xmlns:a16="http://schemas.microsoft.com/office/drawing/2014/main" id="{98651D78-F5E1-AB06-9E6C-F8AEF1FB6705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Google Shape;4733;p55">
              <a:extLst>
                <a:ext uri="{FF2B5EF4-FFF2-40B4-BE49-F238E27FC236}">
                  <a16:creationId xmlns:a16="http://schemas.microsoft.com/office/drawing/2014/main" id="{06E479B7-909B-C0AB-E1C5-AC533DACA562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Google Shape;4734;p55">
              <a:extLst>
                <a:ext uri="{FF2B5EF4-FFF2-40B4-BE49-F238E27FC236}">
                  <a16:creationId xmlns:a16="http://schemas.microsoft.com/office/drawing/2014/main" id="{420918C2-E328-AC3C-4764-63956B331320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Google Shape;4735;p55">
              <a:extLst>
                <a:ext uri="{FF2B5EF4-FFF2-40B4-BE49-F238E27FC236}">
                  <a16:creationId xmlns:a16="http://schemas.microsoft.com/office/drawing/2014/main" id="{43154CC2-C3CE-8487-B2D2-86014CA8F36B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Google Shape;4736;p55">
              <a:extLst>
                <a:ext uri="{FF2B5EF4-FFF2-40B4-BE49-F238E27FC236}">
                  <a16:creationId xmlns:a16="http://schemas.microsoft.com/office/drawing/2014/main" id="{0611A9D5-4CB1-C08C-90BC-43BBFAA25C7B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Google Shape;4737;p55">
              <a:extLst>
                <a:ext uri="{FF2B5EF4-FFF2-40B4-BE49-F238E27FC236}">
                  <a16:creationId xmlns:a16="http://schemas.microsoft.com/office/drawing/2014/main" id="{B8EC2770-2CC4-F943-E1A7-C1CC95E5B2E7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Google Shape;4738;p55">
              <a:extLst>
                <a:ext uri="{FF2B5EF4-FFF2-40B4-BE49-F238E27FC236}">
                  <a16:creationId xmlns:a16="http://schemas.microsoft.com/office/drawing/2014/main" id="{2F76B991-1C7D-813A-B011-851223A54C78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Google Shape;4739;p55">
              <a:extLst>
                <a:ext uri="{FF2B5EF4-FFF2-40B4-BE49-F238E27FC236}">
                  <a16:creationId xmlns:a16="http://schemas.microsoft.com/office/drawing/2014/main" id="{7F94EB39-DC53-4F07-C9A6-1FE53BCF66C1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Google Shape;4740;p55">
              <a:extLst>
                <a:ext uri="{FF2B5EF4-FFF2-40B4-BE49-F238E27FC236}">
                  <a16:creationId xmlns:a16="http://schemas.microsoft.com/office/drawing/2014/main" id="{C459C91F-446D-6115-4164-CC4CFF19224F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Google Shape;4741;p55">
              <a:extLst>
                <a:ext uri="{FF2B5EF4-FFF2-40B4-BE49-F238E27FC236}">
                  <a16:creationId xmlns:a16="http://schemas.microsoft.com/office/drawing/2014/main" id="{35709372-F3F1-8E18-3D88-FDB021A8FE6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Google Shape;4742;p55">
              <a:extLst>
                <a:ext uri="{FF2B5EF4-FFF2-40B4-BE49-F238E27FC236}">
                  <a16:creationId xmlns:a16="http://schemas.microsoft.com/office/drawing/2014/main" id="{9A84AE29-4DDB-3BA8-3EB5-627F8ACED0AE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Google Shape;4743;p55">
              <a:extLst>
                <a:ext uri="{FF2B5EF4-FFF2-40B4-BE49-F238E27FC236}">
                  <a16:creationId xmlns:a16="http://schemas.microsoft.com/office/drawing/2014/main" id="{5A33FB3A-D359-7449-EAAA-E9753D9B70B4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Google Shape;4744;p55">
              <a:extLst>
                <a:ext uri="{FF2B5EF4-FFF2-40B4-BE49-F238E27FC236}">
                  <a16:creationId xmlns:a16="http://schemas.microsoft.com/office/drawing/2014/main" id="{EFACAEC6-11EA-8300-0C89-143FD8942D7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Google Shape;4745;p55">
              <a:extLst>
                <a:ext uri="{FF2B5EF4-FFF2-40B4-BE49-F238E27FC236}">
                  <a16:creationId xmlns:a16="http://schemas.microsoft.com/office/drawing/2014/main" id="{09CFD13D-56B8-76DC-0AA4-13704AC00AD7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Google Shape;4746;p55">
              <a:extLst>
                <a:ext uri="{FF2B5EF4-FFF2-40B4-BE49-F238E27FC236}">
                  <a16:creationId xmlns:a16="http://schemas.microsoft.com/office/drawing/2014/main" id="{4C486015-2B13-6328-8241-058EC8AFF896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Google Shape;4747;p55">
              <a:extLst>
                <a:ext uri="{FF2B5EF4-FFF2-40B4-BE49-F238E27FC236}">
                  <a16:creationId xmlns:a16="http://schemas.microsoft.com/office/drawing/2014/main" id="{C1EC1F2D-0064-8417-B002-96DB05E6D9B1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Google Shape;4748;p55">
              <a:extLst>
                <a:ext uri="{FF2B5EF4-FFF2-40B4-BE49-F238E27FC236}">
                  <a16:creationId xmlns:a16="http://schemas.microsoft.com/office/drawing/2014/main" id="{4CC4224C-8E0A-345C-1065-D196E080EEDC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Google Shape;4749;p55">
              <a:extLst>
                <a:ext uri="{FF2B5EF4-FFF2-40B4-BE49-F238E27FC236}">
                  <a16:creationId xmlns:a16="http://schemas.microsoft.com/office/drawing/2014/main" id="{175C1EDA-5631-D04B-A3AC-1E29BFECC4A2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Google Shape;4750;p55">
              <a:extLst>
                <a:ext uri="{FF2B5EF4-FFF2-40B4-BE49-F238E27FC236}">
                  <a16:creationId xmlns:a16="http://schemas.microsoft.com/office/drawing/2014/main" id="{22461052-CD27-C97D-CBF2-2ED40E6BD0D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Google Shape;4751;p55">
              <a:extLst>
                <a:ext uri="{FF2B5EF4-FFF2-40B4-BE49-F238E27FC236}">
                  <a16:creationId xmlns:a16="http://schemas.microsoft.com/office/drawing/2014/main" id="{7BBD9548-C689-6859-BD9E-09CF4FE4E2A8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Google Shape;4752;p55">
              <a:extLst>
                <a:ext uri="{FF2B5EF4-FFF2-40B4-BE49-F238E27FC236}">
                  <a16:creationId xmlns:a16="http://schemas.microsoft.com/office/drawing/2014/main" id="{2759744F-53C8-FB4C-E30A-457FD87E2EEE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Google Shape;4753;p55">
              <a:extLst>
                <a:ext uri="{FF2B5EF4-FFF2-40B4-BE49-F238E27FC236}">
                  <a16:creationId xmlns:a16="http://schemas.microsoft.com/office/drawing/2014/main" id="{D5169820-6208-9188-932E-907D4FB578EA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Google Shape;4754;p55">
              <a:extLst>
                <a:ext uri="{FF2B5EF4-FFF2-40B4-BE49-F238E27FC236}">
                  <a16:creationId xmlns:a16="http://schemas.microsoft.com/office/drawing/2014/main" id="{207EAD0B-4637-CF27-237E-1A0E29201F9A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Google Shape;4755;p55">
              <a:extLst>
                <a:ext uri="{FF2B5EF4-FFF2-40B4-BE49-F238E27FC236}">
                  <a16:creationId xmlns:a16="http://schemas.microsoft.com/office/drawing/2014/main" id="{E1F17B59-9A1C-74DE-614D-93E822806A6D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Google Shape;4756;p55">
              <a:extLst>
                <a:ext uri="{FF2B5EF4-FFF2-40B4-BE49-F238E27FC236}">
                  <a16:creationId xmlns:a16="http://schemas.microsoft.com/office/drawing/2014/main" id="{48F60941-01A6-631E-4FEB-703E91F9DDEE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Google Shape;4757;p55">
              <a:extLst>
                <a:ext uri="{FF2B5EF4-FFF2-40B4-BE49-F238E27FC236}">
                  <a16:creationId xmlns:a16="http://schemas.microsoft.com/office/drawing/2014/main" id="{D3502A42-C4DC-69E9-C65E-2954011BF580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Google Shape;4758;p55">
              <a:extLst>
                <a:ext uri="{FF2B5EF4-FFF2-40B4-BE49-F238E27FC236}">
                  <a16:creationId xmlns:a16="http://schemas.microsoft.com/office/drawing/2014/main" id="{8EA0EA00-1086-92A2-B5DE-57233768A531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Google Shape;4759;p55">
              <a:extLst>
                <a:ext uri="{FF2B5EF4-FFF2-40B4-BE49-F238E27FC236}">
                  <a16:creationId xmlns:a16="http://schemas.microsoft.com/office/drawing/2014/main" id="{D7AAB301-2083-325A-FFB9-8344D530F9CD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Hình ảnh 7">
            <a:extLst>
              <a:ext uri="{FF2B5EF4-FFF2-40B4-BE49-F238E27FC236}">
                <a16:creationId xmlns:a16="http://schemas.microsoft.com/office/drawing/2014/main" id="{CDC109A0-08AB-293B-1713-800AAE7598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09260"/>
            <a:ext cx="8947574" cy="219274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0" name="Picture 9">
            <a:extLst>
              <a:ext uri="{FF2B5EF4-FFF2-40B4-BE49-F238E27FC236}">
                <a16:creationId xmlns:a16="http://schemas.microsoft.com/office/drawing/2014/main" id="{1C70F0F4-7896-1397-1FA8-C1D0882CDA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6816437" y="777571"/>
            <a:ext cx="809200" cy="809200"/>
          </a:xfrm>
          <a:prstGeom prst="rect">
            <a:avLst/>
          </a:prstGeom>
        </p:spPr>
      </p:pic>
      <p:pic>
        <p:nvPicPr>
          <p:cNvPr id="31" name="Picture 9">
            <a:extLst>
              <a:ext uri="{FF2B5EF4-FFF2-40B4-BE49-F238E27FC236}">
                <a16:creationId xmlns:a16="http://schemas.microsoft.com/office/drawing/2014/main" id="{633EB997-177A-E3B6-67AC-9520014E1F2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6816437" y="3961329"/>
            <a:ext cx="809200" cy="809200"/>
          </a:xfrm>
          <a:prstGeom prst="rect">
            <a:avLst/>
          </a:prstGeom>
        </p:spPr>
      </p:pic>
      <p:pic>
        <p:nvPicPr>
          <p:cNvPr id="32" name="Picture 9">
            <a:extLst>
              <a:ext uri="{FF2B5EF4-FFF2-40B4-BE49-F238E27FC236}">
                <a16:creationId xmlns:a16="http://schemas.microsoft.com/office/drawing/2014/main" id="{8DB1AB7F-CF53-3F12-49B0-71FC421787E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433947" y="4176500"/>
            <a:ext cx="809200" cy="809200"/>
          </a:xfrm>
          <a:prstGeom prst="rect">
            <a:avLst/>
          </a:prstGeom>
        </p:spPr>
      </p:pic>
      <p:grpSp>
        <p:nvGrpSpPr>
          <p:cNvPr id="33" name="Google Shape;3593;p43">
            <a:extLst>
              <a:ext uri="{FF2B5EF4-FFF2-40B4-BE49-F238E27FC236}">
                <a16:creationId xmlns:a16="http://schemas.microsoft.com/office/drawing/2014/main" id="{1348CB2B-3E7C-EB72-B56A-A78CBD694D9A}"/>
              </a:ext>
            </a:extLst>
          </p:cNvPr>
          <p:cNvGrpSpPr/>
          <p:nvPr/>
        </p:nvGrpSpPr>
        <p:grpSpPr>
          <a:xfrm>
            <a:off x="283958" y="3791385"/>
            <a:ext cx="350431" cy="339887"/>
            <a:chOff x="3270675" y="841800"/>
            <a:chExt cx="497700" cy="482725"/>
          </a:xfrm>
        </p:grpSpPr>
        <p:sp>
          <p:nvSpPr>
            <p:cNvPr id="34" name="Google Shape;3594;p43">
              <a:extLst>
                <a:ext uri="{FF2B5EF4-FFF2-40B4-BE49-F238E27FC236}">
                  <a16:creationId xmlns:a16="http://schemas.microsoft.com/office/drawing/2014/main" id="{003DEB37-62C9-F94F-6E80-DEF64D03642C}"/>
                </a:ext>
              </a:extLst>
            </p:cNvPr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5" name="Google Shape;3595;p43">
              <a:extLst>
                <a:ext uri="{FF2B5EF4-FFF2-40B4-BE49-F238E27FC236}">
                  <a16:creationId xmlns:a16="http://schemas.microsoft.com/office/drawing/2014/main" id="{40A63814-2620-FE0F-E035-40DEA971F003}"/>
                </a:ext>
              </a:extLst>
            </p:cNvPr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6" name="Google Shape;3596;p43">
              <a:extLst>
                <a:ext uri="{FF2B5EF4-FFF2-40B4-BE49-F238E27FC236}">
                  <a16:creationId xmlns:a16="http://schemas.microsoft.com/office/drawing/2014/main" id="{7CE133D4-16E1-BBC6-A389-C3226648D812}"/>
                </a:ext>
              </a:extLst>
            </p:cNvPr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37" name="Google Shape;3593;p43">
            <a:extLst>
              <a:ext uri="{FF2B5EF4-FFF2-40B4-BE49-F238E27FC236}">
                <a16:creationId xmlns:a16="http://schemas.microsoft.com/office/drawing/2014/main" id="{BBBA24E9-9AF2-534B-B2EA-CC89427C38D5}"/>
              </a:ext>
            </a:extLst>
          </p:cNvPr>
          <p:cNvGrpSpPr/>
          <p:nvPr/>
        </p:nvGrpSpPr>
        <p:grpSpPr>
          <a:xfrm>
            <a:off x="7841612" y="1911320"/>
            <a:ext cx="350431" cy="339887"/>
            <a:chOff x="3270675" y="841800"/>
            <a:chExt cx="497700" cy="482725"/>
          </a:xfrm>
        </p:grpSpPr>
        <p:sp>
          <p:nvSpPr>
            <p:cNvPr id="38" name="Google Shape;3594;p43">
              <a:extLst>
                <a:ext uri="{FF2B5EF4-FFF2-40B4-BE49-F238E27FC236}">
                  <a16:creationId xmlns:a16="http://schemas.microsoft.com/office/drawing/2014/main" id="{661A0D6A-A589-6955-18BB-B41B77A9308E}"/>
                </a:ext>
              </a:extLst>
            </p:cNvPr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9" name="Google Shape;3595;p43">
              <a:extLst>
                <a:ext uri="{FF2B5EF4-FFF2-40B4-BE49-F238E27FC236}">
                  <a16:creationId xmlns:a16="http://schemas.microsoft.com/office/drawing/2014/main" id="{49E1AF07-F2F6-4677-8397-1F2805BF5436}"/>
                </a:ext>
              </a:extLst>
            </p:cNvPr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0" name="Google Shape;3596;p43">
              <a:extLst>
                <a:ext uri="{FF2B5EF4-FFF2-40B4-BE49-F238E27FC236}">
                  <a16:creationId xmlns:a16="http://schemas.microsoft.com/office/drawing/2014/main" id="{2DDFD75A-7202-9B45-66BE-CFCCE9630A55}"/>
                </a:ext>
              </a:extLst>
            </p:cNvPr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" name="Hộp Văn bản 1">
            <a:extLst>
              <a:ext uri="{FF2B5EF4-FFF2-40B4-BE49-F238E27FC236}">
                <a16:creationId xmlns:a16="http://schemas.microsoft.com/office/drawing/2014/main" id="{04FA71E0-1D7A-CE7E-D3C9-3EEF13F4AE10}"/>
              </a:ext>
            </a:extLst>
          </p:cNvPr>
          <p:cNvSpPr txBox="1"/>
          <p:nvPr/>
        </p:nvSpPr>
        <p:spPr>
          <a:xfrm>
            <a:off x="2888673" y="889783"/>
            <a:ext cx="269336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/>
              <a:t>ĐẶT VẤN ĐỀ</a:t>
            </a:r>
          </a:p>
        </p:txBody>
      </p:sp>
      <p:grpSp>
        <p:nvGrpSpPr>
          <p:cNvPr id="15" name="Google Shape;4718;p55">
            <a:extLst>
              <a:ext uri="{FF2B5EF4-FFF2-40B4-BE49-F238E27FC236}">
                <a16:creationId xmlns:a16="http://schemas.microsoft.com/office/drawing/2014/main" id="{A3005B85-0915-F532-4039-D7C02D204DEA}"/>
              </a:ext>
            </a:extLst>
          </p:cNvPr>
          <p:cNvGrpSpPr/>
          <p:nvPr/>
        </p:nvGrpSpPr>
        <p:grpSpPr>
          <a:xfrm>
            <a:off x="575482" y="1613498"/>
            <a:ext cx="338072" cy="417985"/>
            <a:chOff x="4996825" y="327400"/>
            <a:chExt cx="1034125" cy="949875"/>
          </a:xfrm>
        </p:grpSpPr>
        <p:sp>
          <p:nvSpPr>
            <p:cNvPr id="16" name="Google Shape;4719;p55">
              <a:extLst>
                <a:ext uri="{FF2B5EF4-FFF2-40B4-BE49-F238E27FC236}">
                  <a16:creationId xmlns:a16="http://schemas.microsoft.com/office/drawing/2014/main" id="{B245CDA6-D6C2-2999-929B-82E102E54414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Google Shape;4720;p55">
              <a:extLst>
                <a:ext uri="{FF2B5EF4-FFF2-40B4-BE49-F238E27FC236}">
                  <a16:creationId xmlns:a16="http://schemas.microsoft.com/office/drawing/2014/main" id="{1D3CC525-20A7-00FD-7FEC-D40998350FD1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4721;p55">
              <a:extLst>
                <a:ext uri="{FF2B5EF4-FFF2-40B4-BE49-F238E27FC236}">
                  <a16:creationId xmlns:a16="http://schemas.microsoft.com/office/drawing/2014/main" id="{0056CDDE-0240-EE2C-B589-77F57A4F35F6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4722;p55">
              <a:extLst>
                <a:ext uri="{FF2B5EF4-FFF2-40B4-BE49-F238E27FC236}">
                  <a16:creationId xmlns:a16="http://schemas.microsoft.com/office/drawing/2014/main" id="{FCE662FA-1672-7C18-2CDA-BBBC55ABA065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4723;p55">
              <a:extLst>
                <a:ext uri="{FF2B5EF4-FFF2-40B4-BE49-F238E27FC236}">
                  <a16:creationId xmlns:a16="http://schemas.microsoft.com/office/drawing/2014/main" id="{A8DD66FE-1FE7-2A7F-6FEF-92CA6FE9589E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4724;p55">
              <a:extLst>
                <a:ext uri="{FF2B5EF4-FFF2-40B4-BE49-F238E27FC236}">
                  <a16:creationId xmlns:a16="http://schemas.microsoft.com/office/drawing/2014/main" id="{9F0C17FA-72DB-D176-FE84-8477CF7B75E6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4725;p55">
              <a:extLst>
                <a:ext uri="{FF2B5EF4-FFF2-40B4-BE49-F238E27FC236}">
                  <a16:creationId xmlns:a16="http://schemas.microsoft.com/office/drawing/2014/main" id="{E39F3A8E-DBB8-A636-BA65-0D78E87A3911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Google Shape;4726;p55">
              <a:extLst>
                <a:ext uri="{FF2B5EF4-FFF2-40B4-BE49-F238E27FC236}">
                  <a16:creationId xmlns:a16="http://schemas.microsoft.com/office/drawing/2014/main" id="{8121D234-DD6F-A529-934E-903530EF876F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4727;p55">
              <a:extLst>
                <a:ext uri="{FF2B5EF4-FFF2-40B4-BE49-F238E27FC236}">
                  <a16:creationId xmlns:a16="http://schemas.microsoft.com/office/drawing/2014/main" id="{C6C7A767-C944-664E-81B6-118CF041B909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Google Shape;4728;p55">
              <a:extLst>
                <a:ext uri="{FF2B5EF4-FFF2-40B4-BE49-F238E27FC236}">
                  <a16:creationId xmlns:a16="http://schemas.microsoft.com/office/drawing/2014/main" id="{BB53D3BC-0ECC-2586-1FAE-7A64D1592832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4729;p55">
              <a:extLst>
                <a:ext uri="{FF2B5EF4-FFF2-40B4-BE49-F238E27FC236}">
                  <a16:creationId xmlns:a16="http://schemas.microsoft.com/office/drawing/2014/main" id="{8EBC572A-1855-31DB-007D-9F4D3445014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4730;p55">
              <a:extLst>
                <a:ext uri="{FF2B5EF4-FFF2-40B4-BE49-F238E27FC236}">
                  <a16:creationId xmlns:a16="http://schemas.microsoft.com/office/drawing/2014/main" id="{998FEBBE-3458-E772-B2CF-4C7B720114C2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Google Shape;4731;p55">
              <a:extLst>
                <a:ext uri="{FF2B5EF4-FFF2-40B4-BE49-F238E27FC236}">
                  <a16:creationId xmlns:a16="http://schemas.microsoft.com/office/drawing/2014/main" id="{CC433AD8-1ED8-25B5-09D8-74E0EA5F352A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4732;p55">
              <a:extLst>
                <a:ext uri="{FF2B5EF4-FFF2-40B4-BE49-F238E27FC236}">
                  <a16:creationId xmlns:a16="http://schemas.microsoft.com/office/drawing/2014/main" id="{D8D10B52-37F1-B640-3745-9C897B0D78CA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4733;p55">
              <a:extLst>
                <a:ext uri="{FF2B5EF4-FFF2-40B4-BE49-F238E27FC236}">
                  <a16:creationId xmlns:a16="http://schemas.microsoft.com/office/drawing/2014/main" id="{4BF5E758-9AFF-827B-2972-465D3DFBB6D6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4734;p55">
              <a:extLst>
                <a:ext uri="{FF2B5EF4-FFF2-40B4-BE49-F238E27FC236}">
                  <a16:creationId xmlns:a16="http://schemas.microsoft.com/office/drawing/2014/main" id="{D4455574-536A-43F2-2932-581F529A10FF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4735;p55">
              <a:extLst>
                <a:ext uri="{FF2B5EF4-FFF2-40B4-BE49-F238E27FC236}">
                  <a16:creationId xmlns:a16="http://schemas.microsoft.com/office/drawing/2014/main" id="{6BB80D76-536B-AD6D-E7FD-23B284EE5A28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Google Shape;4736;p55">
              <a:extLst>
                <a:ext uri="{FF2B5EF4-FFF2-40B4-BE49-F238E27FC236}">
                  <a16:creationId xmlns:a16="http://schemas.microsoft.com/office/drawing/2014/main" id="{257F25FC-FA25-AE37-8AE9-1009440DEFE6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Google Shape;4737;p55">
              <a:extLst>
                <a:ext uri="{FF2B5EF4-FFF2-40B4-BE49-F238E27FC236}">
                  <a16:creationId xmlns:a16="http://schemas.microsoft.com/office/drawing/2014/main" id="{06D9F7D0-5600-B037-C794-D47E8F92FACA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Google Shape;4738;p55">
              <a:extLst>
                <a:ext uri="{FF2B5EF4-FFF2-40B4-BE49-F238E27FC236}">
                  <a16:creationId xmlns:a16="http://schemas.microsoft.com/office/drawing/2014/main" id="{D4BF623D-DD67-7738-7C05-83E335C0F3E7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Google Shape;4739;p55">
              <a:extLst>
                <a:ext uri="{FF2B5EF4-FFF2-40B4-BE49-F238E27FC236}">
                  <a16:creationId xmlns:a16="http://schemas.microsoft.com/office/drawing/2014/main" id="{0D4EBF63-E411-0640-07D9-BD7945B114A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Google Shape;4740;p55">
              <a:extLst>
                <a:ext uri="{FF2B5EF4-FFF2-40B4-BE49-F238E27FC236}">
                  <a16:creationId xmlns:a16="http://schemas.microsoft.com/office/drawing/2014/main" id="{275DCF3C-D93A-3609-05DE-A7238C948225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Google Shape;4741;p55">
              <a:extLst>
                <a:ext uri="{FF2B5EF4-FFF2-40B4-BE49-F238E27FC236}">
                  <a16:creationId xmlns:a16="http://schemas.microsoft.com/office/drawing/2014/main" id="{8B6FE5BD-9D71-21A8-024A-763317D80334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Google Shape;4742;p55">
              <a:extLst>
                <a:ext uri="{FF2B5EF4-FFF2-40B4-BE49-F238E27FC236}">
                  <a16:creationId xmlns:a16="http://schemas.microsoft.com/office/drawing/2014/main" id="{D9CA1A53-8D63-0B94-DA4F-CE44CD724F44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Google Shape;4743;p55">
              <a:extLst>
                <a:ext uri="{FF2B5EF4-FFF2-40B4-BE49-F238E27FC236}">
                  <a16:creationId xmlns:a16="http://schemas.microsoft.com/office/drawing/2014/main" id="{086EB3B1-5A62-2870-9485-FEEF88323B39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4744;p55">
              <a:extLst>
                <a:ext uri="{FF2B5EF4-FFF2-40B4-BE49-F238E27FC236}">
                  <a16:creationId xmlns:a16="http://schemas.microsoft.com/office/drawing/2014/main" id="{F95996CD-BF00-63EF-7824-F5E68148F48A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4745;p55">
              <a:extLst>
                <a:ext uri="{FF2B5EF4-FFF2-40B4-BE49-F238E27FC236}">
                  <a16:creationId xmlns:a16="http://schemas.microsoft.com/office/drawing/2014/main" id="{E4ABF24E-FF1E-3FA2-2319-292DE26C5C09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Google Shape;4746;p55">
              <a:extLst>
                <a:ext uri="{FF2B5EF4-FFF2-40B4-BE49-F238E27FC236}">
                  <a16:creationId xmlns:a16="http://schemas.microsoft.com/office/drawing/2014/main" id="{41911D8C-E08D-AD0F-9AB7-A4D8FA3AF75C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4747;p55">
              <a:extLst>
                <a:ext uri="{FF2B5EF4-FFF2-40B4-BE49-F238E27FC236}">
                  <a16:creationId xmlns:a16="http://schemas.microsoft.com/office/drawing/2014/main" id="{4C7C3888-04A5-1C91-F00F-33E800C6CC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4748;p55">
              <a:extLst>
                <a:ext uri="{FF2B5EF4-FFF2-40B4-BE49-F238E27FC236}">
                  <a16:creationId xmlns:a16="http://schemas.microsoft.com/office/drawing/2014/main" id="{906A03B0-A108-CED7-2B7D-3D9220B8FE10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4749;p55">
              <a:extLst>
                <a:ext uri="{FF2B5EF4-FFF2-40B4-BE49-F238E27FC236}">
                  <a16:creationId xmlns:a16="http://schemas.microsoft.com/office/drawing/2014/main" id="{E446AEAB-1D8D-A7D6-D1D6-AF3E3FF24EC9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4750;p55">
              <a:extLst>
                <a:ext uri="{FF2B5EF4-FFF2-40B4-BE49-F238E27FC236}">
                  <a16:creationId xmlns:a16="http://schemas.microsoft.com/office/drawing/2014/main" id="{2AFCE389-28B5-FE4F-09E6-8FB723979835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Google Shape;4751;p55">
              <a:extLst>
                <a:ext uri="{FF2B5EF4-FFF2-40B4-BE49-F238E27FC236}">
                  <a16:creationId xmlns:a16="http://schemas.microsoft.com/office/drawing/2014/main" id="{CFFF4BE5-2061-6546-86AB-5CA86AEC413C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Google Shape;4752;p55">
              <a:extLst>
                <a:ext uri="{FF2B5EF4-FFF2-40B4-BE49-F238E27FC236}">
                  <a16:creationId xmlns:a16="http://schemas.microsoft.com/office/drawing/2014/main" id="{24221F04-AF53-1381-1654-7CB0D7D857BE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4753;p55">
              <a:extLst>
                <a:ext uri="{FF2B5EF4-FFF2-40B4-BE49-F238E27FC236}">
                  <a16:creationId xmlns:a16="http://schemas.microsoft.com/office/drawing/2014/main" id="{978D46DE-F826-72E5-3814-ED23E644BE99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4754;p55">
              <a:extLst>
                <a:ext uri="{FF2B5EF4-FFF2-40B4-BE49-F238E27FC236}">
                  <a16:creationId xmlns:a16="http://schemas.microsoft.com/office/drawing/2014/main" id="{3D484C27-3D17-41DD-BA43-7A372173DCF4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4755;p55">
              <a:extLst>
                <a:ext uri="{FF2B5EF4-FFF2-40B4-BE49-F238E27FC236}">
                  <a16:creationId xmlns:a16="http://schemas.microsoft.com/office/drawing/2014/main" id="{73835854-0072-3F48-A1D7-DCEFC02A7F71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Google Shape;4756;p55">
              <a:extLst>
                <a:ext uri="{FF2B5EF4-FFF2-40B4-BE49-F238E27FC236}">
                  <a16:creationId xmlns:a16="http://schemas.microsoft.com/office/drawing/2014/main" id="{7C975BE0-D2B9-F163-7935-1F0676AA898B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Google Shape;4757;p55">
              <a:extLst>
                <a:ext uri="{FF2B5EF4-FFF2-40B4-BE49-F238E27FC236}">
                  <a16:creationId xmlns:a16="http://schemas.microsoft.com/office/drawing/2014/main" id="{3CE13270-1793-BFFB-B563-43CDA5BF76C9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Google Shape;4758;p55">
              <a:extLst>
                <a:ext uri="{FF2B5EF4-FFF2-40B4-BE49-F238E27FC236}">
                  <a16:creationId xmlns:a16="http://schemas.microsoft.com/office/drawing/2014/main" id="{477F1536-3C9F-AFC9-7882-554E354D8E45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Google Shape;4759;p55">
              <a:extLst>
                <a:ext uri="{FF2B5EF4-FFF2-40B4-BE49-F238E27FC236}">
                  <a16:creationId xmlns:a16="http://schemas.microsoft.com/office/drawing/2014/main" id="{EDFABD71-13E5-F76E-D675-FFB1FEA04F04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8" name="Google Shape;4718;p55">
            <a:extLst>
              <a:ext uri="{FF2B5EF4-FFF2-40B4-BE49-F238E27FC236}">
                <a16:creationId xmlns:a16="http://schemas.microsoft.com/office/drawing/2014/main" id="{90E6D641-BBB0-5C40-4C7D-3EB4AA73A434}"/>
              </a:ext>
            </a:extLst>
          </p:cNvPr>
          <p:cNvGrpSpPr/>
          <p:nvPr/>
        </p:nvGrpSpPr>
        <p:grpSpPr>
          <a:xfrm>
            <a:off x="3259093" y="255081"/>
            <a:ext cx="338072" cy="417985"/>
            <a:chOff x="4996825" y="327400"/>
            <a:chExt cx="1034125" cy="949875"/>
          </a:xfrm>
        </p:grpSpPr>
        <p:sp>
          <p:nvSpPr>
            <p:cNvPr id="69" name="Google Shape;4719;p55">
              <a:extLst>
                <a:ext uri="{FF2B5EF4-FFF2-40B4-BE49-F238E27FC236}">
                  <a16:creationId xmlns:a16="http://schemas.microsoft.com/office/drawing/2014/main" id="{1A4C6B38-919F-DC82-EF1B-C7D33B24CA95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Google Shape;4720;p55">
              <a:extLst>
                <a:ext uri="{FF2B5EF4-FFF2-40B4-BE49-F238E27FC236}">
                  <a16:creationId xmlns:a16="http://schemas.microsoft.com/office/drawing/2014/main" id="{BFD0DB61-AD31-CE0E-4617-8F60F21D9A1B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Google Shape;4721;p55">
              <a:extLst>
                <a:ext uri="{FF2B5EF4-FFF2-40B4-BE49-F238E27FC236}">
                  <a16:creationId xmlns:a16="http://schemas.microsoft.com/office/drawing/2014/main" id="{BA36317C-5DF1-A1FB-B25B-53E3FDAFA9F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Google Shape;4722;p55">
              <a:extLst>
                <a:ext uri="{FF2B5EF4-FFF2-40B4-BE49-F238E27FC236}">
                  <a16:creationId xmlns:a16="http://schemas.microsoft.com/office/drawing/2014/main" id="{5D776956-67F9-DBA0-3FEC-C0F8FE5C8DC7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Google Shape;4723;p55">
              <a:extLst>
                <a:ext uri="{FF2B5EF4-FFF2-40B4-BE49-F238E27FC236}">
                  <a16:creationId xmlns:a16="http://schemas.microsoft.com/office/drawing/2014/main" id="{444C5291-F4A9-FFE4-E184-E64C94A09DE5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Google Shape;4724;p55">
              <a:extLst>
                <a:ext uri="{FF2B5EF4-FFF2-40B4-BE49-F238E27FC236}">
                  <a16:creationId xmlns:a16="http://schemas.microsoft.com/office/drawing/2014/main" id="{77D11DF9-FA8A-1077-53F8-A0BDF6B5D767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Google Shape;4725;p55">
              <a:extLst>
                <a:ext uri="{FF2B5EF4-FFF2-40B4-BE49-F238E27FC236}">
                  <a16:creationId xmlns:a16="http://schemas.microsoft.com/office/drawing/2014/main" id="{32EC2231-E2BD-1E61-DD0B-73C043B3892C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Google Shape;4726;p55">
              <a:extLst>
                <a:ext uri="{FF2B5EF4-FFF2-40B4-BE49-F238E27FC236}">
                  <a16:creationId xmlns:a16="http://schemas.microsoft.com/office/drawing/2014/main" id="{0EAFD618-19C4-E054-2C28-F34B6B6B7DE0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Google Shape;4727;p55">
              <a:extLst>
                <a:ext uri="{FF2B5EF4-FFF2-40B4-BE49-F238E27FC236}">
                  <a16:creationId xmlns:a16="http://schemas.microsoft.com/office/drawing/2014/main" id="{7361E87E-5C52-1233-E80C-CA888EDD2F9D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Google Shape;4728;p55">
              <a:extLst>
                <a:ext uri="{FF2B5EF4-FFF2-40B4-BE49-F238E27FC236}">
                  <a16:creationId xmlns:a16="http://schemas.microsoft.com/office/drawing/2014/main" id="{A5EB4378-D777-B726-3F2F-7DE501822DEE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Google Shape;4729;p55">
              <a:extLst>
                <a:ext uri="{FF2B5EF4-FFF2-40B4-BE49-F238E27FC236}">
                  <a16:creationId xmlns:a16="http://schemas.microsoft.com/office/drawing/2014/main" id="{331C0AAD-9A08-24F6-F7CB-861AE43C78CF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Google Shape;4730;p55">
              <a:extLst>
                <a:ext uri="{FF2B5EF4-FFF2-40B4-BE49-F238E27FC236}">
                  <a16:creationId xmlns:a16="http://schemas.microsoft.com/office/drawing/2014/main" id="{7D238143-2FF7-B028-D226-84F0530E1337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Google Shape;4731;p55">
              <a:extLst>
                <a:ext uri="{FF2B5EF4-FFF2-40B4-BE49-F238E27FC236}">
                  <a16:creationId xmlns:a16="http://schemas.microsoft.com/office/drawing/2014/main" id="{DD95024F-F8D1-0F59-1B98-286D37A52E0D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Google Shape;4732;p55">
              <a:extLst>
                <a:ext uri="{FF2B5EF4-FFF2-40B4-BE49-F238E27FC236}">
                  <a16:creationId xmlns:a16="http://schemas.microsoft.com/office/drawing/2014/main" id="{5B58E3C2-074B-1A5F-1D25-028CF2BB90B2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Google Shape;4733;p55">
              <a:extLst>
                <a:ext uri="{FF2B5EF4-FFF2-40B4-BE49-F238E27FC236}">
                  <a16:creationId xmlns:a16="http://schemas.microsoft.com/office/drawing/2014/main" id="{A63AF1A8-EE1E-BF61-4E4B-FA17DBA55501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Google Shape;4734;p55">
              <a:extLst>
                <a:ext uri="{FF2B5EF4-FFF2-40B4-BE49-F238E27FC236}">
                  <a16:creationId xmlns:a16="http://schemas.microsoft.com/office/drawing/2014/main" id="{4F9F325B-B600-9A3B-A10D-79EEB96F6A4F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Google Shape;4735;p55">
              <a:extLst>
                <a:ext uri="{FF2B5EF4-FFF2-40B4-BE49-F238E27FC236}">
                  <a16:creationId xmlns:a16="http://schemas.microsoft.com/office/drawing/2014/main" id="{6F13DDF5-1B9F-A6A5-CA40-309190908AF2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Google Shape;4736;p55">
              <a:extLst>
                <a:ext uri="{FF2B5EF4-FFF2-40B4-BE49-F238E27FC236}">
                  <a16:creationId xmlns:a16="http://schemas.microsoft.com/office/drawing/2014/main" id="{A9F1E63F-2F64-A3F9-8BBA-13E7A60D6F8C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Google Shape;4737;p55">
              <a:extLst>
                <a:ext uri="{FF2B5EF4-FFF2-40B4-BE49-F238E27FC236}">
                  <a16:creationId xmlns:a16="http://schemas.microsoft.com/office/drawing/2014/main" id="{00715223-F296-DA6C-F82E-B4651AEC9240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Google Shape;4738;p55">
              <a:extLst>
                <a:ext uri="{FF2B5EF4-FFF2-40B4-BE49-F238E27FC236}">
                  <a16:creationId xmlns:a16="http://schemas.microsoft.com/office/drawing/2014/main" id="{D3C60F8B-3463-4CC4-CB5C-63FC7EDBF885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Google Shape;4739;p55">
              <a:extLst>
                <a:ext uri="{FF2B5EF4-FFF2-40B4-BE49-F238E27FC236}">
                  <a16:creationId xmlns:a16="http://schemas.microsoft.com/office/drawing/2014/main" id="{87C8430F-34CA-D5D8-F52B-6971E618E9D5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Google Shape;4740;p55">
              <a:extLst>
                <a:ext uri="{FF2B5EF4-FFF2-40B4-BE49-F238E27FC236}">
                  <a16:creationId xmlns:a16="http://schemas.microsoft.com/office/drawing/2014/main" id="{E422061B-5763-1C4B-75E0-1C8D845A5A7D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Google Shape;4741;p55">
              <a:extLst>
                <a:ext uri="{FF2B5EF4-FFF2-40B4-BE49-F238E27FC236}">
                  <a16:creationId xmlns:a16="http://schemas.microsoft.com/office/drawing/2014/main" id="{36B79D76-6902-75D2-3D52-FF84B45E8CF6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Google Shape;4742;p55">
              <a:extLst>
                <a:ext uri="{FF2B5EF4-FFF2-40B4-BE49-F238E27FC236}">
                  <a16:creationId xmlns:a16="http://schemas.microsoft.com/office/drawing/2014/main" id="{C8E3EA87-C403-A1CE-6F28-BB764938FEE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Google Shape;4743;p55">
              <a:extLst>
                <a:ext uri="{FF2B5EF4-FFF2-40B4-BE49-F238E27FC236}">
                  <a16:creationId xmlns:a16="http://schemas.microsoft.com/office/drawing/2014/main" id="{17F16798-8892-713D-D177-14DA7E1AFD2E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Google Shape;4744;p55">
              <a:extLst>
                <a:ext uri="{FF2B5EF4-FFF2-40B4-BE49-F238E27FC236}">
                  <a16:creationId xmlns:a16="http://schemas.microsoft.com/office/drawing/2014/main" id="{98EF92AB-8369-9EEA-5FD9-BC4BC0C1DD52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Google Shape;4745;p55">
              <a:extLst>
                <a:ext uri="{FF2B5EF4-FFF2-40B4-BE49-F238E27FC236}">
                  <a16:creationId xmlns:a16="http://schemas.microsoft.com/office/drawing/2014/main" id="{5AB451D4-9EA8-1D07-73A9-79EAD10E59DA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Google Shape;4746;p55">
              <a:extLst>
                <a:ext uri="{FF2B5EF4-FFF2-40B4-BE49-F238E27FC236}">
                  <a16:creationId xmlns:a16="http://schemas.microsoft.com/office/drawing/2014/main" id="{4C9A5B5D-20BE-6DDA-DD42-8FE0CE940308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Google Shape;4747;p55">
              <a:extLst>
                <a:ext uri="{FF2B5EF4-FFF2-40B4-BE49-F238E27FC236}">
                  <a16:creationId xmlns:a16="http://schemas.microsoft.com/office/drawing/2014/main" id="{F0F79574-B321-5FFE-EF4F-710CABE20196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Google Shape;4748;p55">
              <a:extLst>
                <a:ext uri="{FF2B5EF4-FFF2-40B4-BE49-F238E27FC236}">
                  <a16:creationId xmlns:a16="http://schemas.microsoft.com/office/drawing/2014/main" id="{B5571F5F-EC23-1605-6FC0-1C13E954CC94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Google Shape;4749;p55">
              <a:extLst>
                <a:ext uri="{FF2B5EF4-FFF2-40B4-BE49-F238E27FC236}">
                  <a16:creationId xmlns:a16="http://schemas.microsoft.com/office/drawing/2014/main" id="{72467A7E-0AB2-B579-8EF1-CC62DFEB1E0F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Google Shape;4750;p55">
              <a:extLst>
                <a:ext uri="{FF2B5EF4-FFF2-40B4-BE49-F238E27FC236}">
                  <a16:creationId xmlns:a16="http://schemas.microsoft.com/office/drawing/2014/main" id="{78E03C65-8A74-E4E9-C1EF-5CE4A9C23A00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Google Shape;4751;p55">
              <a:extLst>
                <a:ext uri="{FF2B5EF4-FFF2-40B4-BE49-F238E27FC236}">
                  <a16:creationId xmlns:a16="http://schemas.microsoft.com/office/drawing/2014/main" id="{AEF3CDE1-C7A1-5B9C-8CAF-3230E97D3156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Google Shape;4752;p55">
              <a:extLst>
                <a:ext uri="{FF2B5EF4-FFF2-40B4-BE49-F238E27FC236}">
                  <a16:creationId xmlns:a16="http://schemas.microsoft.com/office/drawing/2014/main" id="{CAF4949C-74D0-6F76-C0CB-20546D15B26D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Google Shape;4753;p55">
              <a:extLst>
                <a:ext uri="{FF2B5EF4-FFF2-40B4-BE49-F238E27FC236}">
                  <a16:creationId xmlns:a16="http://schemas.microsoft.com/office/drawing/2014/main" id="{D6CA2737-C157-476A-DFFE-45E9DFA3D82F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Google Shape;4754;p55">
              <a:extLst>
                <a:ext uri="{FF2B5EF4-FFF2-40B4-BE49-F238E27FC236}">
                  <a16:creationId xmlns:a16="http://schemas.microsoft.com/office/drawing/2014/main" id="{EFDE8F51-A93C-95E7-4CC9-996603F4094A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Google Shape;4755;p55">
              <a:extLst>
                <a:ext uri="{FF2B5EF4-FFF2-40B4-BE49-F238E27FC236}">
                  <a16:creationId xmlns:a16="http://schemas.microsoft.com/office/drawing/2014/main" id="{37DD8036-D3CC-0CC9-3EF2-612A52A5DAE6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Google Shape;4756;p55">
              <a:extLst>
                <a:ext uri="{FF2B5EF4-FFF2-40B4-BE49-F238E27FC236}">
                  <a16:creationId xmlns:a16="http://schemas.microsoft.com/office/drawing/2014/main" id="{DE0386EB-AE92-1669-43A1-17A1D4860701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Google Shape;4757;p55">
              <a:extLst>
                <a:ext uri="{FF2B5EF4-FFF2-40B4-BE49-F238E27FC236}">
                  <a16:creationId xmlns:a16="http://schemas.microsoft.com/office/drawing/2014/main" id="{288B82F7-762A-FA61-341A-CDBFE99A8C86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Google Shape;4758;p55">
              <a:extLst>
                <a:ext uri="{FF2B5EF4-FFF2-40B4-BE49-F238E27FC236}">
                  <a16:creationId xmlns:a16="http://schemas.microsoft.com/office/drawing/2014/main" id="{B8D81902-0B7E-D37D-1E0C-573AFF590433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Google Shape;4759;p55">
              <a:extLst>
                <a:ext uri="{FF2B5EF4-FFF2-40B4-BE49-F238E27FC236}">
                  <a16:creationId xmlns:a16="http://schemas.microsoft.com/office/drawing/2014/main" id="{1D73196B-0DD0-5839-5D66-D0226B43FDBA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" name="Google Shape;4718;p55">
            <a:extLst>
              <a:ext uri="{FF2B5EF4-FFF2-40B4-BE49-F238E27FC236}">
                <a16:creationId xmlns:a16="http://schemas.microsoft.com/office/drawing/2014/main" id="{349BDE9A-5725-02D2-336B-F699C3C1839B}"/>
              </a:ext>
            </a:extLst>
          </p:cNvPr>
          <p:cNvGrpSpPr/>
          <p:nvPr/>
        </p:nvGrpSpPr>
        <p:grpSpPr>
          <a:xfrm>
            <a:off x="8023007" y="3752336"/>
            <a:ext cx="338072" cy="417985"/>
            <a:chOff x="4996825" y="327400"/>
            <a:chExt cx="1034125" cy="949875"/>
          </a:xfrm>
        </p:grpSpPr>
        <p:sp>
          <p:nvSpPr>
            <p:cNvPr id="111" name="Google Shape;4719;p55">
              <a:extLst>
                <a:ext uri="{FF2B5EF4-FFF2-40B4-BE49-F238E27FC236}">
                  <a16:creationId xmlns:a16="http://schemas.microsoft.com/office/drawing/2014/main" id="{5AF78E1B-0A8E-A53B-6532-FFD6CB457EA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Google Shape;4720;p55">
              <a:extLst>
                <a:ext uri="{FF2B5EF4-FFF2-40B4-BE49-F238E27FC236}">
                  <a16:creationId xmlns:a16="http://schemas.microsoft.com/office/drawing/2014/main" id="{AEB30634-EA69-3C4E-8A1B-BEA9438DA7C1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Google Shape;4721;p55">
              <a:extLst>
                <a:ext uri="{FF2B5EF4-FFF2-40B4-BE49-F238E27FC236}">
                  <a16:creationId xmlns:a16="http://schemas.microsoft.com/office/drawing/2014/main" id="{A86617BE-02D2-0F12-A5D3-26A6E5769BED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Google Shape;4722;p55">
              <a:extLst>
                <a:ext uri="{FF2B5EF4-FFF2-40B4-BE49-F238E27FC236}">
                  <a16:creationId xmlns:a16="http://schemas.microsoft.com/office/drawing/2014/main" id="{EE9920ED-C029-8873-6ADC-9936F1C78BA3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Google Shape;4723;p55">
              <a:extLst>
                <a:ext uri="{FF2B5EF4-FFF2-40B4-BE49-F238E27FC236}">
                  <a16:creationId xmlns:a16="http://schemas.microsoft.com/office/drawing/2014/main" id="{A2F05E83-9B6B-26FC-B033-A76D8E0B2EB6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Google Shape;4724;p55">
              <a:extLst>
                <a:ext uri="{FF2B5EF4-FFF2-40B4-BE49-F238E27FC236}">
                  <a16:creationId xmlns:a16="http://schemas.microsoft.com/office/drawing/2014/main" id="{F05D4F9F-7150-2740-20B8-56B20BCED4C5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Google Shape;4725;p55">
              <a:extLst>
                <a:ext uri="{FF2B5EF4-FFF2-40B4-BE49-F238E27FC236}">
                  <a16:creationId xmlns:a16="http://schemas.microsoft.com/office/drawing/2014/main" id="{AA3E9D5F-3FBE-736B-1C9F-1F06DEAD68EF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Google Shape;4726;p55">
              <a:extLst>
                <a:ext uri="{FF2B5EF4-FFF2-40B4-BE49-F238E27FC236}">
                  <a16:creationId xmlns:a16="http://schemas.microsoft.com/office/drawing/2014/main" id="{933CED8E-F80D-4ED0-EEDB-E3CB5A2ACDC1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Google Shape;4727;p55">
              <a:extLst>
                <a:ext uri="{FF2B5EF4-FFF2-40B4-BE49-F238E27FC236}">
                  <a16:creationId xmlns:a16="http://schemas.microsoft.com/office/drawing/2014/main" id="{1C8AAAB7-2CF5-716C-09E9-3738F0A470C6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Google Shape;4728;p55">
              <a:extLst>
                <a:ext uri="{FF2B5EF4-FFF2-40B4-BE49-F238E27FC236}">
                  <a16:creationId xmlns:a16="http://schemas.microsoft.com/office/drawing/2014/main" id="{8C9D4C4D-89E7-C3C5-257E-CFC88EE80649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Google Shape;4729;p55">
              <a:extLst>
                <a:ext uri="{FF2B5EF4-FFF2-40B4-BE49-F238E27FC236}">
                  <a16:creationId xmlns:a16="http://schemas.microsoft.com/office/drawing/2014/main" id="{80F2460A-36BA-5E00-8BC7-6B27EDC01A5F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Google Shape;4730;p55">
              <a:extLst>
                <a:ext uri="{FF2B5EF4-FFF2-40B4-BE49-F238E27FC236}">
                  <a16:creationId xmlns:a16="http://schemas.microsoft.com/office/drawing/2014/main" id="{09862D81-CB37-0AB1-A176-B50D0C2BCF16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Google Shape;4731;p55">
              <a:extLst>
                <a:ext uri="{FF2B5EF4-FFF2-40B4-BE49-F238E27FC236}">
                  <a16:creationId xmlns:a16="http://schemas.microsoft.com/office/drawing/2014/main" id="{443866E2-D628-D638-D0B6-128000885135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Google Shape;4732;p55">
              <a:extLst>
                <a:ext uri="{FF2B5EF4-FFF2-40B4-BE49-F238E27FC236}">
                  <a16:creationId xmlns:a16="http://schemas.microsoft.com/office/drawing/2014/main" id="{00F16AC3-CC4C-FBB7-8902-34AF549D79A7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Google Shape;4733;p55">
              <a:extLst>
                <a:ext uri="{FF2B5EF4-FFF2-40B4-BE49-F238E27FC236}">
                  <a16:creationId xmlns:a16="http://schemas.microsoft.com/office/drawing/2014/main" id="{BAE4B29F-4B8F-ACE5-13F4-05BE772FEEB0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Google Shape;4734;p55">
              <a:extLst>
                <a:ext uri="{FF2B5EF4-FFF2-40B4-BE49-F238E27FC236}">
                  <a16:creationId xmlns:a16="http://schemas.microsoft.com/office/drawing/2014/main" id="{F80A5F3D-E0DF-EC63-6211-A3454AB42E72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Google Shape;4735;p55">
              <a:extLst>
                <a:ext uri="{FF2B5EF4-FFF2-40B4-BE49-F238E27FC236}">
                  <a16:creationId xmlns:a16="http://schemas.microsoft.com/office/drawing/2014/main" id="{0E36C74F-DC03-101C-E125-7F79FC3681A5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Google Shape;4736;p55">
              <a:extLst>
                <a:ext uri="{FF2B5EF4-FFF2-40B4-BE49-F238E27FC236}">
                  <a16:creationId xmlns:a16="http://schemas.microsoft.com/office/drawing/2014/main" id="{E68D96DF-C042-158E-DE85-1E342370EFEC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Google Shape;4737;p55">
              <a:extLst>
                <a:ext uri="{FF2B5EF4-FFF2-40B4-BE49-F238E27FC236}">
                  <a16:creationId xmlns:a16="http://schemas.microsoft.com/office/drawing/2014/main" id="{64B52DE1-59A4-7FB2-B4D7-22B772220C6D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Google Shape;4738;p55">
              <a:extLst>
                <a:ext uri="{FF2B5EF4-FFF2-40B4-BE49-F238E27FC236}">
                  <a16:creationId xmlns:a16="http://schemas.microsoft.com/office/drawing/2014/main" id="{550D9118-0A62-EABA-15BE-F794FC239B1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Google Shape;4739;p55">
              <a:extLst>
                <a:ext uri="{FF2B5EF4-FFF2-40B4-BE49-F238E27FC236}">
                  <a16:creationId xmlns:a16="http://schemas.microsoft.com/office/drawing/2014/main" id="{1474E2F0-65F9-46DE-B255-BDBE3D18332C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Google Shape;4740;p55">
              <a:extLst>
                <a:ext uri="{FF2B5EF4-FFF2-40B4-BE49-F238E27FC236}">
                  <a16:creationId xmlns:a16="http://schemas.microsoft.com/office/drawing/2014/main" id="{BA9A8A9A-FF31-C387-3540-5C822197B92A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Google Shape;4741;p55">
              <a:extLst>
                <a:ext uri="{FF2B5EF4-FFF2-40B4-BE49-F238E27FC236}">
                  <a16:creationId xmlns:a16="http://schemas.microsoft.com/office/drawing/2014/main" id="{AACC8CCA-0EA1-2BB8-EF44-CE1F22CD9760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Google Shape;4742;p55">
              <a:extLst>
                <a:ext uri="{FF2B5EF4-FFF2-40B4-BE49-F238E27FC236}">
                  <a16:creationId xmlns:a16="http://schemas.microsoft.com/office/drawing/2014/main" id="{38D3CD71-C1B1-E697-F245-DDB5B6666902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Google Shape;4743;p55">
              <a:extLst>
                <a:ext uri="{FF2B5EF4-FFF2-40B4-BE49-F238E27FC236}">
                  <a16:creationId xmlns:a16="http://schemas.microsoft.com/office/drawing/2014/main" id="{30E813FA-3F94-819C-6A9C-C123A47F643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Google Shape;4744;p55">
              <a:extLst>
                <a:ext uri="{FF2B5EF4-FFF2-40B4-BE49-F238E27FC236}">
                  <a16:creationId xmlns:a16="http://schemas.microsoft.com/office/drawing/2014/main" id="{88C8D195-3E1D-3EE0-A8B2-124A70CC609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Google Shape;4745;p55">
              <a:extLst>
                <a:ext uri="{FF2B5EF4-FFF2-40B4-BE49-F238E27FC236}">
                  <a16:creationId xmlns:a16="http://schemas.microsoft.com/office/drawing/2014/main" id="{5964AC5C-EBDE-983F-F4B3-0BE16B087BBA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Google Shape;4746;p55">
              <a:extLst>
                <a:ext uri="{FF2B5EF4-FFF2-40B4-BE49-F238E27FC236}">
                  <a16:creationId xmlns:a16="http://schemas.microsoft.com/office/drawing/2014/main" id="{87D2EDFB-2FD1-A6AB-0F87-37D2F7560243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Google Shape;4747;p55">
              <a:extLst>
                <a:ext uri="{FF2B5EF4-FFF2-40B4-BE49-F238E27FC236}">
                  <a16:creationId xmlns:a16="http://schemas.microsoft.com/office/drawing/2014/main" id="{85595A64-0818-0CB3-7319-795A93A4BBF3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Google Shape;4748;p55">
              <a:extLst>
                <a:ext uri="{FF2B5EF4-FFF2-40B4-BE49-F238E27FC236}">
                  <a16:creationId xmlns:a16="http://schemas.microsoft.com/office/drawing/2014/main" id="{100A4929-BA2B-6277-7799-D1A4AD4A8F27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Google Shape;4749;p55">
              <a:extLst>
                <a:ext uri="{FF2B5EF4-FFF2-40B4-BE49-F238E27FC236}">
                  <a16:creationId xmlns:a16="http://schemas.microsoft.com/office/drawing/2014/main" id="{C28F5333-A1F8-9A77-EE75-0EA78166A7A8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Google Shape;4750;p55">
              <a:extLst>
                <a:ext uri="{FF2B5EF4-FFF2-40B4-BE49-F238E27FC236}">
                  <a16:creationId xmlns:a16="http://schemas.microsoft.com/office/drawing/2014/main" id="{F2EF01B9-F7F9-EC80-3AAB-AC22C2DC9BC9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Google Shape;4751;p55">
              <a:extLst>
                <a:ext uri="{FF2B5EF4-FFF2-40B4-BE49-F238E27FC236}">
                  <a16:creationId xmlns:a16="http://schemas.microsoft.com/office/drawing/2014/main" id="{EA6E67E9-48EB-6658-F97D-DC67D4C79322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Google Shape;4752;p55">
              <a:extLst>
                <a:ext uri="{FF2B5EF4-FFF2-40B4-BE49-F238E27FC236}">
                  <a16:creationId xmlns:a16="http://schemas.microsoft.com/office/drawing/2014/main" id="{F94A6C78-51FD-3785-9201-54901DAFFE2C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Google Shape;4753;p55">
              <a:extLst>
                <a:ext uri="{FF2B5EF4-FFF2-40B4-BE49-F238E27FC236}">
                  <a16:creationId xmlns:a16="http://schemas.microsoft.com/office/drawing/2014/main" id="{36190F90-E9A4-003C-08B3-245B6224B875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Google Shape;4754;p55">
              <a:extLst>
                <a:ext uri="{FF2B5EF4-FFF2-40B4-BE49-F238E27FC236}">
                  <a16:creationId xmlns:a16="http://schemas.microsoft.com/office/drawing/2014/main" id="{2844D216-AA60-389C-9069-16614EFFE73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Google Shape;4755;p55">
              <a:extLst>
                <a:ext uri="{FF2B5EF4-FFF2-40B4-BE49-F238E27FC236}">
                  <a16:creationId xmlns:a16="http://schemas.microsoft.com/office/drawing/2014/main" id="{C42CBA39-9326-1E43-97CA-27CA5DBC1202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Google Shape;4756;p55">
              <a:extLst>
                <a:ext uri="{FF2B5EF4-FFF2-40B4-BE49-F238E27FC236}">
                  <a16:creationId xmlns:a16="http://schemas.microsoft.com/office/drawing/2014/main" id="{E69A93ED-A178-FC32-4E2B-15EDBDF1D83D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Google Shape;4757;p55">
              <a:extLst>
                <a:ext uri="{FF2B5EF4-FFF2-40B4-BE49-F238E27FC236}">
                  <a16:creationId xmlns:a16="http://schemas.microsoft.com/office/drawing/2014/main" id="{F6B1789F-65A7-D215-656D-FDEC32CF0E33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Google Shape;4758;p55">
              <a:extLst>
                <a:ext uri="{FF2B5EF4-FFF2-40B4-BE49-F238E27FC236}">
                  <a16:creationId xmlns:a16="http://schemas.microsoft.com/office/drawing/2014/main" id="{50278AD2-14DA-FFCE-0BE7-CAF3F7BD27F3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Google Shape;4759;p55">
              <a:extLst>
                <a:ext uri="{FF2B5EF4-FFF2-40B4-BE49-F238E27FC236}">
                  <a16:creationId xmlns:a16="http://schemas.microsoft.com/office/drawing/2014/main" id="{D06A3F43-3D8B-37BD-161B-C85FAB82DA19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2" name="Google Shape;4718;p55">
            <a:extLst>
              <a:ext uri="{FF2B5EF4-FFF2-40B4-BE49-F238E27FC236}">
                <a16:creationId xmlns:a16="http://schemas.microsoft.com/office/drawing/2014/main" id="{39F82E7C-7681-3143-D2C8-AEDF1209DC8F}"/>
              </a:ext>
            </a:extLst>
          </p:cNvPr>
          <p:cNvGrpSpPr/>
          <p:nvPr/>
        </p:nvGrpSpPr>
        <p:grpSpPr>
          <a:xfrm>
            <a:off x="3965675" y="4615501"/>
            <a:ext cx="338072" cy="417985"/>
            <a:chOff x="4996825" y="327400"/>
            <a:chExt cx="1034125" cy="949875"/>
          </a:xfrm>
        </p:grpSpPr>
        <p:sp>
          <p:nvSpPr>
            <p:cNvPr id="153" name="Google Shape;4719;p55">
              <a:extLst>
                <a:ext uri="{FF2B5EF4-FFF2-40B4-BE49-F238E27FC236}">
                  <a16:creationId xmlns:a16="http://schemas.microsoft.com/office/drawing/2014/main" id="{E53713B3-D9FC-2FB6-1D05-35487FC6A954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Google Shape;4720;p55">
              <a:extLst>
                <a:ext uri="{FF2B5EF4-FFF2-40B4-BE49-F238E27FC236}">
                  <a16:creationId xmlns:a16="http://schemas.microsoft.com/office/drawing/2014/main" id="{903B8A3D-9A7B-1726-95CE-279CC390C282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Google Shape;4721;p55">
              <a:extLst>
                <a:ext uri="{FF2B5EF4-FFF2-40B4-BE49-F238E27FC236}">
                  <a16:creationId xmlns:a16="http://schemas.microsoft.com/office/drawing/2014/main" id="{B268A453-398D-8EB1-F84B-FCE8B65CC26B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Google Shape;4722;p55">
              <a:extLst>
                <a:ext uri="{FF2B5EF4-FFF2-40B4-BE49-F238E27FC236}">
                  <a16:creationId xmlns:a16="http://schemas.microsoft.com/office/drawing/2014/main" id="{AC73F826-7FA9-C29B-ADF4-E4039CBBCDD2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Google Shape;4723;p55">
              <a:extLst>
                <a:ext uri="{FF2B5EF4-FFF2-40B4-BE49-F238E27FC236}">
                  <a16:creationId xmlns:a16="http://schemas.microsoft.com/office/drawing/2014/main" id="{917F3FA0-444C-9AD6-5AF1-8C71010C51EF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Google Shape;4724;p55">
              <a:extLst>
                <a:ext uri="{FF2B5EF4-FFF2-40B4-BE49-F238E27FC236}">
                  <a16:creationId xmlns:a16="http://schemas.microsoft.com/office/drawing/2014/main" id="{D7C7F20D-ED44-9F39-528D-5015E8DB939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Google Shape;4725;p55">
              <a:extLst>
                <a:ext uri="{FF2B5EF4-FFF2-40B4-BE49-F238E27FC236}">
                  <a16:creationId xmlns:a16="http://schemas.microsoft.com/office/drawing/2014/main" id="{3AC41427-B59E-B333-EC94-0B6CDEF16A60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Google Shape;4726;p55">
              <a:extLst>
                <a:ext uri="{FF2B5EF4-FFF2-40B4-BE49-F238E27FC236}">
                  <a16:creationId xmlns:a16="http://schemas.microsoft.com/office/drawing/2014/main" id="{15D315FA-AF2A-D33B-FD82-DBAC31D40476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Google Shape;4727;p55">
              <a:extLst>
                <a:ext uri="{FF2B5EF4-FFF2-40B4-BE49-F238E27FC236}">
                  <a16:creationId xmlns:a16="http://schemas.microsoft.com/office/drawing/2014/main" id="{2FE34B04-F40C-5DCE-BBDF-08B8DD0A2AC8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Google Shape;4728;p55">
              <a:extLst>
                <a:ext uri="{FF2B5EF4-FFF2-40B4-BE49-F238E27FC236}">
                  <a16:creationId xmlns:a16="http://schemas.microsoft.com/office/drawing/2014/main" id="{EFB6EBC4-EF90-6902-12C6-467C37DB3F2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Google Shape;4729;p55">
              <a:extLst>
                <a:ext uri="{FF2B5EF4-FFF2-40B4-BE49-F238E27FC236}">
                  <a16:creationId xmlns:a16="http://schemas.microsoft.com/office/drawing/2014/main" id="{55004CAD-CBFB-B7F0-55B6-08AC9E400CF7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Google Shape;4730;p55">
              <a:extLst>
                <a:ext uri="{FF2B5EF4-FFF2-40B4-BE49-F238E27FC236}">
                  <a16:creationId xmlns:a16="http://schemas.microsoft.com/office/drawing/2014/main" id="{1B94DFDD-5EF9-8226-867C-4127F3A950E6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Google Shape;4731;p55">
              <a:extLst>
                <a:ext uri="{FF2B5EF4-FFF2-40B4-BE49-F238E27FC236}">
                  <a16:creationId xmlns:a16="http://schemas.microsoft.com/office/drawing/2014/main" id="{EB87AD0F-59EA-103A-B0A7-8ED4AD74F37C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Google Shape;4732;p55">
              <a:extLst>
                <a:ext uri="{FF2B5EF4-FFF2-40B4-BE49-F238E27FC236}">
                  <a16:creationId xmlns:a16="http://schemas.microsoft.com/office/drawing/2014/main" id="{91C6D11E-78F7-ADAF-FB55-B492A3A602E7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Google Shape;4733;p55">
              <a:extLst>
                <a:ext uri="{FF2B5EF4-FFF2-40B4-BE49-F238E27FC236}">
                  <a16:creationId xmlns:a16="http://schemas.microsoft.com/office/drawing/2014/main" id="{3D52F38C-2C8B-8A1E-9468-A9F22418C770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Google Shape;4734;p55">
              <a:extLst>
                <a:ext uri="{FF2B5EF4-FFF2-40B4-BE49-F238E27FC236}">
                  <a16:creationId xmlns:a16="http://schemas.microsoft.com/office/drawing/2014/main" id="{FE81D185-154E-E2C3-6289-AA09B47F7839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Google Shape;4735;p55">
              <a:extLst>
                <a:ext uri="{FF2B5EF4-FFF2-40B4-BE49-F238E27FC236}">
                  <a16:creationId xmlns:a16="http://schemas.microsoft.com/office/drawing/2014/main" id="{6E09FEF3-474C-95C9-D865-189EA38CC0C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Google Shape;4736;p55">
              <a:extLst>
                <a:ext uri="{FF2B5EF4-FFF2-40B4-BE49-F238E27FC236}">
                  <a16:creationId xmlns:a16="http://schemas.microsoft.com/office/drawing/2014/main" id="{60EBDAAE-D945-08CA-9E91-249394D5A55D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Google Shape;4737;p55">
              <a:extLst>
                <a:ext uri="{FF2B5EF4-FFF2-40B4-BE49-F238E27FC236}">
                  <a16:creationId xmlns:a16="http://schemas.microsoft.com/office/drawing/2014/main" id="{E9BE9A12-0CAB-9C92-8FEF-7479194C60D0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Google Shape;4738;p55">
              <a:extLst>
                <a:ext uri="{FF2B5EF4-FFF2-40B4-BE49-F238E27FC236}">
                  <a16:creationId xmlns:a16="http://schemas.microsoft.com/office/drawing/2014/main" id="{43044B8E-E4FC-EB53-AD51-334E27DC446F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Google Shape;4739;p55">
              <a:extLst>
                <a:ext uri="{FF2B5EF4-FFF2-40B4-BE49-F238E27FC236}">
                  <a16:creationId xmlns:a16="http://schemas.microsoft.com/office/drawing/2014/main" id="{C13D3DDF-4E4D-915B-B096-1C1613FC175F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Google Shape;4740;p55">
              <a:extLst>
                <a:ext uri="{FF2B5EF4-FFF2-40B4-BE49-F238E27FC236}">
                  <a16:creationId xmlns:a16="http://schemas.microsoft.com/office/drawing/2014/main" id="{3215891F-D225-6CF8-32F8-C20E4B4CA8BD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Google Shape;4741;p55">
              <a:extLst>
                <a:ext uri="{FF2B5EF4-FFF2-40B4-BE49-F238E27FC236}">
                  <a16:creationId xmlns:a16="http://schemas.microsoft.com/office/drawing/2014/main" id="{E71E21E1-E681-8DD6-879D-81CFC3711806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Google Shape;4742;p55">
              <a:extLst>
                <a:ext uri="{FF2B5EF4-FFF2-40B4-BE49-F238E27FC236}">
                  <a16:creationId xmlns:a16="http://schemas.microsoft.com/office/drawing/2014/main" id="{71943747-D1C8-5191-B38C-B43105F4D316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Google Shape;4743;p55">
              <a:extLst>
                <a:ext uri="{FF2B5EF4-FFF2-40B4-BE49-F238E27FC236}">
                  <a16:creationId xmlns:a16="http://schemas.microsoft.com/office/drawing/2014/main" id="{3D9EF78C-C06F-6013-ABE2-C6719AA207DE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Google Shape;4744;p55">
              <a:extLst>
                <a:ext uri="{FF2B5EF4-FFF2-40B4-BE49-F238E27FC236}">
                  <a16:creationId xmlns:a16="http://schemas.microsoft.com/office/drawing/2014/main" id="{A2AF1783-270A-AE06-35AA-05FA66A47AAF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Google Shape;4745;p55">
              <a:extLst>
                <a:ext uri="{FF2B5EF4-FFF2-40B4-BE49-F238E27FC236}">
                  <a16:creationId xmlns:a16="http://schemas.microsoft.com/office/drawing/2014/main" id="{BAAE6827-5108-9ED1-4CA7-F7CC2736083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Google Shape;4746;p55">
              <a:extLst>
                <a:ext uri="{FF2B5EF4-FFF2-40B4-BE49-F238E27FC236}">
                  <a16:creationId xmlns:a16="http://schemas.microsoft.com/office/drawing/2014/main" id="{5A9472BF-67BD-D077-41D2-9E0971DD0EA2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Google Shape;4747;p55">
              <a:extLst>
                <a:ext uri="{FF2B5EF4-FFF2-40B4-BE49-F238E27FC236}">
                  <a16:creationId xmlns:a16="http://schemas.microsoft.com/office/drawing/2014/main" id="{F20DDA6D-8002-72F4-DED9-82FFEC757C46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Google Shape;4748;p55">
              <a:extLst>
                <a:ext uri="{FF2B5EF4-FFF2-40B4-BE49-F238E27FC236}">
                  <a16:creationId xmlns:a16="http://schemas.microsoft.com/office/drawing/2014/main" id="{4100A8C2-1BDF-462B-7F2B-8A7A86EC0C56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Google Shape;4749;p55">
              <a:extLst>
                <a:ext uri="{FF2B5EF4-FFF2-40B4-BE49-F238E27FC236}">
                  <a16:creationId xmlns:a16="http://schemas.microsoft.com/office/drawing/2014/main" id="{1D1FDDE7-00A1-2491-1557-D28A08EE5304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Google Shape;4750;p55">
              <a:extLst>
                <a:ext uri="{FF2B5EF4-FFF2-40B4-BE49-F238E27FC236}">
                  <a16:creationId xmlns:a16="http://schemas.microsoft.com/office/drawing/2014/main" id="{B17FB35B-4B55-C431-BCA7-226CC5C1D728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Google Shape;4751;p55">
              <a:extLst>
                <a:ext uri="{FF2B5EF4-FFF2-40B4-BE49-F238E27FC236}">
                  <a16:creationId xmlns:a16="http://schemas.microsoft.com/office/drawing/2014/main" id="{9BAFF846-EDF8-B35F-7BB8-0036BF2399A8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Google Shape;4752;p55">
              <a:extLst>
                <a:ext uri="{FF2B5EF4-FFF2-40B4-BE49-F238E27FC236}">
                  <a16:creationId xmlns:a16="http://schemas.microsoft.com/office/drawing/2014/main" id="{501630CC-16D9-D287-506E-16779FE025F0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Google Shape;4753;p55">
              <a:extLst>
                <a:ext uri="{FF2B5EF4-FFF2-40B4-BE49-F238E27FC236}">
                  <a16:creationId xmlns:a16="http://schemas.microsoft.com/office/drawing/2014/main" id="{CB077AC7-0235-9CBC-B9A5-EC005F2A915A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Google Shape;4754;p55">
              <a:extLst>
                <a:ext uri="{FF2B5EF4-FFF2-40B4-BE49-F238E27FC236}">
                  <a16:creationId xmlns:a16="http://schemas.microsoft.com/office/drawing/2014/main" id="{BFC8D8AD-99EE-2FC2-9262-0057D4A7248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Google Shape;4755;p55">
              <a:extLst>
                <a:ext uri="{FF2B5EF4-FFF2-40B4-BE49-F238E27FC236}">
                  <a16:creationId xmlns:a16="http://schemas.microsoft.com/office/drawing/2014/main" id="{E7B2ADA7-78C4-7518-7DAD-E5588422860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Google Shape;4756;p55">
              <a:extLst>
                <a:ext uri="{FF2B5EF4-FFF2-40B4-BE49-F238E27FC236}">
                  <a16:creationId xmlns:a16="http://schemas.microsoft.com/office/drawing/2014/main" id="{034B8202-E7DC-901A-3226-82DE43567470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Google Shape;4757;p55">
              <a:extLst>
                <a:ext uri="{FF2B5EF4-FFF2-40B4-BE49-F238E27FC236}">
                  <a16:creationId xmlns:a16="http://schemas.microsoft.com/office/drawing/2014/main" id="{362B1BA3-7B29-AD95-13C4-837913F761B2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Google Shape;4758;p55">
              <a:extLst>
                <a:ext uri="{FF2B5EF4-FFF2-40B4-BE49-F238E27FC236}">
                  <a16:creationId xmlns:a16="http://schemas.microsoft.com/office/drawing/2014/main" id="{46A3092D-6CEA-EE02-78F1-90A8FD22310A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Google Shape;4759;p55">
              <a:extLst>
                <a:ext uri="{FF2B5EF4-FFF2-40B4-BE49-F238E27FC236}">
                  <a16:creationId xmlns:a16="http://schemas.microsoft.com/office/drawing/2014/main" id="{136C48D7-7A14-CB17-C63E-4CDC01B13F1D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7803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1066AB30-5EA3-F2D7-F0E0-7BE156A137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6986" y="990600"/>
            <a:ext cx="6112937" cy="2001983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lang="nl-NL" sz="5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GẤP MỘT SỐ LÊN MỘT SỐ LẦN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915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7" name="Google Shape;3567;p41"/>
          <p:cNvGrpSpPr/>
          <p:nvPr/>
        </p:nvGrpSpPr>
        <p:grpSpPr>
          <a:xfrm>
            <a:off x="987136" y="1177638"/>
            <a:ext cx="7169727" cy="3151908"/>
            <a:chOff x="1129025" y="615953"/>
            <a:chExt cx="6902748" cy="3831190"/>
          </a:xfrm>
        </p:grpSpPr>
        <p:sp>
          <p:nvSpPr>
            <p:cNvPr id="3568" name="Google Shape;3568;p41"/>
            <p:cNvSpPr/>
            <p:nvPr/>
          </p:nvSpPr>
          <p:spPr>
            <a:xfrm>
              <a:off x="1129025" y="615953"/>
              <a:ext cx="6761251" cy="3741422"/>
            </a:xfrm>
            <a:custGeom>
              <a:avLst/>
              <a:gdLst/>
              <a:ahLst/>
              <a:cxnLst/>
              <a:rect l="l" t="t" r="r" b="b"/>
              <a:pathLst>
                <a:path w="8089" h="13947" extrusionOk="0">
                  <a:moveTo>
                    <a:pt x="4578" y="1"/>
                  </a:moveTo>
                  <a:cubicBezTo>
                    <a:pt x="4543" y="1"/>
                    <a:pt x="4507" y="3"/>
                    <a:pt x="4470" y="9"/>
                  </a:cubicBezTo>
                  <a:cubicBezTo>
                    <a:pt x="4280" y="27"/>
                    <a:pt x="4090" y="49"/>
                    <a:pt x="3904" y="68"/>
                  </a:cubicBezTo>
                  <a:cubicBezTo>
                    <a:pt x="3660" y="104"/>
                    <a:pt x="3434" y="122"/>
                    <a:pt x="3185" y="140"/>
                  </a:cubicBezTo>
                  <a:cubicBezTo>
                    <a:pt x="2868" y="181"/>
                    <a:pt x="2547" y="235"/>
                    <a:pt x="2226" y="235"/>
                  </a:cubicBezTo>
                  <a:cubicBezTo>
                    <a:pt x="2199" y="232"/>
                    <a:pt x="2173" y="230"/>
                    <a:pt x="2148" y="230"/>
                  </a:cubicBezTo>
                  <a:cubicBezTo>
                    <a:pt x="2035" y="230"/>
                    <a:pt x="1939" y="260"/>
                    <a:pt x="1828" y="294"/>
                  </a:cubicBezTo>
                  <a:cubicBezTo>
                    <a:pt x="1660" y="348"/>
                    <a:pt x="1489" y="425"/>
                    <a:pt x="1321" y="461"/>
                  </a:cubicBezTo>
                  <a:cubicBezTo>
                    <a:pt x="1190" y="502"/>
                    <a:pt x="1059" y="556"/>
                    <a:pt x="964" y="651"/>
                  </a:cubicBezTo>
                  <a:cubicBezTo>
                    <a:pt x="851" y="764"/>
                    <a:pt x="738" y="859"/>
                    <a:pt x="643" y="932"/>
                  </a:cubicBezTo>
                  <a:cubicBezTo>
                    <a:pt x="606" y="954"/>
                    <a:pt x="606" y="972"/>
                    <a:pt x="584" y="1008"/>
                  </a:cubicBezTo>
                  <a:cubicBezTo>
                    <a:pt x="511" y="1235"/>
                    <a:pt x="435" y="1479"/>
                    <a:pt x="380" y="1723"/>
                  </a:cubicBezTo>
                  <a:cubicBezTo>
                    <a:pt x="245" y="2329"/>
                    <a:pt x="190" y="2967"/>
                    <a:pt x="154" y="3592"/>
                  </a:cubicBezTo>
                  <a:cubicBezTo>
                    <a:pt x="113" y="4026"/>
                    <a:pt x="113" y="4460"/>
                    <a:pt x="77" y="4890"/>
                  </a:cubicBezTo>
                  <a:cubicBezTo>
                    <a:pt x="59" y="5193"/>
                    <a:pt x="77" y="5514"/>
                    <a:pt x="59" y="5835"/>
                  </a:cubicBezTo>
                  <a:cubicBezTo>
                    <a:pt x="41" y="6247"/>
                    <a:pt x="41" y="6681"/>
                    <a:pt x="18" y="7116"/>
                  </a:cubicBezTo>
                  <a:cubicBezTo>
                    <a:pt x="0" y="8079"/>
                    <a:pt x="0" y="9020"/>
                    <a:pt x="59" y="9979"/>
                  </a:cubicBezTo>
                  <a:lnTo>
                    <a:pt x="59" y="10056"/>
                  </a:lnTo>
                  <a:cubicBezTo>
                    <a:pt x="95" y="10341"/>
                    <a:pt x="95" y="10622"/>
                    <a:pt x="77" y="10884"/>
                  </a:cubicBezTo>
                  <a:cubicBezTo>
                    <a:pt x="41" y="11205"/>
                    <a:pt x="18" y="11544"/>
                    <a:pt x="18" y="11866"/>
                  </a:cubicBezTo>
                  <a:lnTo>
                    <a:pt x="18" y="12187"/>
                  </a:lnTo>
                  <a:cubicBezTo>
                    <a:pt x="0" y="12395"/>
                    <a:pt x="77" y="12580"/>
                    <a:pt x="131" y="12770"/>
                  </a:cubicBezTo>
                  <a:cubicBezTo>
                    <a:pt x="131" y="12829"/>
                    <a:pt x="172" y="12901"/>
                    <a:pt x="226" y="12942"/>
                  </a:cubicBezTo>
                  <a:cubicBezTo>
                    <a:pt x="340" y="13033"/>
                    <a:pt x="435" y="13168"/>
                    <a:pt x="530" y="13281"/>
                  </a:cubicBezTo>
                  <a:cubicBezTo>
                    <a:pt x="606" y="13354"/>
                    <a:pt x="697" y="13413"/>
                    <a:pt x="774" y="13485"/>
                  </a:cubicBezTo>
                  <a:cubicBezTo>
                    <a:pt x="923" y="13639"/>
                    <a:pt x="1095" y="13711"/>
                    <a:pt x="1303" y="13734"/>
                  </a:cubicBezTo>
                  <a:cubicBezTo>
                    <a:pt x="1511" y="13752"/>
                    <a:pt x="1697" y="13770"/>
                    <a:pt x="1905" y="13788"/>
                  </a:cubicBezTo>
                  <a:cubicBezTo>
                    <a:pt x="2149" y="13824"/>
                    <a:pt x="2393" y="13847"/>
                    <a:pt x="2660" y="13883"/>
                  </a:cubicBezTo>
                  <a:cubicBezTo>
                    <a:pt x="2846" y="13901"/>
                    <a:pt x="3036" y="13901"/>
                    <a:pt x="3226" y="13919"/>
                  </a:cubicBezTo>
                  <a:cubicBezTo>
                    <a:pt x="3372" y="13932"/>
                    <a:pt x="3515" y="13947"/>
                    <a:pt x="3660" y="13947"/>
                  </a:cubicBezTo>
                  <a:cubicBezTo>
                    <a:pt x="3721" y="13947"/>
                    <a:pt x="3783" y="13944"/>
                    <a:pt x="3845" y="13937"/>
                  </a:cubicBezTo>
                  <a:cubicBezTo>
                    <a:pt x="4044" y="13916"/>
                    <a:pt x="4243" y="13907"/>
                    <a:pt x="4442" y="13907"/>
                  </a:cubicBezTo>
                  <a:cubicBezTo>
                    <a:pt x="4582" y="13907"/>
                    <a:pt x="4723" y="13912"/>
                    <a:pt x="4863" y="13919"/>
                  </a:cubicBezTo>
                  <a:cubicBezTo>
                    <a:pt x="4938" y="13919"/>
                    <a:pt x="5001" y="13944"/>
                    <a:pt x="5070" y="13944"/>
                  </a:cubicBezTo>
                  <a:cubicBezTo>
                    <a:pt x="5090" y="13944"/>
                    <a:pt x="5110" y="13942"/>
                    <a:pt x="5130" y="13937"/>
                  </a:cubicBezTo>
                  <a:cubicBezTo>
                    <a:pt x="5316" y="13883"/>
                    <a:pt x="5506" y="13901"/>
                    <a:pt x="5696" y="13883"/>
                  </a:cubicBezTo>
                  <a:cubicBezTo>
                    <a:pt x="5899" y="13847"/>
                    <a:pt x="6107" y="13824"/>
                    <a:pt x="6297" y="13770"/>
                  </a:cubicBezTo>
                  <a:cubicBezTo>
                    <a:pt x="6429" y="13734"/>
                    <a:pt x="6560" y="13711"/>
                    <a:pt x="6673" y="13639"/>
                  </a:cubicBezTo>
                  <a:cubicBezTo>
                    <a:pt x="6750" y="13562"/>
                    <a:pt x="6863" y="13544"/>
                    <a:pt x="6940" y="13449"/>
                  </a:cubicBezTo>
                  <a:cubicBezTo>
                    <a:pt x="6940" y="13440"/>
                    <a:pt x="6944" y="13435"/>
                    <a:pt x="6953" y="13435"/>
                  </a:cubicBezTo>
                  <a:cubicBezTo>
                    <a:pt x="6962" y="13435"/>
                    <a:pt x="6976" y="13440"/>
                    <a:pt x="6994" y="13449"/>
                  </a:cubicBezTo>
                  <a:cubicBezTo>
                    <a:pt x="7000" y="13460"/>
                    <a:pt x="7005" y="13464"/>
                    <a:pt x="7011" y="13464"/>
                  </a:cubicBezTo>
                  <a:cubicBezTo>
                    <a:pt x="7024" y="13464"/>
                    <a:pt x="7037" y="13443"/>
                    <a:pt x="7053" y="13431"/>
                  </a:cubicBezTo>
                  <a:cubicBezTo>
                    <a:pt x="7125" y="13241"/>
                    <a:pt x="7279" y="13091"/>
                    <a:pt x="7410" y="12920"/>
                  </a:cubicBezTo>
                  <a:cubicBezTo>
                    <a:pt x="7578" y="12693"/>
                    <a:pt x="7673" y="12431"/>
                    <a:pt x="7709" y="12151"/>
                  </a:cubicBezTo>
                  <a:cubicBezTo>
                    <a:pt x="7750" y="11866"/>
                    <a:pt x="7750" y="11585"/>
                    <a:pt x="7750" y="11300"/>
                  </a:cubicBezTo>
                  <a:cubicBezTo>
                    <a:pt x="7750" y="10680"/>
                    <a:pt x="7786" y="10074"/>
                    <a:pt x="7845" y="9472"/>
                  </a:cubicBezTo>
                  <a:cubicBezTo>
                    <a:pt x="7881" y="9056"/>
                    <a:pt x="7899" y="8663"/>
                    <a:pt x="7935" y="8265"/>
                  </a:cubicBezTo>
                  <a:cubicBezTo>
                    <a:pt x="7994" y="7794"/>
                    <a:pt x="8048" y="7342"/>
                    <a:pt x="8071" y="6871"/>
                  </a:cubicBezTo>
                  <a:cubicBezTo>
                    <a:pt x="8089" y="6324"/>
                    <a:pt x="8089" y="5777"/>
                    <a:pt x="8071" y="5252"/>
                  </a:cubicBezTo>
                  <a:cubicBezTo>
                    <a:pt x="8048" y="4854"/>
                    <a:pt x="8012" y="4460"/>
                    <a:pt x="8012" y="4062"/>
                  </a:cubicBezTo>
                  <a:lnTo>
                    <a:pt x="8012" y="3026"/>
                  </a:lnTo>
                  <a:cubicBezTo>
                    <a:pt x="8012" y="2687"/>
                    <a:pt x="7935" y="2348"/>
                    <a:pt x="7899" y="2008"/>
                  </a:cubicBezTo>
                  <a:cubicBezTo>
                    <a:pt x="7881" y="1705"/>
                    <a:pt x="7863" y="1407"/>
                    <a:pt x="7845" y="1103"/>
                  </a:cubicBezTo>
                  <a:lnTo>
                    <a:pt x="7750" y="841"/>
                  </a:lnTo>
                  <a:lnTo>
                    <a:pt x="7731" y="818"/>
                  </a:lnTo>
                  <a:cubicBezTo>
                    <a:pt x="7731" y="687"/>
                    <a:pt x="7636" y="615"/>
                    <a:pt x="7596" y="502"/>
                  </a:cubicBezTo>
                  <a:cubicBezTo>
                    <a:pt x="7483" y="312"/>
                    <a:pt x="7315" y="235"/>
                    <a:pt x="7107" y="199"/>
                  </a:cubicBezTo>
                  <a:cubicBezTo>
                    <a:pt x="6994" y="181"/>
                    <a:pt x="6863" y="181"/>
                    <a:pt x="6750" y="140"/>
                  </a:cubicBezTo>
                  <a:cubicBezTo>
                    <a:pt x="6578" y="104"/>
                    <a:pt x="6410" y="86"/>
                    <a:pt x="6220" y="49"/>
                  </a:cubicBezTo>
                  <a:cubicBezTo>
                    <a:pt x="6171" y="36"/>
                    <a:pt x="6118" y="31"/>
                    <a:pt x="6065" y="31"/>
                  </a:cubicBezTo>
                  <a:cubicBezTo>
                    <a:pt x="5957" y="31"/>
                    <a:pt x="5843" y="49"/>
                    <a:pt x="5732" y="49"/>
                  </a:cubicBezTo>
                  <a:cubicBezTo>
                    <a:pt x="5411" y="27"/>
                    <a:pt x="5108" y="49"/>
                    <a:pt x="4791" y="9"/>
                  </a:cubicBezTo>
                  <a:cubicBezTo>
                    <a:pt x="4716" y="9"/>
                    <a:pt x="4648" y="1"/>
                    <a:pt x="4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/>
                <a:t>Bài</a:t>
              </a:r>
              <a:r>
                <a:rPr lang="en-US" sz="2400" b="1" dirty="0"/>
                <a:t> </a:t>
              </a:r>
              <a:r>
                <a:rPr lang="en-US" sz="2400" b="1" dirty="0" err="1"/>
                <a:t>toán</a:t>
              </a:r>
              <a:r>
                <a:rPr lang="en-US" sz="2400" b="1" dirty="0"/>
                <a:t>: </a:t>
              </a:r>
              <a:r>
                <a:rPr lang="en-US" sz="2400" dirty="0" err="1"/>
                <a:t>Đoạn</a:t>
              </a:r>
              <a:r>
                <a:rPr lang="en-US" sz="2400" dirty="0"/>
                <a:t> </a:t>
              </a:r>
              <a:r>
                <a:rPr lang="en-US" sz="2400" dirty="0" err="1"/>
                <a:t>thẳng</a:t>
              </a:r>
              <a:r>
                <a:rPr lang="en-US" sz="2400" dirty="0"/>
                <a:t> AB </a:t>
              </a:r>
              <a:r>
                <a:rPr lang="en-US" sz="2400" dirty="0" err="1"/>
                <a:t>dài</a:t>
              </a:r>
              <a:r>
                <a:rPr lang="en-US" sz="2400" dirty="0"/>
                <a:t> 2cm, </a:t>
              </a:r>
              <a:r>
                <a:rPr lang="en-US" sz="2400" dirty="0" err="1"/>
                <a:t>đoạn</a:t>
              </a:r>
              <a:r>
                <a:rPr lang="en-US" sz="2400" dirty="0"/>
                <a:t> </a:t>
              </a:r>
              <a:r>
                <a:rPr lang="en-US" sz="2400" dirty="0" err="1"/>
                <a:t>thẳng</a:t>
              </a:r>
              <a:r>
                <a:rPr lang="en-US" sz="2400" dirty="0"/>
                <a:t> CD </a:t>
              </a:r>
              <a:r>
                <a:rPr lang="en-US" sz="2400" dirty="0" err="1"/>
                <a:t>dài</a:t>
              </a:r>
              <a:r>
                <a:rPr lang="en-US" sz="2400" dirty="0"/>
                <a:t> </a:t>
              </a:r>
              <a:r>
                <a:rPr lang="en-US" sz="2400" dirty="0" err="1"/>
                <a:t>gấp</a:t>
              </a:r>
              <a:r>
                <a:rPr lang="en-US" sz="2400" dirty="0"/>
                <a:t> 3 </a:t>
              </a:r>
              <a:r>
                <a:rPr lang="en-US" sz="2400" dirty="0" err="1"/>
                <a:t>lần</a:t>
              </a:r>
              <a:r>
                <a:rPr lang="en-US" sz="2400" dirty="0"/>
                <a:t> </a:t>
              </a:r>
              <a:r>
                <a:rPr lang="en-US" sz="2400" dirty="0" err="1"/>
                <a:t>đoạn</a:t>
              </a:r>
              <a:r>
                <a:rPr lang="en-US" sz="2400" dirty="0"/>
                <a:t> </a:t>
              </a:r>
              <a:r>
                <a:rPr lang="en-US" sz="2400" dirty="0" err="1"/>
                <a:t>thẳng</a:t>
              </a:r>
              <a:r>
                <a:rPr lang="en-US" sz="2400" dirty="0"/>
                <a:t> AB. </a:t>
              </a:r>
              <a:r>
                <a:rPr lang="en-US" sz="2400" dirty="0" err="1"/>
                <a:t>Hỏi</a:t>
              </a:r>
              <a:r>
                <a:rPr lang="en-US" sz="2400" dirty="0"/>
                <a:t> </a:t>
              </a:r>
              <a:r>
                <a:rPr lang="en-US" sz="2400" dirty="0" err="1"/>
                <a:t>đoạn</a:t>
              </a:r>
              <a:r>
                <a:rPr lang="en-US" sz="2400" dirty="0"/>
                <a:t> </a:t>
              </a:r>
              <a:r>
                <a:rPr lang="en-US" sz="2400" dirty="0" err="1"/>
                <a:t>thẳng</a:t>
              </a:r>
              <a:r>
                <a:rPr lang="en-US" sz="2400" dirty="0"/>
                <a:t> CD </a:t>
              </a:r>
              <a:r>
                <a:rPr lang="en-US" sz="2400" dirty="0" err="1"/>
                <a:t>dài</a:t>
              </a:r>
              <a:r>
                <a:rPr lang="en-US" sz="2400" dirty="0"/>
                <a:t> bao </a:t>
              </a:r>
              <a:r>
                <a:rPr lang="en-US" sz="2400" dirty="0" err="1"/>
                <a:t>nhiêu</a:t>
              </a:r>
              <a:r>
                <a:rPr lang="en-US" sz="2400" dirty="0"/>
                <a:t> </a:t>
              </a:r>
              <a:r>
                <a:rPr lang="en-US" sz="2400" dirty="0" err="1"/>
                <a:t>xăng-ti-mét</a:t>
              </a:r>
              <a:r>
                <a:rPr lang="en-US" sz="2400" dirty="0"/>
                <a:t>?</a:t>
              </a:r>
              <a:endParaRPr sz="2400" dirty="0"/>
            </a:p>
          </p:txBody>
        </p:sp>
        <p:sp>
          <p:nvSpPr>
            <p:cNvPr id="3569" name="Google Shape;3569;p41"/>
            <p:cNvSpPr/>
            <p:nvPr/>
          </p:nvSpPr>
          <p:spPr>
            <a:xfrm>
              <a:off x="1129025" y="786125"/>
              <a:ext cx="6902748" cy="3661018"/>
            </a:xfrm>
            <a:custGeom>
              <a:avLst/>
              <a:gdLst/>
              <a:ahLst/>
              <a:cxnLst/>
              <a:rect l="l" t="t" r="r" b="b"/>
              <a:pathLst>
                <a:path w="8089" h="13947" extrusionOk="0">
                  <a:moveTo>
                    <a:pt x="4578" y="1"/>
                  </a:moveTo>
                  <a:cubicBezTo>
                    <a:pt x="4543" y="1"/>
                    <a:pt x="4507" y="3"/>
                    <a:pt x="4470" y="9"/>
                  </a:cubicBezTo>
                  <a:cubicBezTo>
                    <a:pt x="4280" y="27"/>
                    <a:pt x="4090" y="49"/>
                    <a:pt x="3904" y="68"/>
                  </a:cubicBezTo>
                  <a:cubicBezTo>
                    <a:pt x="3660" y="104"/>
                    <a:pt x="3434" y="122"/>
                    <a:pt x="3185" y="140"/>
                  </a:cubicBezTo>
                  <a:cubicBezTo>
                    <a:pt x="2868" y="181"/>
                    <a:pt x="2547" y="235"/>
                    <a:pt x="2226" y="235"/>
                  </a:cubicBezTo>
                  <a:cubicBezTo>
                    <a:pt x="2199" y="232"/>
                    <a:pt x="2173" y="230"/>
                    <a:pt x="2148" y="230"/>
                  </a:cubicBezTo>
                  <a:cubicBezTo>
                    <a:pt x="2035" y="230"/>
                    <a:pt x="1939" y="260"/>
                    <a:pt x="1828" y="294"/>
                  </a:cubicBezTo>
                  <a:cubicBezTo>
                    <a:pt x="1660" y="348"/>
                    <a:pt x="1489" y="425"/>
                    <a:pt x="1321" y="461"/>
                  </a:cubicBezTo>
                  <a:cubicBezTo>
                    <a:pt x="1190" y="502"/>
                    <a:pt x="1059" y="556"/>
                    <a:pt x="964" y="651"/>
                  </a:cubicBezTo>
                  <a:cubicBezTo>
                    <a:pt x="851" y="764"/>
                    <a:pt x="738" y="859"/>
                    <a:pt x="643" y="932"/>
                  </a:cubicBezTo>
                  <a:cubicBezTo>
                    <a:pt x="606" y="954"/>
                    <a:pt x="606" y="972"/>
                    <a:pt x="584" y="1008"/>
                  </a:cubicBezTo>
                  <a:cubicBezTo>
                    <a:pt x="511" y="1235"/>
                    <a:pt x="435" y="1479"/>
                    <a:pt x="380" y="1723"/>
                  </a:cubicBezTo>
                  <a:cubicBezTo>
                    <a:pt x="245" y="2329"/>
                    <a:pt x="190" y="2967"/>
                    <a:pt x="154" y="3592"/>
                  </a:cubicBezTo>
                  <a:cubicBezTo>
                    <a:pt x="113" y="4026"/>
                    <a:pt x="113" y="4460"/>
                    <a:pt x="77" y="4890"/>
                  </a:cubicBezTo>
                  <a:cubicBezTo>
                    <a:pt x="59" y="5193"/>
                    <a:pt x="77" y="5514"/>
                    <a:pt x="59" y="5835"/>
                  </a:cubicBezTo>
                  <a:cubicBezTo>
                    <a:pt x="41" y="6247"/>
                    <a:pt x="41" y="6681"/>
                    <a:pt x="18" y="7116"/>
                  </a:cubicBezTo>
                  <a:cubicBezTo>
                    <a:pt x="0" y="8079"/>
                    <a:pt x="0" y="9020"/>
                    <a:pt x="59" y="9979"/>
                  </a:cubicBezTo>
                  <a:lnTo>
                    <a:pt x="59" y="10056"/>
                  </a:lnTo>
                  <a:cubicBezTo>
                    <a:pt x="95" y="10341"/>
                    <a:pt x="95" y="10622"/>
                    <a:pt x="77" y="10884"/>
                  </a:cubicBezTo>
                  <a:cubicBezTo>
                    <a:pt x="41" y="11205"/>
                    <a:pt x="18" y="11544"/>
                    <a:pt x="18" y="11866"/>
                  </a:cubicBezTo>
                  <a:lnTo>
                    <a:pt x="18" y="12187"/>
                  </a:lnTo>
                  <a:cubicBezTo>
                    <a:pt x="0" y="12395"/>
                    <a:pt x="77" y="12580"/>
                    <a:pt x="131" y="12770"/>
                  </a:cubicBezTo>
                  <a:cubicBezTo>
                    <a:pt x="131" y="12829"/>
                    <a:pt x="172" y="12901"/>
                    <a:pt x="226" y="12942"/>
                  </a:cubicBezTo>
                  <a:cubicBezTo>
                    <a:pt x="340" y="13033"/>
                    <a:pt x="435" y="13168"/>
                    <a:pt x="530" y="13281"/>
                  </a:cubicBezTo>
                  <a:cubicBezTo>
                    <a:pt x="606" y="13354"/>
                    <a:pt x="697" y="13413"/>
                    <a:pt x="774" y="13485"/>
                  </a:cubicBezTo>
                  <a:cubicBezTo>
                    <a:pt x="923" y="13639"/>
                    <a:pt x="1095" y="13711"/>
                    <a:pt x="1303" y="13734"/>
                  </a:cubicBezTo>
                  <a:cubicBezTo>
                    <a:pt x="1511" y="13752"/>
                    <a:pt x="1697" y="13770"/>
                    <a:pt x="1905" y="13788"/>
                  </a:cubicBezTo>
                  <a:cubicBezTo>
                    <a:pt x="2149" y="13824"/>
                    <a:pt x="2393" y="13847"/>
                    <a:pt x="2660" y="13883"/>
                  </a:cubicBezTo>
                  <a:cubicBezTo>
                    <a:pt x="2846" y="13901"/>
                    <a:pt x="3036" y="13901"/>
                    <a:pt x="3226" y="13919"/>
                  </a:cubicBezTo>
                  <a:cubicBezTo>
                    <a:pt x="3372" y="13932"/>
                    <a:pt x="3515" y="13947"/>
                    <a:pt x="3660" y="13947"/>
                  </a:cubicBezTo>
                  <a:cubicBezTo>
                    <a:pt x="3721" y="13947"/>
                    <a:pt x="3783" y="13944"/>
                    <a:pt x="3845" y="13937"/>
                  </a:cubicBezTo>
                  <a:cubicBezTo>
                    <a:pt x="4044" y="13916"/>
                    <a:pt x="4243" y="13907"/>
                    <a:pt x="4442" y="13907"/>
                  </a:cubicBezTo>
                  <a:cubicBezTo>
                    <a:pt x="4582" y="13907"/>
                    <a:pt x="4723" y="13912"/>
                    <a:pt x="4863" y="13919"/>
                  </a:cubicBezTo>
                  <a:cubicBezTo>
                    <a:pt x="4938" y="13919"/>
                    <a:pt x="5001" y="13944"/>
                    <a:pt x="5070" y="13944"/>
                  </a:cubicBezTo>
                  <a:cubicBezTo>
                    <a:pt x="5090" y="13944"/>
                    <a:pt x="5110" y="13942"/>
                    <a:pt x="5130" y="13937"/>
                  </a:cubicBezTo>
                  <a:cubicBezTo>
                    <a:pt x="5316" y="13883"/>
                    <a:pt x="5506" y="13901"/>
                    <a:pt x="5696" y="13883"/>
                  </a:cubicBezTo>
                  <a:cubicBezTo>
                    <a:pt x="5899" y="13847"/>
                    <a:pt x="6107" y="13824"/>
                    <a:pt x="6297" y="13770"/>
                  </a:cubicBezTo>
                  <a:cubicBezTo>
                    <a:pt x="6429" y="13734"/>
                    <a:pt x="6560" y="13711"/>
                    <a:pt x="6673" y="13639"/>
                  </a:cubicBezTo>
                  <a:cubicBezTo>
                    <a:pt x="6750" y="13562"/>
                    <a:pt x="6863" y="13544"/>
                    <a:pt x="6940" y="13449"/>
                  </a:cubicBezTo>
                  <a:cubicBezTo>
                    <a:pt x="6940" y="13440"/>
                    <a:pt x="6944" y="13435"/>
                    <a:pt x="6953" y="13435"/>
                  </a:cubicBezTo>
                  <a:cubicBezTo>
                    <a:pt x="6962" y="13435"/>
                    <a:pt x="6976" y="13440"/>
                    <a:pt x="6994" y="13449"/>
                  </a:cubicBezTo>
                  <a:cubicBezTo>
                    <a:pt x="7000" y="13460"/>
                    <a:pt x="7005" y="13464"/>
                    <a:pt x="7011" y="13464"/>
                  </a:cubicBezTo>
                  <a:cubicBezTo>
                    <a:pt x="7024" y="13464"/>
                    <a:pt x="7037" y="13443"/>
                    <a:pt x="7053" y="13431"/>
                  </a:cubicBezTo>
                  <a:cubicBezTo>
                    <a:pt x="7125" y="13241"/>
                    <a:pt x="7279" y="13091"/>
                    <a:pt x="7410" y="12920"/>
                  </a:cubicBezTo>
                  <a:cubicBezTo>
                    <a:pt x="7578" y="12693"/>
                    <a:pt x="7673" y="12431"/>
                    <a:pt x="7709" y="12151"/>
                  </a:cubicBezTo>
                  <a:cubicBezTo>
                    <a:pt x="7750" y="11866"/>
                    <a:pt x="7750" y="11585"/>
                    <a:pt x="7750" y="11300"/>
                  </a:cubicBezTo>
                  <a:cubicBezTo>
                    <a:pt x="7750" y="10680"/>
                    <a:pt x="7786" y="10074"/>
                    <a:pt x="7845" y="9472"/>
                  </a:cubicBezTo>
                  <a:cubicBezTo>
                    <a:pt x="7881" y="9056"/>
                    <a:pt x="7899" y="8663"/>
                    <a:pt x="7935" y="8265"/>
                  </a:cubicBezTo>
                  <a:cubicBezTo>
                    <a:pt x="7994" y="7794"/>
                    <a:pt x="8048" y="7342"/>
                    <a:pt x="8071" y="6871"/>
                  </a:cubicBezTo>
                  <a:cubicBezTo>
                    <a:pt x="8089" y="6324"/>
                    <a:pt x="8089" y="5777"/>
                    <a:pt x="8071" y="5252"/>
                  </a:cubicBezTo>
                  <a:cubicBezTo>
                    <a:pt x="8048" y="4854"/>
                    <a:pt x="8012" y="4460"/>
                    <a:pt x="8012" y="4062"/>
                  </a:cubicBezTo>
                  <a:lnTo>
                    <a:pt x="8012" y="3026"/>
                  </a:lnTo>
                  <a:cubicBezTo>
                    <a:pt x="8012" y="2687"/>
                    <a:pt x="7935" y="2348"/>
                    <a:pt x="7899" y="2008"/>
                  </a:cubicBezTo>
                  <a:cubicBezTo>
                    <a:pt x="7881" y="1705"/>
                    <a:pt x="7863" y="1407"/>
                    <a:pt x="7845" y="1103"/>
                  </a:cubicBezTo>
                  <a:lnTo>
                    <a:pt x="7750" y="841"/>
                  </a:lnTo>
                  <a:lnTo>
                    <a:pt x="7731" y="818"/>
                  </a:lnTo>
                  <a:cubicBezTo>
                    <a:pt x="7731" y="687"/>
                    <a:pt x="7636" y="615"/>
                    <a:pt x="7596" y="502"/>
                  </a:cubicBezTo>
                  <a:cubicBezTo>
                    <a:pt x="7483" y="312"/>
                    <a:pt x="7315" y="235"/>
                    <a:pt x="7107" y="199"/>
                  </a:cubicBezTo>
                  <a:cubicBezTo>
                    <a:pt x="6994" y="181"/>
                    <a:pt x="6863" y="181"/>
                    <a:pt x="6750" y="140"/>
                  </a:cubicBezTo>
                  <a:cubicBezTo>
                    <a:pt x="6578" y="104"/>
                    <a:pt x="6410" y="86"/>
                    <a:pt x="6220" y="49"/>
                  </a:cubicBezTo>
                  <a:cubicBezTo>
                    <a:pt x="6171" y="36"/>
                    <a:pt x="6118" y="31"/>
                    <a:pt x="6065" y="31"/>
                  </a:cubicBezTo>
                  <a:cubicBezTo>
                    <a:pt x="5957" y="31"/>
                    <a:pt x="5843" y="49"/>
                    <a:pt x="5732" y="49"/>
                  </a:cubicBezTo>
                  <a:cubicBezTo>
                    <a:pt x="5411" y="27"/>
                    <a:pt x="5108" y="49"/>
                    <a:pt x="4791" y="9"/>
                  </a:cubicBezTo>
                  <a:cubicBezTo>
                    <a:pt x="4716" y="9"/>
                    <a:pt x="4648" y="1"/>
                    <a:pt x="4578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706475DD-1AC3-8B52-0145-27631766EA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6172201" y="161044"/>
            <a:ext cx="809200" cy="809200"/>
          </a:xfrm>
          <a:prstGeom prst="rect">
            <a:avLst/>
          </a:prstGeom>
        </p:spPr>
      </p:pic>
      <p:pic>
        <p:nvPicPr>
          <p:cNvPr id="11" name="Picture 9">
            <a:extLst>
              <a:ext uri="{FF2B5EF4-FFF2-40B4-BE49-F238E27FC236}">
                <a16:creationId xmlns:a16="http://schemas.microsoft.com/office/drawing/2014/main" id="{305E5B0C-EC18-446D-E461-90F8A3AA4E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3245782" y="264553"/>
            <a:ext cx="809200" cy="809200"/>
          </a:xfrm>
          <a:prstGeom prst="rect">
            <a:avLst/>
          </a:prstGeom>
        </p:spPr>
      </p:pic>
      <p:pic>
        <p:nvPicPr>
          <p:cNvPr id="12" name="Picture 9">
            <a:extLst>
              <a:ext uri="{FF2B5EF4-FFF2-40B4-BE49-F238E27FC236}">
                <a16:creationId xmlns:a16="http://schemas.microsoft.com/office/drawing/2014/main" id="{61E59722-4314-6C23-FCCB-C8D86484C5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222673" y="2312066"/>
            <a:ext cx="809200" cy="809200"/>
          </a:xfrm>
          <a:prstGeom prst="rect">
            <a:avLst/>
          </a:prstGeom>
        </p:spPr>
      </p:pic>
      <p:pic>
        <p:nvPicPr>
          <p:cNvPr id="13" name="Picture 9">
            <a:extLst>
              <a:ext uri="{FF2B5EF4-FFF2-40B4-BE49-F238E27FC236}">
                <a16:creationId xmlns:a16="http://schemas.microsoft.com/office/drawing/2014/main" id="{9B438AF3-078A-E705-1F17-A7488F07C8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12127" y="2966589"/>
            <a:ext cx="809200" cy="809200"/>
          </a:xfrm>
          <a:prstGeom prst="rect">
            <a:avLst/>
          </a:prstGeom>
        </p:spPr>
      </p:pic>
      <p:pic>
        <p:nvPicPr>
          <p:cNvPr id="14" name="Picture 9">
            <a:extLst>
              <a:ext uri="{FF2B5EF4-FFF2-40B4-BE49-F238E27FC236}">
                <a16:creationId xmlns:a16="http://schemas.microsoft.com/office/drawing/2014/main" id="{05348F45-D7B2-0B03-3D50-B5A0DBCE88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5936674" y="4395694"/>
            <a:ext cx="809200" cy="809200"/>
          </a:xfrm>
          <a:prstGeom prst="rect">
            <a:avLst/>
          </a:prstGeom>
        </p:spPr>
      </p:pic>
      <p:pic>
        <p:nvPicPr>
          <p:cNvPr id="15" name="Picture 9">
            <a:extLst>
              <a:ext uri="{FF2B5EF4-FFF2-40B4-BE49-F238E27FC236}">
                <a16:creationId xmlns:a16="http://schemas.microsoft.com/office/drawing/2014/main" id="{B9B8BBA2-8D66-D5EA-5BE0-5018E2D13B8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2576946" y="3884168"/>
            <a:ext cx="809200" cy="809200"/>
          </a:xfrm>
          <a:prstGeom prst="rect">
            <a:avLst/>
          </a:prstGeom>
        </p:spPr>
      </p:pic>
      <p:grpSp>
        <p:nvGrpSpPr>
          <p:cNvPr id="16" name="Google Shape;3593;p43">
            <a:extLst>
              <a:ext uri="{FF2B5EF4-FFF2-40B4-BE49-F238E27FC236}">
                <a16:creationId xmlns:a16="http://schemas.microsoft.com/office/drawing/2014/main" id="{D99FDB20-7A5D-DD75-0E79-B2AE7D79496E}"/>
              </a:ext>
            </a:extLst>
          </p:cNvPr>
          <p:cNvGrpSpPr/>
          <p:nvPr/>
        </p:nvGrpSpPr>
        <p:grpSpPr>
          <a:xfrm>
            <a:off x="489735" y="1447193"/>
            <a:ext cx="350431" cy="339887"/>
            <a:chOff x="3270675" y="841800"/>
            <a:chExt cx="497700" cy="482725"/>
          </a:xfrm>
        </p:grpSpPr>
        <p:sp>
          <p:nvSpPr>
            <p:cNvPr id="17" name="Google Shape;3594;p43">
              <a:extLst>
                <a:ext uri="{FF2B5EF4-FFF2-40B4-BE49-F238E27FC236}">
                  <a16:creationId xmlns:a16="http://schemas.microsoft.com/office/drawing/2014/main" id="{C3D991D5-EA38-16FC-9F63-DA5EF10824C3}"/>
                </a:ext>
              </a:extLst>
            </p:cNvPr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8" name="Google Shape;3595;p43">
              <a:extLst>
                <a:ext uri="{FF2B5EF4-FFF2-40B4-BE49-F238E27FC236}">
                  <a16:creationId xmlns:a16="http://schemas.microsoft.com/office/drawing/2014/main" id="{4B3F10D2-A727-DC8D-FA13-AB165603AF3B}"/>
                </a:ext>
              </a:extLst>
            </p:cNvPr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9" name="Google Shape;3596;p43">
              <a:extLst>
                <a:ext uri="{FF2B5EF4-FFF2-40B4-BE49-F238E27FC236}">
                  <a16:creationId xmlns:a16="http://schemas.microsoft.com/office/drawing/2014/main" id="{AB7041AA-E7F4-2A6D-B643-6957222601D3}"/>
                </a:ext>
              </a:extLst>
            </p:cNvPr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0" name="Google Shape;3593;p43">
            <a:extLst>
              <a:ext uri="{FF2B5EF4-FFF2-40B4-BE49-F238E27FC236}">
                <a16:creationId xmlns:a16="http://schemas.microsoft.com/office/drawing/2014/main" id="{580D7160-6670-6AFC-E630-598FC3BE8429}"/>
              </a:ext>
            </a:extLst>
          </p:cNvPr>
          <p:cNvGrpSpPr/>
          <p:nvPr/>
        </p:nvGrpSpPr>
        <p:grpSpPr>
          <a:xfrm>
            <a:off x="4627357" y="473929"/>
            <a:ext cx="350431" cy="339887"/>
            <a:chOff x="3270675" y="841800"/>
            <a:chExt cx="497700" cy="482725"/>
          </a:xfrm>
        </p:grpSpPr>
        <p:sp>
          <p:nvSpPr>
            <p:cNvPr id="21" name="Google Shape;3594;p43">
              <a:extLst>
                <a:ext uri="{FF2B5EF4-FFF2-40B4-BE49-F238E27FC236}">
                  <a16:creationId xmlns:a16="http://schemas.microsoft.com/office/drawing/2014/main" id="{FD9F253F-2F68-2FC1-9A72-DAA235B2E1E7}"/>
                </a:ext>
              </a:extLst>
            </p:cNvPr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2" name="Google Shape;3595;p43">
              <a:extLst>
                <a:ext uri="{FF2B5EF4-FFF2-40B4-BE49-F238E27FC236}">
                  <a16:creationId xmlns:a16="http://schemas.microsoft.com/office/drawing/2014/main" id="{485D2A33-32B7-1B61-D8BA-004BA2BA8C66}"/>
                </a:ext>
              </a:extLst>
            </p:cNvPr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" name="Google Shape;3596;p43">
              <a:extLst>
                <a:ext uri="{FF2B5EF4-FFF2-40B4-BE49-F238E27FC236}">
                  <a16:creationId xmlns:a16="http://schemas.microsoft.com/office/drawing/2014/main" id="{0A250DA8-FD64-348F-31F0-DAEC6A89FF74}"/>
                </a:ext>
              </a:extLst>
            </p:cNvPr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" name="Google Shape;4718;p55">
            <a:extLst>
              <a:ext uri="{FF2B5EF4-FFF2-40B4-BE49-F238E27FC236}">
                <a16:creationId xmlns:a16="http://schemas.microsoft.com/office/drawing/2014/main" id="{760559D8-C9F6-B5B3-70EB-62755AA4926E}"/>
              </a:ext>
            </a:extLst>
          </p:cNvPr>
          <p:cNvGrpSpPr/>
          <p:nvPr/>
        </p:nvGrpSpPr>
        <p:grpSpPr>
          <a:xfrm>
            <a:off x="4369957" y="4591301"/>
            <a:ext cx="338072" cy="417985"/>
            <a:chOff x="4996825" y="327400"/>
            <a:chExt cx="1034125" cy="949875"/>
          </a:xfrm>
        </p:grpSpPr>
        <p:sp>
          <p:nvSpPr>
            <p:cNvPr id="25" name="Google Shape;4719;p55">
              <a:extLst>
                <a:ext uri="{FF2B5EF4-FFF2-40B4-BE49-F238E27FC236}">
                  <a16:creationId xmlns:a16="http://schemas.microsoft.com/office/drawing/2014/main" id="{61263928-296E-2A59-6E18-247EA8D7874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4720;p55">
              <a:extLst>
                <a:ext uri="{FF2B5EF4-FFF2-40B4-BE49-F238E27FC236}">
                  <a16:creationId xmlns:a16="http://schemas.microsoft.com/office/drawing/2014/main" id="{0EFB2E26-E73B-9469-9772-C314BD0BD392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4721;p55">
              <a:extLst>
                <a:ext uri="{FF2B5EF4-FFF2-40B4-BE49-F238E27FC236}">
                  <a16:creationId xmlns:a16="http://schemas.microsoft.com/office/drawing/2014/main" id="{1E8A3C5D-3ABE-A76B-EDE3-22F7A58BF13E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Google Shape;4722;p55">
              <a:extLst>
                <a:ext uri="{FF2B5EF4-FFF2-40B4-BE49-F238E27FC236}">
                  <a16:creationId xmlns:a16="http://schemas.microsoft.com/office/drawing/2014/main" id="{6DDDD357-5976-4F86-18A9-435217F33612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4723;p55">
              <a:extLst>
                <a:ext uri="{FF2B5EF4-FFF2-40B4-BE49-F238E27FC236}">
                  <a16:creationId xmlns:a16="http://schemas.microsoft.com/office/drawing/2014/main" id="{C51BC3E3-AAAF-1B27-1BF5-463F42931D70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Google Shape;4724;p55">
              <a:extLst>
                <a:ext uri="{FF2B5EF4-FFF2-40B4-BE49-F238E27FC236}">
                  <a16:creationId xmlns:a16="http://schemas.microsoft.com/office/drawing/2014/main" id="{C358E23F-834E-5EDE-C741-D685B5BC4F84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Google Shape;4725;p55">
              <a:extLst>
                <a:ext uri="{FF2B5EF4-FFF2-40B4-BE49-F238E27FC236}">
                  <a16:creationId xmlns:a16="http://schemas.microsoft.com/office/drawing/2014/main" id="{40C5FE07-CAD0-DBDF-36D6-F0C7FB79E95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Google Shape;4726;p55">
              <a:extLst>
                <a:ext uri="{FF2B5EF4-FFF2-40B4-BE49-F238E27FC236}">
                  <a16:creationId xmlns:a16="http://schemas.microsoft.com/office/drawing/2014/main" id="{E7FEE3C6-F57E-CAE9-C835-E783CEA458EE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Google Shape;4727;p55">
              <a:extLst>
                <a:ext uri="{FF2B5EF4-FFF2-40B4-BE49-F238E27FC236}">
                  <a16:creationId xmlns:a16="http://schemas.microsoft.com/office/drawing/2014/main" id="{CB0E71D8-EBBC-D9F2-DB4D-903DA2944352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Google Shape;4728;p55">
              <a:extLst>
                <a:ext uri="{FF2B5EF4-FFF2-40B4-BE49-F238E27FC236}">
                  <a16:creationId xmlns:a16="http://schemas.microsoft.com/office/drawing/2014/main" id="{195EA625-C175-25DD-43EA-9F3E3A763393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Google Shape;4729;p55">
              <a:extLst>
                <a:ext uri="{FF2B5EF4-FFF2-40B4-BE49-F238E27FC236}">
                  <a16:creationId xmlns:a16="http://schemas.microsoft.com/office/drawing/2014/main" id="{7E008DC6-0A8C-1038-3F9D-320D7C033897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Google Shape;4730;p55">
              <a:extLst>
                <a:ext uri="{FF2B5EF4-FFF2-40B4-BE49-F238E27FC236}">
                  <a16:creationId xmlns:a16="http://schemas.microsoft.com/office/drawing/2014/main" id="{81EAAB5E-3616-AF31-4B55-2FC4FDD25086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Google Shape;4731;p55">
              <a:extLst>
                <a:ext uri="{FF2B5EF4-FFF2-40B4-BE49-F238E27FC236}">
                  <a16:creationId xmlns:a16="http://schemas.microsoft.com/office/drawing/2014/main" id="{C7A21358-D952-C313-DAFB-8044964A0609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Google Shape;4732;p55">
              <a:extLst>
                <a:ext uri="{FF2B5EF4-FFF2-40B4-BE49-F238E27FC236}">
                  <a16:creationId xmlns:a16="http://schemas.microsoft.com/office/drawing/2014/main" id="{987FA960-062E-AF31-9D6A-F11BA810FBA4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Google Shape;4733;p55">
              <a:extLst>
                <a:ext uri="{FF2B5EF4-FFF2-40B4-BE49-F238E27FC236}">
                  <a16:creationId xmlns:a16="http://schemas.microsoft.com/office/drawing/2014/main" id="{3B897339-20E8-6DA1-0277-249265FF6E4A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Google Shape;4734;p55">
              <a:extLst>
                <a:ext uri="{FF2B5EF4-FFF2-40B4-BE49-F238E27FC236}">
                  <a16:creationId xmlns:a16="http://schemas.microsoft.com/office/drawing/2014/main" id="{71357234-6D33-3960-AFAB-6EF67DE2BD07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4735;p55">
              <a:extLst>
                <a:ext uri="{FF2B5EF4-FFF2-40B4-BE49-F238E27FC236}">
                  <a16:creationId xmlns:a16="http://schemas.microsoft.com/office/drawing/2014/main" id="{36BC8831-C4BC-5BBE-A75D-9B70CABC89F5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4736;p55">
              <a:extLst>
                <a:ext uri="{FF2B5EF4-FFF2-40B4-BE49-F238E27FC236}">
                  <a16:creationId xmlns:a16="http://schemas.microsoft.com/office/drawing/2014/main" id="{CAE84379-EC36-1638-BF77-7EF128524A4E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4737;p55">
              <a:extLst>
                <a:ext uri="{FF2B5EF4-FFF2-40B4-BE49-F238E27FC236}">
                  <a16:creationId xmlns:a16="http://schemas.microsoft.com/office/drawing/2014/main" id="{E844BC83-175A-FB0E-47A9-C412F8CDA92C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Google Shape;4738;p55">
              <a:extLst>
                <a:ext uri="{FF2B5EF4-FFF2-40B4-BE49-F238E27FC236}">
                  <a16:creationId xmlns:a16="http://schemas.microsoft.com/office/drawing/2014/main" id="{99CA61B5-E499-69AF-FBA2-1540A6486533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Google Shape;4739;p55">
              <a:extLst>
                <a:ext uri="{FF2B5EF4-FFF2-40B4-BE49-F238E27FC236}">
                  <a16:creationId xmlns:a16="http://schemas.microsoft.com/office/drawing/2014/main" id="{C682DA0F-F905-FC80-0205-1F641005AFF1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Google Shape;4740;p55">
              <a:extLst>
                <a:ext uri="{FF2B5EF4-FFF2-40B4-BE49-F238E27FC236}">
                  <a16:creationId xmlns:a16="http://schemas.microsoft.com/office/drawing/2014/main" id="{9800A953-632D-9BD5-1527-3C9928168706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Google Shape;4741;p55">
              <a:extLst>
                <a:ext uri="{FF2B5EF4-FFF2-40B4-BE49-F238E27FC236}">
                  <a16:creationId xmlns:a16="http://schemas.microsoft.com/office/drawing/2014/main" id="{6459493C-7D5A-F0C1-A662-016DB179CB04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Google Shape;4742;p55">
              <a:extLst>
                <a:ext uri="{FF2B5EF4-FFF2-40B4-BE49-F238E27FC236}">
                  <a16:creationId xmlns:a16="http://schemas.microsoft.com/office/drawing/2014/main" id="{6CB5626C-22B9-9C76-5659-4DD467ACB88E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Google Shape;4743;p55">
              <a:extLst>
                <a:ext uri="{FF2B5EF4-FFF2-40B4-BE49-F238E27FC236}">
                  <a16:creationId xmlns:a16="http://schemas.microsoft.com/office/drawing/2014/main" id="{FE1BC12C-70DD-6231-17E1-6E7ABF3701F1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Google Shape;4744;p55">
              <a:extLst>
                <a:ext uri="{FF2B5EF4-FFF2-40B4-BE49-F238E27FC236}">
                  <a16:creationId xmlns:a16="http://schemas.microsoft.com/office/drawing/2014/main" id="{BCF09B3D-6D9C-95DE-CE24-04131B7A62F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Google Shape;4745;p55">
              <a:extLst>
                <a:ext uri="{FF2B5EF4-FFF2-40B4-BE49-F238E27FC236}">
                  <a16:creationId xmlns:a16="http://schemas.microsoft.com/office/drawing/2014/main" id="{CD2EF52F-B7B2-4837-F9F7-02E66F3C4E0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4746;p55">
              <a:extLst>
                <a:ext uri="{FF2B5EF4-FFF2-40B4-BE49-F238E27FC236}">
                  <a16:creationId xmlns:a16="http://schemas.microsoft.com/office/drawing/2014/main" id="{A21748F0-7BFB-0810-8685-B045C78118E6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4747;p55">
              <a:extLst>
                <a:ext uri="{FF2B5EF4-FFF2-40B4-BE49-F238E27FC236}">
                  <a16:creationId xmlns:a16="http://schemas.microsoft.com/office/drawing/2014/main" id="{BFE282E2-E159-7360-EEBA-00644DB91A26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Google Shape;4748;p55">
              <a:extLst>
                <a:ext uri="{FF2B5EF4-FFF2-40B4-BE49-F238E27FC236}">
                  <a16:creationId xmlns:a16="http://schemas.microsoft.com/office/drawing/2014/main" id="{3E0D7C94-FAB8-DB2C-8200-4D3942DB41A2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4749;p55">
              <a:extLst>
                <a:ext uri="{FF2B5EF4-FFF2-40B4-BE49-F238E27FC236}">
                  <a16:creationId xmlns:a16="http://schemas.microsoft.com/office/drawing/2014/main" id="{79EA4BB6-5C3D-3375-57E0-1DC6BF51F0C0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4750;p55">
              <a:extLst>
                <a:ext uri="{FF2B5EF4-FFF2-40B4-BE49-F238E27FC236}">
                  <a16:creationId xmlns:a16="http://schemas.microsoft.com/office/drawing/2014/main" id="{77F03A04-BCE2-5321-B4B1-4E5C11DE5D24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4751;p55">
              <a:extLst>
                <a:ext uri="{FF2B5EF4-FFF2-40B4-BE49-F238E27FC236}">
                  <a16:creationId xmlns:a16="http://schemas.microsoft.com/office/drawing/2014/main" id="{7C47AD98-39EC-04CE-C7DE-4D7C39AD4782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4752;p55">
              <a:extLst>
                <a:ext uri="{FF2B5EF4-FFF2-40B4-BE49-F238E27FC236}">
                  <a16:creationId xmlns:a16="http://schemas.microsoft.com/office/drawing/2014/main" id="{15A2F123-4F8E-3D7D-D255-7EA8389866B2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Google Shape;4753;p55">
              <a:extLst>
                <a:ext uri="{FF2B5EF4-FFF2-40B4-BE49-F238E27FC236}">
                  <a16:creationId xmlns:a16="http://schemas.microsoft.com/office/drawing/2014/main" id="{EE2D9399-B918-91E7-A3E8-606AE6350299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Google Shape;4754;p55">
              <a:extLst>
                <a:ext uri="{FF2B5EF4-FFF2-40B4-BE49-F238E27FC236}">
                  <a16:creationId xmlns:a16="http://schemas.microsoft.com/office/drawing/2014/main" id="{552C749A-2847-DA83-0BCD-A85A1DF548E2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4755;p55">
              <a:extLst>
                <a:ext uri="{FF2B5EF4-FFF2-40B4-BE49-F238E27FC236}">
                  <a16:creationId xmlns:a16="http://schemas.microsoft.com/office/drawing/2014/main" id="{BF81E210-7310-DA87-6621-C8D9ADF2D744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4756;p55">
              <a:extLst>
                <a:ext uri="{FF2B5EF4-FFF2-40B4-BE49-F238E27FC236}">
                  <a16:creationId xmlns:a16="http://schemas.microsoft.com/office/drawing/2014/main" id="{EFAEBD91-9138-143C-3985-BAA9F3B1405E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4757;p55">
              <a:extLst>
                <a:ext uri="{FF2B5EF4-FFF2-40B4-BE49-F238E27FC236}">
                  <a16:creationId xmlns:a16="http://schemas.microsoft.com/office/drawing/2014/main" id="{7935E8BB-A954-746F-A2CE-23180F501981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Google Shape;4758;p55">
              <a:extLst>
                <a:ext uri="{FF2B5EF4-FFF2-40B4-BE49-F238E27FC236}">
                  <a16:creationId xmlns:a16="http://schemas.microsoft.com/office/drawing/2014/main" id="{3D49EE11-CB66-BE5D-08D4-28F161B1691C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Google Shape;4759;p55">
              <a:extLst>
                <a:ext uri="{FF2B5EF4-FFF2-40B4-BE49-F238E27FC236}">
                  <a16:creationId xmlns:a16="http://schemas.microsoft.com/office/drawing/2014/main" id="{0D8EB37E-6963-244F-977C-B4F08F5806CA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6" name="Google Shape;4718;p55">
            <a:extLst>
              <a:ext uri="{FF2B5EF4-FFF2-40B4-BE49-F238E27FC236}">
                <a16:creationId xmlns:a16="http://schemas.microsoft.com/office/drawing/2014/main" id="{8E9AD150-0E96-41B2-23EB-F77708226ED7}"/>
              </a:ext>
            </a:extLst>
          </p:cNvPr>
          <p:cNvGrpSpPr/>
          <p:nvPr/>
        </p:nvGrpSpPr>
        <p:grpSpPr>
          <a:xfrm>
            <a:off x="1447706" y="565644"/>
            <a:ext cx="338072" cy="417985"/>
            <a:chOff x="4996825" y="327400"/>
            <a:chExt cx="1034125" cy="949875"/>
          </a:xfrm>
        </p:grpSpPr>
        <p:sp>
          <p:nvSpPr>
            <p:cNvPr id="67" name="Google Shape;4719;p55">
              <a:extLst>
                <a:ext uri="{FF2B5EF4-FFF2-40B4-BE49-F238E27FC236}">
                  <a16:creationId xmlns:a16="http://schemas.microsoft.com/office/drawing/2014/main" id="{3FDC2812-C1C1-371B-FDF2-C04E83726E31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Google Shape;4720;p55">
              <a:extLst>
                <a:ext uri="{FF2B5EF4-FFF2-40B4-BE49-F238E27FC236}">
                  <a16:creationId xmlns:a16="http://schemas.microsoft.com/office/drawing/2014/main" id="{BBE0B45C-09BA-4C1A-36FE-EBEE7A7D227B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Google Shape;4721;p55">
              <a:extLst>
                <a:ext uri="{FF2B5EF4-FFF2-40B4-BE49-F238E27FC236}">
                  <a16:creationId xmlns:a16="http://schemas.microsoft.com/office/drawing/2014/main" id="{75394783-AF9E-7BCF-5D9F-A8966A14FB92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Google Shape;4722;p55">
              <a:extLst>
                <a:ext uri="{FF2B5EF4-FFF2-40B4-BE49-F238E27FC236}">
                  <a16:creationId xmlns:a16="http://schemas.microsoft.com/office/drawing/2014/main" id="{EEFBC152-BDF4-D242-167D-D16A4127CCF7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Google Shape;4723;p55">
              <a:extLst>
                <a:ext uri="{FF2B5EF4-FFF2-40B4-BE49-F238E27FC236}">
                  <a16:creationId xmlns:a16="http://schemas.microsoft.com/office/drawing/2014/main" id="{A994774D-7E4E-F3A7-ED77-235C7C40A45F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Google Shape;4724;p55">
              <a:extLst>
                <a:ext uri="{FF2B5EF4-FFF2-40B4-BE49-F238E27FC236}">
                  <a16:creationId xmlns:a16="http://schemas.microsoft.com/office/drawing/2014/main" id="{32886E22-4452-2359-14DA-574CB343BD0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Google Shape;4725;p55">
              <a:extLst>
                <a:ext uri="{FF2B5EF4-FFF2-40B4-BE49-F238E27FC236}">
                  <a16:creationId xmlns:a16="http://schemas.microsoft.com/office/drawing/2014/main" id="{E3150A9D-5178-C28F-39B1-9568FD8E2EAD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Google Shape;4726;p55">
              <a:extLst>
                <a:ext uri="{FF2B5EF4-FFF2-40B4-BE49-F238E27FC236}">
                  <a16:creationId xmlns:a16="http://schemas.microsoft.com/office/drawing/2014/main" id="{1FDA5A32-30FF-FACE-1BA0-E23DE52B9D07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Google Shape;4727;p55">
              <a:extLst>
                <a:ext uri="{FF2B5EF4-FFF2-40B4-BE49-F238E27FC236}">
                  <a16:creationId xmlns:a16="http://schemas.microsoft.com/office/drawing/2014/main" id="{1993B94A-3E9F-6692-A9F8-15202F6D2142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Google Shape;4728;p55">
              <a:extLst>
                <a:ext uri="{FF2B5EF4-FFF2-40B4-BE49-F238E27FC236}">
                  <a16:creationId xmlns:a16="http://schemas.microsoft.com/office/drawing/2014/main" id="{972CCD27-2C52-CE6B-1723-B4DF0B1FFF4C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Google Shape;4729;p55">
              <a:extLst>
                <a:ext uri="{FF2B5EF4-FFF2-40B4-BE49-F238E27FC236}">
                  <a16:creationId xmlns:a16="http://schemas.microsoft.com/office/drawing/2014/main" id="{F3E8EFD0-CA93-4512-1A82-1CAF6FA157D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Google Shape;4730;p55">
              <a:extLst>
                <a:ext uri="{FF2B5EF4-FFF2-40B4-BE49-F238E27FC236}">
                  <a16:creationId xmlns:a16="http://schemas.microsoft.com/office/drawing/2014/main" id="{1F8CD586-2327-9C24-22EA-9A33F450614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Google Shape;4731;p55">
              <a:extLst>
                <a:ext uri="{FF2B5EF4-FFF2-40B4-BE49-F238E27FC236}">
                  <a16:creationId xmlns:a16="http://schemas.microsoft.com/office/drawing/2014/main" id="{B5D07803-6C5E-5D13-767E-06DACEF11C99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Google Shape;4732;p55">
              <a:extLst>
                <a:ext uri="{FF2B5EF4-FFF2-40B4-BE49-F238E27FC236}">
                  <a16:creationId xmlns:a16="http://schemas.microsoft.com/office/drawing/2014/main" id="{3EC8FB37-572A-5D8B-7D48-88B94E1D0FD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Google Shape;4733;p55">
              <a:extLst>
                <a:ext uri="{FF2B5EF4-FFF2-40B4-BE49-F238E27FC236}">
                  <a16:creationId xmlns:a16="http://schemas.microsoft.com/office/drawing/2014/main" id="{C576263B-B94E-60ED-18F6-B88359E48924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Google Shape;4734;p55">
              <a:extLst>
                <a:ext uri="{FF2B5EF4-FFF2-40B4-BE49-F238E27FC236}">
                  <a16:creationId xmlns:a16="http://schemas.microsoft.com/office/drawing/2014/main" id="{1E2EE44C-8DD6-3230-3B0B-26681DC322A1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Google Shape;4735;p55">
              <a:extLst>
                <a:ext uri="{FF2B5EF4-FFF2-40B4-BE49-F238E27FC236}">
                  <a16:creationId xmlns:a16="http://schemas.microsoft.com/office/drawing/2014/main" id="{A519FBA9-FC3C-E21A-64FE-C0527F839D1D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Google Shape;4736;p55">
              <a:extLst>
                <a:ext uri="{FF2B5EF4-FFF2-40B4-BE49-F238E27FC236}">
                  <a16:creationId xmlns:a16="http://schemas.microsoft.com/office/drawing/2014/main" id="{5538691C-1D0C-F5BB-7A61-39CC9F7A600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Google Shape;4737;p55">
              <a:extLst>
                <a:ext uri="{FF2B5EF4-FFF2-40B4-BE49-F238E27FC236}">
                  <a16:creationId xmlns:a16="http://schemas.microsoft.com/office/drawing/2014/main" id="{C4856CBB-389B-4234-560F-6AB97EBD825A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Google Shape;4738;p55">
              <a:extLst>
                <a:ext uri="{FF2B5EF4-FFF2-40B4-BE49-F238E27FC236}">
                  <a16:creationId xmlns:a16="http://schemas.microsoft.com/office/drawing/2014/main" id="{481E9D2A-4104-664A-A9A4-4976FF140CA0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Google Shape;4739;p55">
              <a:extLst>
                <a:ext uri="{FF2B5EF4-FFF2-40B4-BE49-F238E27FC236}">
                  <a16:creationId xmlns:a16="http://schemas.microsoft.com/office/drawing/2014/main" id="{212F3F7C-AB33-3A8F-2344-14DE3302FF2C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Google Shape;4740;p55">
              <a:extLst>
                <a:ext uri="{FF2B5EF4-FFF2-40B4-BE49-F238E27FC236}">
                  <a16:creationId xmlns:a16="http://schemas.microsoft.com/office/drawing/2014/main" id="{526AAFD4-2BE5-2DA8-D013-E9CAFBED7CD1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Google Shape;4741;p55">
              <a:extLst>
                <a:ext uri="{FF2B5EF4-FFF2-40B4-BE49-F238E27FC236}">
                  <a16:creationId xmlns:a16="http://schemas.microsoft.com/office/drawing/2014/main" id="{532523B9-4205-702E-B178-D0EA52769B2E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Google Shape;4742;p55">
              <a:extLst>
                <a:ext uri="{FF2B5EF4-FFF2-40B4-BE49-F238E27FC236}">
                  <a16:creationId xmlns:a16="http://schemas.microsoft.com/office/drawing/2014/main" id="{F075C1F0-D377-0932-BFC0-4D6D10B0B17A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Google Shape;4743;p55">
              <a:extLst>
                <a:ext uri="{FF2B5EF4-FFF2-40B4-BE49-F238E27FC236}">
                  <a16:creationId xmlns:a16="http://schemas.microsoft.com/office/drawing/2014/main" id="{96B5D017-C537-A5EA-5298-64F8B7D9A39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Google Shape;4744;p55">
              <a:extLst>
                <a:ext uri="{FF2B5EF4-FFF2-40B4-BE49-F238E27FC236}">
                  <a16:creationId xmlns:a16="http://schemas.microsoft.com/office/drawing/2014/main" id="{DC5B2CA0-2359-FC7B-E05D-EBAF024E2740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Google Shape;4745;p55">
              <a:extLst>
                <a:ext uri="{FF2B5EF4-FFF2-40B4-BE49-F238E27FC236}">
                  <a16:creationId xmlns:a16="http://schemas.microsoft.com/office/drawing/2014/main" id="{F0418402-BC3F-ACB5-84BA-F2CF26C146FA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Google Shape;4746;p55">
              <a:extLst>
                <a:ext uri="{FF2B5EF4-FFF2-40B4-BE49-F238E27FC236}">
                  <a16:creationId xmlns:a16="http://schemas.microsoft.com/office/drawing/2014/main" id="{AB5675D4-F609-22B1-2BB1-F1FD4AF455C5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Google Shape;4747;p55">
              <a:extLst>
                <a:ext uri="{FF2B5EF4-FFF2-40B4-BE49-F238E27FC236}">
                  <a16:creationId xmlns:a16="http://schemas.microsoft.com/office/drawing/2014/main" id="{31C27793-F648-C363-78B0-54A5EB72E04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Google Shape;4748;p55">
              <a:extLst>
                <a:ext uri="{FF2B5EF4-FFF2-40B4-BE49-F238E27FC236}">
                  <a16:creationId xmlns:a16="http://schemas.microsoft.com/office/drawing/2014/main" id="{5CFC42D9-EA01-E4E7-D590-DFDD0C3C7500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Google Shape;4749;p55">
              <a:extLst>
                <a:ext uri="{FF2B5EF4-FFF2-40B4-BE49-F238E27FC236}">
                  <a16:creationId xmlns:a16="http://schemas.microsoft.com/office/drawing/2014/main" id="{86DFA5EE-1141-12AE-DA61-4E119BB6D399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Google Shape;4750;p55">
              <a:extLst>
                <a:ext uri="{FF2B5EF4-FFF2-40B4-BE49-F238E27FC236}">
                  <a16:creationId xmlns:a16="http://schemas.microsoft.com/office/drawing/2014/main" id="{9EFC3F71-CC9B-4DB1-E76E-5E41D62460B5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Google Shape;4751;p55">
              <a:extLst>
                <a:ext uri="{FF2B5EF4-FFF2-40B4-BE49-F238E27FC236}">
                  <a16:creationId xmlns:a16="http://schemas.microsoft.com/office/drawing/2014/main" id="{8FAA07C8-9F6C-031B-3DBC-C286CD5B3F3E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Google Shape;4752;p55">
              <a:extLst>
                <a:ext uri="{FF2B5EF4-FFF2-40B4-BE49-F238E27FC236}">
                  <a16:creationId xmlns:a16="http://schemas.microsoft.com/office/drawing/2014/main" id="{8C2BFC1A-C292-B526-37D3-BE60B0B70DCD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Google Shape;4753;p55">
              <a:extLst>
                <a:ext uri="{FF2B5EF4-FFF2-40B4-BE49-F238E27FC236}">
                  <a16:creationId xmlns:a16="http://schemas.microsoft.com/office/drawing/2014/main" id="{EFE24471-B936-6F9D-882E-8C8BB1CDB5BF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Google Shape;4754;p55">
              <a:extLst>
                <a:ext uri="{FF2B5EF4-FFF2-40B4-BE49-F238E27FC236}">
                  <a16:creationId xmlns:a16="http://schemas.microsoft.com/office/drawing/2014/main" id="{4AAA9448-243E-08BF-640F-69FE72806DD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Google Shape;4755;p55">
              <a:extLst>
                <a:ext uri="{FF2B5EF4-FFF2-40B4-BE49-F238E27FC236}">
                  <a16:creationId xmlns:a16="http://schemas.microsoft.com/office/drawing/2014/main" id="{CC57AE58-07BB-3378-F27F-ABAA0FEFA7F7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Google Shape;4756;p55">
              <a:extLst>
                <a:ext uri="{FF2B5EF4-FFF2-40B4-BE49-F238E27FC236}">
                  <a16:creationId xmlns:a16="http://schemas.microsoft.com/office/drawing/2014/main" id="{07F37B39-1B0F-1375-B11A-92401C65C671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Google Shape;4757;p55">
              <a:extLst>
                <a:ext uri="{FF2B5EF4-FFF2-40B4-BE49-F238E27FC236}">
                  <a16:creationId xmlns:a16="http://schemas.microsoft.com/office/drawing/2014/main" id="{309C0589-061F-304F-72D7-93047108ED82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Google Shape;4758;p55">
              <a:extLst>
                <a:ext uri="{FF2B5EF4-FFF2-40B4-BE49-F238E27FC236}">
                  <a16:creationId xmlns:a16="http://schemas.microsoft.com/office/drawing/2014/main" id="{BF18A66D-0EEF-97F5-5503-131348BD474C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Google Shape;4759;p55">
              <a:extLst>
                <a:ext uri="{FF2B5EF4-FFF2-40B4-BE49-F238E27FC236}">
                  <a16:creationId xmlns:a16="http://schemas.microsoft.com/office/drawing/2014/main" id="{6E59F4A9-12C7-3D7F-9B77-EEABE6A69BB7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Hình ảnh 6">
            <a:extLst>
              <a:ext uri="{FF2B5EF4-FFF2-40B4-BE49-F238E27FC236}">
                <a16:creationId xmlns:a16="http://schemas.microsoft.com/office/drawing/2014/main" id="{5F79C750-12DE-6D03-12F6-EB2389C4D3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353214"/>
            <a:ext cx="6760965" cy="1801942"/>
          </a:xfrm>
          <a:prstGeom prst="rect">
            <a:avLst/>
          </a:prstGeom>
        </p:spPr>
      </p:pic>
      <p:sp>
        <p:nvSpPr>
          <p:cNvPr id="6" name="Bong bóng Ý nghĩ: Hình đám mây 5">
            <a:extLst>
              <a:ext uri="{FF2B5EF4-FFF2-40B4-BE49-F238E27FC236}">
                <a16:creationId xmlns:a16="http://schemas.microsoft.com/office/drawing/2014/main" id="{89FC621C-B254-4571-D120-9E5137CFA546}"/>
              </a:ext>
            </a:extLst>
          </p:cNvPr>
          <p:cNvSpPr/>
          <p:nvPr/>
        </p:nvSpPr>
        <p:spPr>
          <a:xfrm>
            <a:off x="1054894" y="71438"/>
            <a:ext cx="5095875" cy="1578768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Em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hãy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nêu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cách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hiểu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nội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dung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bài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toán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?</a:t>
            </a:r>
          </a:p>
        </p:txBody>
      </p:sp>
      <p:sp>
        <p:nvSpPr>
          <p:cNvPr id="129" name="Bong bóng Ý nghĩ: Hình đám mây 128">
            <a:extLst>
              <a:ext uri="{FF2B5EF4-FFF2-40B4-BE49-F238E27FC236}">
                <a16:creationId xmlns:a16="http://schemas.microsoft.com/office/drawing/2014/main" id="{7597C8E2-A558-2D58-054D-C3044F95FC12}"/>
              </a:ext>
            </a:extLst>
          </p:cNvPr>
          <p:cNvSpPr/>
          <p:nvPr/>
        </p:nvSpPr>
        <p:spPr>
          <a:xfrm>
            <a:off x="3721894" y="3155156"/>
            <a:ext cx="5095875" cy="1578768"/>
          </a:xfrm>
          <a:prstGeom prst="cloudCallou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Em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hãy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nêu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cách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giải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quyết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bài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</a:rPr>
              <a:t>toán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</a:rPr>
              <a:t>?</a:t>
            </a:r>
          </a:p>
        </p:txBody>
      </p:sp>
      <p:pic>
        <p:nvPicPr>
          <p:cNvPr id="130" name="Picture 4">
            <a:extLst>
              <a:ext uri="{FF2B5EF4-FFF2-40B4-BE49-F238E27FC236}">
                <a16:creationId xmlns:a16="http://schemas.microsoft.com/office/drawing/2014/main" id="{F002D237-C150-30DD-27FE-122F57DB6372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833124" y="3400677"/>
            <a:ext cx="1489661" cy="1333247"/>
          </a:xfrm>
          <a:prstGeom prst="rect">
            <a:avLst/>
          </a:prstGeom>
        </p:spPr>
      </p:pic>
      <p:pic>
        <p:nvPicPr>
          <p:cNvPr id="131" name="Picture 4">
            <a:extLst>
              <a:ext uri="{FF2B5EF4-FFF2-40B4-BE49-F238E27FC236}">
                <a16:creationId xmlns:a16="http://schemas.microsoft.com/office/drawing/2014/main" id="{E7BD5F04-2EF5-9096-49F8-F8AF6BAC0C4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6246019" y="71438"/>
            <a:ext cx="1489661" cy="1333247"/>
          </a:xfrm>
          <a:prstGeom prst="rect">
            <a:avLst/>
          </a:prstGeom>
        </p:spPr>
      </p:pic>
      <p:grpSp>
        <p:nvGrpSpPr>
          <p:cNvPr id="132" name="Google Shape;4242;p66">
            <a:extLst>
              <a:ext uri="{FF2B5EF4-FFF2-40B4-BE49-F238E27FC236}">
                <a16:creationId xmlns:a16="http://schemas.microsoft.com/office/drawing/2014/main" id="{B555F7A6-8202-861A-7E4E-3B01749CB163}"/>
              </a:ext>
            </a:extLst>
          </p:cNvPr>
          <p:cNvGrpSpPr/>
          <p:nvPr/>
        </p:nvGrpSpPr>
        <p:grpSpPr>
          <a:xfrm>
            <a:off x="7644701" y="1785570"/>
            <a:ext cx="506318" cy="1128827"/>
            <a:chOff x="5251500" y="2774450"/>
            <a:chExt cx="261600" cy="420350"/>
          </a:xfrm>
        </p:grpSpPr>
        <p:sp>
          <p:nvSpPr>
            <p:cNvPr id="133" name="Google Shape;4243;p66">
              <a:extLst>
                <a:ext uri="{FF2B5EF4-FFF2-40B4-BE49-F238E27FC236}">
                  <a16:creationId xmlns:a16="http://schemas.microsoft.com/office/drawing/2014/main" id="{8BF487E5-EF16-5F93-533B-E7F0E878D921}"/>
                </a:ext>
              </a:extLst>
            </p:cNvPr>
            <p:cNvSpPr/>
            <p:nvPr/>
          </p:nvSpPr>
          <p:spPr>
            <a:xfrm>
              <a:off x="5256700" y="2776900"/>
              <a:ext cx="61325" cy="147050"/>
            </a:xfrm>
            <a:custGeom>
              <a:avLst/>
              <a:gdLst/>
              <a:ahLst/>
              <a:cxnLst/>
              <a:rect l="l" t="t" r="r" b="b"/>
              <a:pathLst>
                <a:path w="2453" h="5882" extrusionOk="0">
                  <a:moveTo>
                    <a:pt x="1026" y="0"/>
                  </a:moveTo>
                  <a:cubicBezTo>
                    <a:pt x="984" y="0"/>
                    <a:pt x="938" y="5"/>
                    <a:pt x="887" y="18"/>
                  </a:cubicBezTo>
                  <a:cubicBezTo>
                    <a:pt x="566" y="113"/>
                    <a:pt x="489" y="376"/>
                    <a:pt x="512" y="566"/>
                  </a:cubicBezTo>
                  <a:cubicBezTo>
                    <a:pt x="530" y="769"/>
                    <a:pt x="625" y="1149"/>
                    <a:pt x="625" y="1149"/>
                  </a:cubicBezTo>
                  <a:lnTo>
                    <a:pt x="738" y="1430"/>
                  </a:lnTo>
                  <a:lnTo>
                    <a:pt x="0" y="1507"/>
                  </a:lnTo>
                  <a:lnTo>
                    <a:pt x="566" y="3823"/>
                  </a:lnTo>
                  <a:lnTo>
                    <a:pt x="738" y="3656"/>
                  </a:lnTo>
                  <a:lnTo>
                    <a:pt x="417" y="1864"/>
                  </a:lnTo>
                  <a:lnTo>
                    <a:pt x="792" y="1787"/>
                  </a:lnTo>
                  <a:lnTo>
                    <a:pt x="1394" y="5881"/>
                  </a:lnTo>
                  <a:cubicBezTo>
                    <a:pt x="1584" y="5859"/>
                    <a:pt x="1774" y="5859"/>
                    <a:pt x="1941" y="5859"/>
                  </a:cubicBezTo>
                  <a:cubicBezTo>
                    <a:pt x="2113" y="5841"/>
                    <a:pt x="2280" y="5804"/>
                    <a:pt x="2452" y="5804"/>
                  </a:cubicBezTo>
                  <a:lnTo>
                    <a:pt x="1715" y="1335"/>
                  </a:lnTo>
                  <a:lnTo>
                    <a:pt x="1620" y="769"/>
                  </a:lnTo>
                  <a:lnTo>
                    <a:pt x="1321" y="132"/>
                  </a:lnTo>
                  <a:cubicBezTo>
                    <a:pt x="1321" y="132"/>
                    <a:pt x="1231" y="0"/>
                    <a:pt x="10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244;p66">
              <a:extLst>
                <a:ext uri="{FF2B5EF4-FFF2-40B4-BE49-F238E27FC236}">
                  <a16:creationId xmlns:a16="http://schemas.microsoft.com/office/drawing/2014/main" id="{4F8171CC-D200-FBDF-06C4-BD8B7DEFF041}"/>
                </a:ext>
              </a:extLst>
            </p:cNvPr>
            <p:cNvSpPr/>
            <p:nvPr/>
          </p:nvSpPr>
          <p:spPr>
            <a:xfrm>
              <a:off x="5330650" y="2777350"/>
              <a:ext cx="28300" cy="144225"/>
            </a:xfrm>
            <a:custGeom>
              <a:avLst/>
              <a:gdLst/>
              <a:ahLst/>
              <a:cxnLst/>
              <a:rect l="l" t="t" r="r" b="b"/>
              <a:pathLst>
                <a:path w="1132" h="5769" extrusionOk="0">
                  <a:moveTo>
                    <a:pt x="417" y="0"/>
                  </a:moveTo>
                  <a:lnTo>
                    <a:pt x="1" y="1204"/>
                  </a:lnTo>
                  <a:lnTo>
                    <a:pt x="155" y="5768"/>
                  </a:lnTo>
                  <a:cubicBezTo>
                    <a:pt x="471" y="5768"/>
                    <a:pt x="811" y="5768"/>
                    <a:pt x="1132" y="5709"/>
                  </a:cubicBezTo>
                  <a:lnTo>
                    <a:pt x="870" y="1073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245;p66">
              <a:extLst>
                <a:ext uri="{FF2B5EF4-FFF2-40B4-BE49-F238E27FC236}">
                  <a16:creationId xmlns:a16="http://schemas.microsoft.com/office/drawing/2014/main" id="{13E6948B-7600-7F6C-FA8C-E8F78512BCD7}"/>
                </a:ext>
              </a:extLst>
            </p:cNvPr>
            <p:cNvSpPr/>
            <p:nvPr/>
          </p:nvSpPr>
          <p:spPr>
            <a:xfrm>
              <a:off x="5382000" y="2821575"/>
              <a:ext cx="39150" cy="97875"/>
            </a:xfrm>
            <a:custGeom>
              <a:avLst/>
              <a:gdLst/>
              <a:ahLst/>
              <a:cxnLst/>
              <a:rect l="l" t="t" r="r" b="b"/>
              <a:pathLst>
                <a:path w="1566" h="3915" extrusionOk="0">
                  <a:moveTo>
                    <a:pt x="1154" y="0"/>
                  </a:moveTo>
                  <a:lnTo>
                    <a:pt x="1" y="3886"/>
                  </a:lnTo>
                  <a:cubicBezTo>
                    <a:pt x="114" y="3904"/>
                    <a:pt x="209" y="3904"/>
                    <a:pt x="322" y="3904"/>
                  </a:cubicBezTo>
                  <a:cubicBezTo>
                    <a:pt x="359" y="3910"/>
                    <a:pt x="398" y="3914"/>
                    <a:pt x="437" y="3914"/>
                  </a:cubicBezTo>
                  <a:cubicBezTo>
                    <a:pt x="517" y="3914"/>
                    <a:pt x="597" y="3897"/>
                    <a:pt x="661" y="3845"/>
                  </a:cubicBezTo>
                  <a:lnTo>
                    <a:pt x="661" y="3845"/>
                  </a:lnTo>
                  <a:lnTo>
                    <a:pt x="607" y="3868"/>
                  </a:lnTo>
                  <a:lnTo>
                    <a:pt x="1566" y="95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246;p66">
              <a:extLst>
                <a:ext uri="{FF2B5EF4-FFF2-40B4-BE49-F238E27FC236}">
                  <a16:creationId xmlns:a16="http://schemas.microsoft.com/office/drawing/2014/main" id="{64D0A4DA-AAD7-A136-7ECC-7760E62BFF83}"/>
                </a:ext>
              </a:extLst>
            </p:cNvPr>
            <p:cNvSpPr/>
            <p:nvPr/>
          </p:nvSpPr>
          <p:spPr>
            <a:xfrm>
              <a:off x="5251500" y="2916800"/>
              <a:ext cx="247025" cy="278000"/>
            </a:xfrm>
            <a:custGeom>
              <a:avLst/>
              <a:gdLst/>
              <a:ahLst/>
              <a:cxnLst/>
              <a:rect l="l" t="t" r="r" b="b"/>
              <a:pathLst>
                <a:path w="9881" h="11120" extrusionOk="0">
                  <a:moveTo>
                    <a:pt x="9880" y="0"/>
                  </a:moveTo>
                  <a:lnTo>
                    <a:pt x="5827" y="245"/>
                  </a:lnTo>
                  <a:cubicBezTo>
                    <a:pt x="5732" y="321"/>
                    <a:pt x="5601" y="321"/>
                    <a:pt x="5488" y="321"/>
                  </a:cubicBezTo>
                  <a:cubicBezTo>
                    <a:pt x="5356" y="321"/>
                    <a:pt x="5243" y="303"/>
                    <a:pt x="5108" y="303"/>
                  </a:cubicBezTo>
                  <a:cubicBezTo>
                    <a:pt x="5090" y="303"/>
                    <a:pt x="5090" y="303"/>
                    <a:pt x="5090" y="285"/>
                  </a:cubicBezTo>
                  <a:lnTo>
                    <a:pt x="4262" y="340"/>
                  </a:lnTo>
                  <a:lnTo>
                    <a:pt x="4244" y="340"/>
                  </a:lnTo>
                  <a:cubicBezTo>
                    <a:pt x="3922" y="398"/>
                    <a:pt x="3565" y="398"/>
                    <a:pt x="3226" y="398"/>
                  </a:cubicBezTo>
                  <a:lnTo>
                    <a:pt x="2583" y="435"/>
                  </a:lnTo>
                  <a:lnTo>
                    <a:pt x="2565" y="435"/>
                  </a:lnTo>
                  <a:cubicBezTo>
                    <a:pt x="2416" y="435"/>
                    <a:pt x="2244" y="453"/>
                    <a:pt x="2077" y="471"/>
                  </a:cubicBezTo>
                  <a:cubicBezTo>
                    <a:pt x="1887" y="489"/>
                    <a:pt x="1715" y="489"/>
                    <a:pt x="1529" y="489"/>
                  </a:cubicBezTo>
                  <a:lnTo>
                    <a:pt x="1529" y="511"/>
                  </a:lnTo>
                  <a:lnTo>
                    <a:pt x="0" y="602"/>
                  </a:lnTo>
                  <a:lnTo>
                    <a:pt x="1511" y="10238"/>
                  </a:lnTo>
                  <a:cubicBezTo>
                    <a:pt x="2416" y="10351"/>
                    <a:pt x="3280" y="10577"/>
                    <a:pt x="4149" y="10762"/>
                  </a:cubicBezTo>
                  <a:cubicBezTo>
                    <a:pt x="4452" y="10821"/>
                    <a:pt x="4750" y="10875"/>
                    <a:pt x="5053" y="10916"/>
                  </a:cubicBezTo>
                  <a:cubicBezTo>
                    <a:pt x="5356" y="10952"/>
                    <a:pt x="5655" y="11007"/>
                    <a:pt x="5958" y="11065"/>
                  </a:cubicBezTo>
                  <a:cubicBezTo>
                    <a:pt x="6261" y="11102"/>
                    <a:pt x="6542" y="11120"/>
                    <a:pt x="6845" y="11120"/>
                  </a:cubicBezTo>
                  <a:cubicBezTo>
                    <a:pt x="6986" y="11109"/>
                    <a:pt x="7121" y="11099"/>
                    <a:pt x="7253" y="11099"/>
                  </a:cubicBezTo>
                  <a:cubicBezTo>
                    <a:pt x="7350" y="11099"/>
                    <a:pt x="7446" y="11104"/>
                    <a:pt x="7541" y="11120"/>
                  </a:cubicBezTo>
                  <a:lnTo>
                    <a:pt x="8559" y="6578"/>
                  </a:lnTo>
                  <a:lnTo>
                    <a:pt x="9880" y="0"/>
                  </a:ln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247;p66">
              <a:extLst>
                <a:ext uri="{FF2B5EF4-FFF2-40B4-BE49-F238E27FC236}">
                  <a16:creationId xmlns:a16="http://schemas.microsoft.com/office/drawing/2014/main" id="{D6B66A12-CCD4-1032-125C-4596AD990C24}"/>
                </a:ext>
              </a:extLst>
            </p:cNvPr>
            <p:cNvSpPr/>
            <p:nvPr/>
          </p:nvSpPr>
          <p:spPr>
            <a:xfrm>
              <a:off x="5251500" y="2911600"/>
              <a:ext cx="250750" cy="280875"/>
            </a:xfrm>
            <a:custGeom>
              <a:avLst/>
              <a:gdLst/>
              <a:ahLst/>
              <a:cxnLst/>
              <a:rect l="l" t="t" r="r" b="b"/>
              <a:pathLst>
                <a:path w="10030" h="11235" extrusionOk="0">
                  <a:moveTo>
                    <a:pt x="9953" y="0"/>
                  </a:moveTo>
                  <a:cubicBezTo>
                    <a:pt x="6673" y="303"/>
                    <a:pt x="3375" y="303"/>
                    <a:pt x="95" y="606"/>
                  </a:cubicBezTo>
                  <a:cubicBezTo>
                    <a:pt x="41" y="624"/>
                    <a:pt x="0" y="661"/>
                    <a:pt x="0" y="719"/>
                  </a:cubicBezTo>
                  <a:cubicBezTo>
                    <a:pt x="530" y="3904"/>
                    <a:pt x="964" y="7107"/>
                    <a:pt x="1434" y="10292"/>
                  </a:cubicBezTo>
                  <a:cubicBezTo>
                    <a:pt x="1442" y="10337"/>
                    <a:pt x="1469" y="10355"/>
                    <a:pt x="1501" y="10355"/>
                  </a:cubicBezTo>
                  <a:cubicBezTo>
                    <a:pt x="1548" y="10355"/>
                    <a:pt x="1602" y="10313"/>
                    <a:pt x="1602" y="10256"/>
                  </a:cubicBezTo>
                  <a:cubicBezTo>
                    <a:pt x="1208" y="7691"/>
                    <a:pt x="869" y="5130"/>
                    <a:pt x="471" y="2547"/>
                  </a:cubicBezTo>
                  <a:cubicBezTo>
                    <a:pt x="435" y="2339"/>
                    <a:pt x="77" y="774"/>
                    <a:pt x="340" y="756"/>
                  </a:cubicBezTo>
                  <a:cubicBezTo>
                    <a:pt x="1000" y="679"/>
                    <a:pt x="1661" y="643"/>
                    <a:pt x="2321" y="606"/>
                  </a:cubicBezTo>
                  <a:cubicBezTo>
                    <a:pt x="3601" y="511"/>
                    <a:pt x="4881" y="471"/>
                    <a:pt x="6148" y="416"/>
                  </a:cubicBezTo>
                  <a:cubicBezTo>
                    <a:pt x="6786" y="380"/>
                    <a:pt x="7410" y="339"/>
                    <a:pt x="8048" y="303"/>
                  </a:cubicBezTo>
                  <a:cubicBezTo>
                    <a:pt x="8369" y="285"/>
                    <a:pt x="8672" y="267"/>
                    <a:pt x="8994" y="244"/>
                  </a:cubicBezTo>
                  <a:cubicBezTo>
                    <a:pt x="9146" y="236"/>
                    <a:pt x="9353" y="177"/>
                    <a:pt x="9520" y="177"/>
                  </a:cubicBezTo>
                  <a:cubicBezTo>
                    <a:pt x="9706" y="177"/>
                    <a:pt x="9844" y="250"/>
                    <a:pt x="9803" y="548"/>
                  </a:cubicBezTo>
                  <a:cubicBezTo>
                    <a:pt x="9672" y="1547"/>
                    <a:pt x="9405" y="2547"/>
                    <a:pt x="9220" y="3547"/>
                  </a:cubicBezTo>
                  <a:cubicBezTo>
                    <a:pt x="8994" y="4845"/>
                    <a:pt x="8691" y="6148"/>
                    <a:pt x="8387" y="7428"/>
                  </a:cubicBezTo>
                  <a:cubicBezTo>
                    <a:pt x="8089" y="8672"/>
                    <a:pt x="7673" y="9880"/>
                    <a:pt x="7465" y="11142"/>
                  </a:cubicBezTo>
                  <a:cubicBezTo>
                    <a:pt x="7454" y="11198"/>
                    <a:pt x="7502" y="11234"/>
                    <a:pt x="7547" y="11234"/>
                  </a:cubicBezTo>
                  <a:cubicBezTo>
                    <a:pt x="7579" y="11234"/>
                    <a:pt x="7609" y="11217"/>
                    <a:pt x="7618" y="11178"/>
                  </a:cubicBezTo>
                  <a:cubicBezTo>
                    <a:pt x="7958" y="9201"/>
                    <a:pt x="8614" y="7279"/>
                    <a:pt x="9048" y="5297"/>
                  </a:cubicBezTo>
                  <a:cubicBezTo>
                    <a:pt x="9428" y="3583"/>
                    <a:pt x="9803" y="1828"/>
                    <a:pt x="10030" y="95"/>
                  </a:cubicBezTo>
                  <a:cubicBezTo>
                    <a:pt x="10030" y="41"/>
                    <a:pt x="9993" y="0"/>
                    <a:pt x="99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248;p66">
              <a:extLst>
                <a:ext uri="{FF2B5EF4-FFF2-40B4-BE49-F238E27FC236}">
                  <a16:creationId xmlns:a16="http://schemas.microsoft.com/office/drawing/2014/main" id="{64EC6FE2-B6FD-5752-3F48-F3ACEBB5E214}"/>
                </a:ext>
              </a:extLst>
            </p:cNvPr>
            <p:cNvSpPr/>
            <p:nvPr/>
          </p:nvSpPr>
          <p:spPr>
            <a:xfrm>
              <a:off x="5271275" y="2794300"/>
              <a:ext cx="49825" cy="131775"/>
            </a:xfrm>
            <a:custGeom>
              <a:avLst/>
              <a:gdLst/>
              <a:ahLst/>
              <a:cxnLst/>
              <a:rect l="l" t="t" r="r" b="b"/>
              <a:pathLst>
                <a:path w="1993" h="5271" extrusionOk="0">
                  <a:moveTo>
                    <a:pt x="983" y="1"/>
                  </a:moveTo>
                  <a:cubicBezTo>
                    <a:pt x="643" y="73"/>
                    <a:pt x="381" y="168"/>
                    <a:pt x="60" y="300"/>
                  </a:cubicBezTo>
                  <a:cubicBezTo>
                    <a:pt x="19" y="322"/>
                    <a:pt x="1" y="358"/>
                    <a:pt x="1" y="395"/>
                  </a:cubicBezTo>
                  <a:cubicBezTo>
                    <a:pt x="268" y="1996"/>
                    <a:pt x="585" y="3579"/>
                    <a:pt x="756" y="5185"/>
                  </a:cubicBezTo>
                  <a:cubicBezTo>
                    <a:pt x="765" y="5242"/>
                    <a:pt x="807" y="5270"/>
                    <a:pt x="847" y="5270"/>
                  </a:cubicBezTo>
                  <a:cubicBezTo>
                    <a:pt x="886" y="5270"/>
                    <a:pt x="924" y="5242"/>
                    <a:pt x="924" y="5185"/>
                  </a:cubicBezTo>
                  <a:cubicBezTo>
                    <a:pt x="811" y="4240"/>
                    <a:pt x="661" y="3317"/>
                    <a:pt x="512" y="2394"/>
                  </a:cubicBezTo>
                  <a:cubicBezTo>
                    <a:pt x="417" y="1865"/>
                    <a:pt x="322" y="1340"/>
                    <a:pt x="227" y="793"/>
                  </a:cubicBezTo>
                  <a:cubicBezTo>
                    <a:pt x="173" y="413"/>
                    <a:pt x="381" y="300"/>
                    <a:pt x="720" y="227"/>
                  </a:cubicBezTo>
                  <a:cubicBezTo>
                    <a:pt x="740" y="222"/>
                    <a:pt x="759" y="220"/>
                    <a:pt x="777" y="220"/>
                  </a:cubicBezTo>
                  <a:cubicBezTo>
                    <a:pt x="1100" y="220"/>
                    <a:pt x="1135" y="993"/>
                    <a:pt x="1191" y="1263"/>
                  </a:cubicBezTo>
                  <a:cubicBezTo>
                    <a:pt x="1286" y="1734"/>
                    <a:pt x="1376" y="2222"/>
                    <a:pt x="1453" y="2697"/>
                  </a:cubicBezTo>
                  <a:cubicBezTo>
                    <a:pt x="1584" y="3525"/>
                    <a:pt x="1679" y="4371"/>
                    <a:pt x="1810" y="5203"/>
                  </a:cubicBezTo>
                  <a:cubicBezTo>
                    <a:pt x="1818" y="5250"/>
                    <a:pt x="1852" y="5270"/>
                    <a:pt x="1887" y="5270"/>
                  </a:cubicBezTo>
                  <a:cubicBezTo>
                    <a:pt x="1938" y="5270"/>
                    <a:pt x="1993" y="5229"/>
                    <a:pt x="1982" y="5163"/>
                  </a:cubicBezTo>
                  <a:cubicBezTo>
                    <a:pt x="1697" y="3448"/>
                    <a:pt x="1489" y="1752"/>
                    <a:pt x="1078" y="55"/>
                  </a:cubicBezTo>
                  <a:cubicBezTo>
                    <a:pt x="1060" y="19"/>
                    <a:pt x="1019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4249;p66">
              <a:extLst>
                <a:ext uri="{FF2B5EF4-FFF2-40B4-BE49-F238E27FC236}">
                  <a16:creationId xmlns:a16="http://schemas.microsoft.com/office/drawing/2014/main" id="{921C1FA4-3093-EA67-E4B1-59829341651F}"/>
                </a:ext>
              </a:extLst>
            </p:cNvPr>
            <p:cNvSpPr/>
            <p:nvPr/>
          </p:nvSpPr>
          <p:spPr>
            <a:xfrm>
              <a:off x="5274125" y="2810250"/>
              <a:ext cx="27825" cy="8525"/>
            </a:xfrm>
            <a:custGeom>
              <a:avLst/>
              <a:gdLst/>
              <a:ahLst/>
              <a:cxnLst/>
              <a:rect l="l" t="t" r="r" b="b"/>
              <a:pathLst>
                <a:path w="1113" h="341" extrusionOk="0">
                  <a:moveTo>
                    <a:pt x="1018" y="1"/>
                  </a:moveTo>
                  <a:cubicBezTo>
                    <a:pt x="719" y="42"/>
                    <a:pt x="416" y="137"/>
                    <a:pt x="113" y="173"/>
                  </a:cubicBezTo>
                  <a:cubicBezTo>
                    <a:pt x="0" y="191"/>
                    <a:pt x="0" y="340"/>
                    <a:pt x="113" y="340"/>
                  </a:cubicBezTo>
                  <a:cubicBezTo>
                    <a:pt x="416" y="304"/>
                    <a:pt x="719" y="209"/>
                    <a:pt x="1018" y="173"/>
                  </a:cubicBezTo>
                  <a:cubicBezTo>
                    <a:pt x="1113" y="155"/>
                    <a:pt x="1113" y="1"/>
                    <a:pt x="1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250;p66">
              <a:extLst>
                <a:ext uri="{FF2B5EF4-FFF2-40B4-BE49-F238E27FC236}">
                  <a16:creationId xmlns:a16="http://schemas.microsoft.com/office/drawing/2014/main" id="{E9257B19-09D0-6C8C-858A-30D21DE553E3}"/>
                </a:ext>
              </a:extLst>
            </p:cNvPr>
            <p:cNvSpPr/>
            <p:nvPr/>
          </p:nvSpPr>
          <p:spPr>
            <a:xfrm>
              <a:off x="5264275" y="2774450"/>
              <a:ext cx="33225" cy="31925"/>
            </a:xfrm>
            <a:custGeom>
              <a:avLst/>
              <a:gdLst/>
              <a:ahLst/>
              <a:cxnLst/>
              <a:rect l="l" t="t" r="r" b="b"/>
              <a:pathLst>
                <a:path w="1329" h="1277" extrusionOk="0">
                  <a:moveTo>
                    <a:pt x="715" y="0"/>
                  </a:moveTo>
                  <a:cubicBezTo>
                    <a:pt x="650" y="0"/>
                    <a:pt x="586" y="13"/>
                    <a:pt x="525" y="40"/>
                  </a:cubicBezTo>
                  <a:cubicBezTo>
                    <a:pt x="0" y="230"/>
                    <a:pt x="55" y="849"/>
                    <a:pt x="299" y="1247"/>
                  </a:cubicBezTo>
                  <a:cubicBezTo>
                    <a:pt x="316" y="1268"/>
                    <a:pt x="340" y="1277"/>
                    <a:pt x="364" y="1277"/>
                  </a:cubicBezTo>
                  <a:cubicBezTo>
                    <a:pt x="426" y="1277"/>
                    <a:pt x="492" y="1220"/>
                    <a:pt x="453" y="1152"/>
                  </a:cubicBezTo>
                  <a:cubicBezTo>
                    <a:pt x="245" y="849"/>
                    <a:pt x="168" y="397"/>
                    <a:pt x="548" y="211"/>
                  </a:cubicBezTo>
                  <a:cubicBezTo>
                    <a:pt x="618" y="171"/>
                    <a:pt x="682" y="153"/>
                    <a:pt x="739" y="153"/>
                  </a:cubicBezTo>
                  <a:cubicBezTo>
                    <a:pt x="1030" y="153"/>
                    <a:pt x="1152" y="618"/>
                    <a:pt x="1168" y="867"/>
                  </a:cubicBezTo>
                  <a:cubicBezTo>
                    <a:pt x="1168" y="924"/>
                    <a:pt x="1211" y="952"/>
                    <a:pt x="1251" y="952"/>
                  </a:cubicBezTo>
                  <a:cubicBezTo>
                    <a:pt x="1291" y="952"/>
                    <a:pt x="1328" y="924"/>
                    <a:pt x="1317" y="867"/>
                  </a:cubicBezTo>
                  <a:cubicBezTo>
                    <a:pt x="1317" y="605"/>
                    <a:pt x="1263" y="302"/>
                    <a:pt x="1055" y="116"/>
                  </a:cubicBezTo>
                  <a:cubicBezTo>
                    <a:pt x="958" y="43"/>
                    <a:pt x="836" y="0"/>
                    <a:pt x="7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251;p66">
              <a:extLst>
                <a:ext uri="{FF2B5EF4-FFF2-40B4-BE49-F238E27FC236}">
                  <a16:creationId xmlns:a16="http://schemas.microsoft.com/office/drawing/2014/main" id="{859A9E3D-CD16-955C-3C96-E1EBA1D69142}"/>
                </a:ext>
              </a:extLst>
            </p:cNvPr>
            <p:cNvSpPr/>
            <p:nvPr/>
          </p:nvSpPr>
          <p:spPr>
            <a:xfrm>
              <a:off x="5253875" y="2808875"/>
              <a:ext cx="25475" cy="65525"/>
            </a:xfrm>
            <a:custGeom>
              <a:avLst/>
              <a:gdLst/>
              <a:ahLst/>
              <a:cxnLst/>
              <a:rect l="l" t="t" r="r" b="b"/>
              <a:pathLst>
                <a:path w="1019" h="2621" extrusionOk="0">
                  <a:moveTo>
                    <a:pt x="753" y="0"/>
                  </a:moveTo>
                  <a:cubicBezTo>
                    <a:pt x="748" y="0"/>
                    <a:pt x="743" y="1"/>
                    <a:pt x="738" y="2"/>
                  </a:cubicBezTo>
                  <a:cubicBezTo>
                    <a:pt x="511" y="56"/>
                    <a:pt x="285" y="97"/>
                    <a:pt x="59" y="151"/>
                  </a:cubicBezTo>
                  <a:cubicBezTo>
                    <a:pt x="18" y="169"/>
                    <a:pt x="0" y="210"/>
                    <a:pt x="0" y="246"/>
                  </a:cubicBezTo>
                  <a:cubicBezTo>
                    <a:pt x="113" y="1037"/>
                    <a:pt x="376" y="1793"/>
                    <a:pt x="511" y="2567"/>
                  </a:cubicBezTo>
                  <a:cubicBezTo>
                    <a:pt x="530" y="2585"/>
                    <a:pt x="566" y="2621"/>
                    <a:pt x="602" y="2621"/>
                  </a:cubicBezTo>
                  <a:cubicBezTo>
                    <a:pt x="715" y="2603"/>
                    <a:pt x="810" y="2585"/>
                    <a:pt x="923" y="2508"/>
                  </a:cubicBezTo>
                  <a:cubicBezTo>
                    <a:pt x="964" y="2490"/>
                    <a:pt x="964" y="2453"/>
                    <a:pt x="964" y="2413"/>
                  </a:cubicBezTo>
                  <a:cubicBezTo>
                    <a:pt x="905" y="2073"/>
                    <a:pt x="851" y="1734"/>
                    <a:pt x="774" y="1395"/>
                  </a:cubicBezTo>
                  <a:cubicBezTo>
                    <a:pt x="738" y="1227"/>
                    <a:pt x="697" y="1056"/>
                    <a:pt x="643" y="888"/>
                  </a:cubicBezTo>
                  <a:cubicBezTo>
                    <a:pt x="566" y="603"/>
                    <a:pt x="602" y="603"/>
                    <a:pt x="923" y="585"/>
                  </a:cubicBezTo>
                  <a:cubicBezTo>
                    <a:pt x="1018" y="585"/>
                    <a:pt x="1018" y="418"/>
                    <a:pt x="923" y="418"/>
                  </a:cubicBezTo>
                  <a:cubicBezTo>
                    <a:pt x="756" y="436"/>
                    <a:pt x="602" y="454"/>
                    <a:pt x="453" y="490"/>
                  </a:cubicBezTo>
                  <a:cubicBezTo>
                    <a:pt x="398" y="490"/>
                    <a:pt x="376" y="549"/>
                    <a:pt x="398" y="585"/>
                  </a:cubicBezTo>
                  <a:cubicBezTo>
                    <a:pt x="548" y="1096"/>
                    <a:pt x="661" y="1603"/>
                    <a:pt x="756" y="2132"/>
                  </a:cubicBezTo>
                  <a:cubicBezTo>
                    <a:pt x="828" y="2263"/>
                    <a:pt x="792" y="2358"/>
                    <a:pt x="661" y="2431"/>
                  </a:cubicBezTo>
                  <a:cubicBezTo>
                    <a:pt x="643" y="2358"/>
                    <a:pt x="625" y="2300"/>
                    <a:pt x="625" y="2227"/>
                  </a:cubicBezTo>
                  <a:cubicBezTo>
                    <a:pt x="566" y="2019"/>
                    <a:pt x="511" y="1829"/>
                    <a:pt x="471" y="1621"/>
                  </a:cubicBezTo>
                  <a:cubicBezTo>
                    <a:pt x="376" y="1246"/>
                    <a:pt x="285" y="870"/>
                    <a:pt x="208" y="490"/>
                  </a:cubicBezTo>
                  <a:cubicBezTo>
                    <a:pt x="172" y="323"/>
                    <a:pt x="131" y="282"/>
                    <a:pt x="321" y="246"/>
                  </a:cubicBezTo>
                  <a:cubicBezTo>
                    <a:pt x="471" y="210"/>
                    <a:pt x="625" y="192"/>
                    <a:pt x="774" y="151"/>
                  </a:cubicBezTo>
                  <a:cubicBezTo>
                    <a:pt x="881" y="134"/>
                    <a:pt x="834" y="0"/>
                    <a:pt x="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4252;p66">
              <a:extLst>
                <a:ext uri="{FF2B5EF4-FFF2-40B4-BE49-F238E27FC236}">
                  <a16:creationId xmlns:a16="http://schemas.microsoft.com/office/drawing/2014/main" id="{A203C44C-B263-7724-F87A-A5996F991777}"/>
                </a:ext>
              </a:extLst>
            </p:cNvPr>
            <p:cNvSpPr/>
            <p:nvPr/>
          </p:nvSpPr>
          <p:spPr>
            <a:xfrm>
              <a:off x="5329300" y="2800875"/>
              <a:ext cx="30400" cy="122825"/>
            </a:xfrm>
            <a:custGeom>
              <a:avLst/>
              <a:gdLst/>
              <a:ahLst/>
              <a:cxnLst/>
              <a:rect l="l" t="t" r="r" b="b"/>
              <a:pathLst>
                <a:path w="1216" h="4913" extrusionOk="0">
                  <a:moveTo>
                    <a:pt x="942" y="0"/>
                  </a:moveTo>
                  <a:cubicBezTo>
                    <a:pt x="661" y="37"/>
                    <a:pt x="376" y="77"/>
                    <a:pt x="96" y="113"/>
                  </a:cubicBezTo>
                  <a:cubicBezTo>
                    <a:pt x="55" y="113"/>
                    <a:pt x="37" y="150"/>
                    <a:pt x="37" y="190"/>
                  </a:cubicBezTo>
                  <a:cubicBezTo>
                    <a:pt x="1" y="1733"/>
                    <a:pt x="37" y="3280"/>
                    <a:pt x="132" y="4827"/>
                  </a:cubicBezTo>
                  <a:cubicBezTo>
                    <a:pt x="132" y="4884"/>
                    <a:pt x="174" y="4912"/>
                    <a:pt x="216" y="4912"/>
                  </a:cubicBezTo>
                  <a:cubicBezTo>
                    <a:pt x="257" y="4912"/>
                    <a:pt x="299" y="4884"/>
                    <a:pt x="299" y="4827"/>
                  </a:cubicBezTo>
                  <a:cubicBezTo>
                    <a:pt x="245" y="3959"/>
                    <a:pt x="227" y="3090"/>
                    <a:pt x="209" y="2226"/>
                  </a:cubicBezTo>
                  <a:cubicBezTo>
                    <a:pt x="209" y="1774"/>
                    <a:pt x="186" y="1321"/>
                    <a:pt x="186" y="869"/>
                  </a:cubicBezTo>
                  <a:lnTo>
                    <a:pt x="186" y="435"/>
                  </a:lnTo>
                  <a:cubicBezTo>
                    <a:pt x="186" y="214"/>
                    <a:pt x="346" y="198"/>
                    <a:pt x="532" y="198"/>
                  </a:cubicBezTo>
                  <a:cubicBezTo>
                    <a:pt x="564" y="198"/>
                    <a:pt x="596" y="199"/>
                    <a:pt x="629" y="199"/>
                  </a:cubicBezTo>
                  <a:cubicBezTo>
                    <a:pt x="684" y="199"/>
                    <a:pt x="740" y="197"/>
                    <a:pt x="792" y="190"/>
                  </a:cubicBezTo>
                  <a:cubicBezTo>
                    <a:pt x="803" y="189"/>
                    <a:pt x="812" y="189"/>
                    <a:pt x="821" y="189"/>
                  </a:cubicBezTo>
                  <a:cubicBezTo>
                    <a:pt x="953" y="189"/>
                    <a:pt x="905" y="314"/>
                    <a:pt x="905" y="471"/>
                  </a:cubicBezTo>
                  <a:cubicBezTo>
                    <a:pt x="924" y="679"/>
                    <a:pt x="924" y="905"/>
                    <a:pt x="942" y="1113"/>
                  </a:cubicBezTo>
                  <a:cubicBezTo>
                    <a:pt x="942" y="1584"/>
                    <a:pt x="960" y="2054"/>
                    <a:pt x="978" y="2525"/>
                  </a:cubicBezTo>
                  <a:cubicBezTo>
                    <a:pt x="1000" y="3280"/>
                    <a:pt x="1000" y="4054"/>
                    <a:pt x="1055" y="4827"/>
                  </a:cubicBezTo>
                  <a:cubicBezTo>
                    <a:pt x="1055" y="4884"/>
                    <a:pt x="1098" y="4912"/>
                    <a:pt x="1138" y="4912"/>
                  </a:cubicBezTo>
                  <a:cubicBezTo>
                    <a:pt x="1178" y="4912"/>
                    <a:pt x="1215" y="4884"/>
                    <a:pt x="1204" y="4827"/>
                  </a:cubicBezTo>
                  <a:cubicBezTo>
                    <a:pt x="1132" y="3244"/>
                    <a:pt x="1150" y="1661"/>
                    <a:pt x="1055" y="77"/>
                  </a:cubicBezTo>
                  <a:cubicBezTo>
                    <a:pt x="1055" y="18"/>
                    <a:pt x="1000" y="0"/>
                    <a:pt x="9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4253;p66">
              <a:extLst>
                <a:ext uri="{FF2B5EF4-FFF2-40B4-BE49-F238E27FC236}">
                  <a16:creationId xmlns:a16="http://schemas.microsoft.com/office/drawing/2014/main" id="{99C6EE6E-5FBC-8D8C-0A2D-90E16E0D36A1}"/>
                </a:ext>
              </a:extLst>
            </p:cNvPr>
            <p:cNvSpPr/>
            <p:nvPr/>
          </p:nvSpPr>
          <p:spPr>
            <a:xfrm>
              <a:off x="5330375" y="2774600"/>
              <a:ext cx="24100" cy="33050"/>
            </a:xfrm>
            <a:custGeom>
              <a:avLst/>
              <a:gdLst/>
              <a:ahLst/>
              <a:cxnLst/>
              <a:rect l="l" t="t" r="r" b="b"/>
              <a:pathLst>
                <a:path w="964" h="1322" extrusionOk="0">
                  <a:moveTo>
                    <a:pt x="447" y="1"/>
                  </a:moveTo>
                  <a:cubicBezTo>
                    <a:pt x="412" y="1"/>
                    <a:pt x="382" y="20"/>
                    <a:pt x="369" y="52"/>
                  </a:cubicBezTo>
                  <a:cubicBezTo>
                    <a:pt x="238" y="450"/>
                    <a:pt x="89" y="825"/>
                    <a:pt x="12" y="1223"/>
                  </a:cubicBezTo>
                  <a:cubicBezTo>
                    <a:pt x="1" y="1278"/>
                    <a:pt x="52" y="1322"/>
                    <a:pt x="99" y="1322"/>
                  </a:cubicBezTo>
                  <a:cubicBezTo>
                    <a:pt x="129" y="1322"/>
                    <a:pt x="157" y="1304"/>
                    <a:pt x="166" y="1259"/>
                  </a:cubicBezTo>
                  <a:cubicBezTo>
                    <a:pt x="228" y="918"/>
                    <a:pt x="350" y="594"/>
                    <a:pt x="466" y="271"/>
                  </a:cubicBezTo>
                  <a:lnTo>
                    <a:pt x="466" y="271"/>
                  </a:lnTo>
                  <a:cubicBezTo>
                    <a:pt x="616" y="535"/>
                    <a:pt x="675" y="861"/>
                    <a:pt x="786" y="1146"/>
                  </a:cubicBezTo>
                  <a:cubicBezTo>
                    <a:pt x="803" y="1174"/>
                    <a:pt x="826" y="1186"/>
                    <a:pt x="850" y="1186"/>
                  </a:cubicBezTo>
                  <a:cubicBezTo>
                    <a:pt x="906" y="1186"/>
                    <a:pt x="964" y="1119"/>
                    <a:pt x="935" y="1051"/>
                  </a:cubicBezTo>
                  <a:cubicBezTo>
                    <a:pt x="786" y="712"/>
                    <a:pt x="749" y="337"/>
                    <a:pt x="523" y="34"/>
                  </a:cubicBezTo>
                  <a:cubicBezTo>
                    <a:pt x="499" y="11"/>
                    <a:pt x="471" y="1"/>
                    <a:pt x="4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254;p66">
              <a:extLst>
                <a:ext uri="{FF2B5EF4-FFF2-40B4-BE49-F238E27FC236}">
                  <a16:creationId xmlns:a16="http://schemas.microsoft.com/office/drawing/2014/main" id="{BEFD9F23-CFAE-DC1E-86DF-78DDDB4A2389}"/>
                </a:ext>
              </a:extLst>
            </p:cNvPr>
            <p:cNvSpPr/>
            <p:nvPr/>
          </p:nvSpPr>
          <p:spPr>
            <a:xfrm>
              <a:off x="5335875" y="2779950"/>
              <a:ext cx="10425" cy="9175"/>
            </a:xfrm>
            <a:custGeom>
              <a:avLst/>
              <a:gdLst/>
              <a:ahLst/>
              <a:cxnLst/>
              <a:rect l="l" t="t" r="r" b="b"/>
              <a:pathLst>
                <a:path w="417" h="367" extrusionOk="0">
                  <a:moveTo>
                    <a:pt x="227" y="0"/>
                  </a:moveTo>
                  <a:cubicBezTo>
                    <a:pt x="178" y="0"/>
                    <a:pt x="125" y="40"/>
                    <a:pt x="149" y="105"/>
                  </a:cubicBezTo>
                  <a:cubicBezTo>
                    <a:pt x="149" y="141"/>
                    <a:pt x="172" y="177"/>
                    <a:pt x="172" y="195"/>
                  </a:cubicBezTo>
                  <a:lnTo>
                    <a:pt x="113" y="195"/>
                  </a:lnTo>
                  <a:cubicBezTo>
                    <a:pt x="0" y="195"/>
                    <a:pt x="0" y="367"/>
                    <a:pt x="113" y="367"/>
                  </a:cubicBezTo>
                  <a:cubicBezTo>
                    <a:pt x="190" y="367"/>
                    <a:pt x="262" y="367"/>
                    <a:pt x="339" y="349"/>
                  </a:cubicBezTo>
                  <a:cubicBezTo>
                    <a:pt x="416" y="331"/>
                    <a:pt x="416" y="236"/>
                    <a:pt x="357" y="195"/>
                  </a:cubicBezTo>
                  <a:cubicBezTo>
                    <a:pt x="398" y="177"/>
                    <a:pt x="376" y="123"/>
                    <a:pt x="339" y="82"/>
                  </a:cubicBezTo>
                  <a:cubicBezTo>
                    <a:pt x="339" y="64"/>
                    <a:pt x="321" y="46"/>
                    <a:pt x="285" y="28"/>
                  </a:cubicBezTo>
                  <a:cubicBezTo>
                    <a:pt x="272" y="9"/>
                    <a:pt x="250" y="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255;p66">
              <a:extLst>
                <a:ext uri="{FF2B5EF4-FFF2-40B4-BE49-F238E27FC236}">
                  <a16:creationId xmlns:a16="http://schemas.microsoft.com/office/drawing/2014/main" id="{369DAC25-EE8E-ABDA-B6C5-84C5770352F5}"/>
                </a:ext>
              </a:extLst>
            </p:cNvPr>
            <p:cNvSpPr/>
            <p:nvPr/>
          </p:nvSpPr>
          <p:spPr>
            <a:xfrm>
              <a:off x="5340625" y="2817975"/>
              <a:ext cx="7025" cy="47350"/>
            </a:xfrm>
            <a:custGeom>
              <a:avLst/>
              <a:gdLst/>
              <a:ahLst/>
              <a:cxnLst/>
              <a:rect l="l" t="t" r="r" b="b"/>
              <a:pathLst>
                <a:path w="281" h="1894" extrusionOk="0">
                  <a:moveTo>
                    <a:pt x="122" y="1"/>
                  </a:moveTo>
                  <a:cubicBezTo>
                    <a:pt x="61" y="1"/>
                    <a:pt x="0" y="24"/>
                    <a:pt x="0" y="72"/>
                  </a:cubicBezTo>
                  <a:cubicBezTo>
                    <a:pt x="18" y="655"/>
                    <a:pt x="54" y="1239"/>
                    <a:pt x="54" y="1823"/>
                  </a:cubicBezTo>
                  <a:cubicBezTo>
                    <a:pt x="54" y="1870"/>
                    <a:pt x="111" y="1894"/>
                    <a:pt x="167" y="1894"/>
                  </a:cubicBezTo>
                  <a:cubicBezTo>
                    <a:pt x="224" y="1894"/>
                    <a:pt x="281" y="1870"/>
                    <a:pt x="281" y="1823"/>
                  </a:cubicBezTo>
                  <a:cubicBezTo>
                    <a:pt x="281" y="1239"/>
                    <a:pt x="262" y="655"/>
                    <a:pt x="244" y="72"/>
                  </a:cubicBezTo>
                  <a:cubicBezTo>
                    <a:pt x="244" y="24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256;p66">
              <a:extLst>
                <a:ext uri="{FF2B5EF4-FFF2-40B4-BE49-F238E27FC236}">
                  <a16:creationId xmlns:a16="http://schemas.microsoft.com/office/drawing/2014/main" id="{DD0EF0D9-72E1-743A-3FD0-B1D9F31570AD}"/>
                </a:ext>
              </a:extLst>
            </p:cNvPr>
            <p:cNvSpPr/>
            <p:nvPr/>
          </p:nvSpPr>
          <p:spPr>
            <a:xfrm>
              <a:off x="5380125" y="2818175"/>
              <a:ext cx="44325" cy="103325"/>
            </a:xfrm>
            <a:custGeom>
              <a:avLst/>
              <a:gdLst/>
              <a:ahLst/>
              <a:cxnLst/>
              <a:rect l="l" t="t" r="r" b="b"/>
              <a:pathLst>
                <a:path w="1773" h="4133" extrusionOk="0">
                  <a:moveTo>
                    <a:pt x="1226" y="0"/>
                  </a:moveTo>
                  <a:cubicBezTo>
                    <a:pt x="1194" y="0"/>
                    <a:pt x="1167" y="31"/>
                    <a:pt x="1152" y="64"/>
                  </a:cubicBezTo>
                  <a:cubicBezTo>
                    <a:pt x="700" y="1362"/>
                    <a:pt x="415" y="2719"/>
                    <a:pt x="21" y="4040"/>
                  </a:cubicBezTo>
                  <a:cubicBezTo>
                    <a:pt x="0" y="4096"/>
                    <a:pt x="50" y="4132"/>
                    <a:pt x="98" y="4132"/>
                  </a:cubicBezTo>
                  <a:cubicBezTo>
                    <a:pt x="131" y="4132"/>
                    <a:pt x="163" y="4115"/>
                    <a:pt x="171" y="4076"/>
                  </a:cubicBezTo>
                  <a:cubicBezTo>
                    <a:pt x="551" y="2832"/>
                    <a:pt x="813" y="1570"/>
                    <a:pt x="1229" y="326"/>
                  </a:cubicBezTo>
                  <a:cubicBezTo>
                    <a:pt x="1297" y="240"/>
                    <a:pt x="1357" y="198"/>
                    <a:pt x="1406" y="198"/>
                  </a:cubicBezTo>
                  <a:cubicBezTo>
                    <a:pt x="1465" y="198"/>
                    <a:pt x="1508" y="261"/>
                    <a:pt x="1528" y="385"/>
                  </a:cubicBezTo>
                  <a:cubicBezTo>
                    <a:pt x="1492" y="534"/>
                    <a:pt x="1456" y="684"/>
                    <a:pt x="1397" y="855"/>
                  </a:cubicBezTo>
                  <a:cubicBezTo>
                    <a:pt x="1302" y="1231"/>
                    <a:pt x="1189" y="1629"/>
                    <a:pt x="1094" y="2005"/>
                  </a:cubicBezTo>
                  <a:cubicBezTo>
                    <a:pt x="926" y="2665"/>
                    <a:pt x="777" y="3344"/>
                    <a:pt x="569" y="3981"/>
                  </a:cubicBezTo>
                  <a:cubicBezTo>
                    <a:pt x="558" y="4040"/>
                    <a:pt x="609" y="4084"/>
                    <a:pt x="655" y="4084"/>
                  </a:cubicBezTo>
                  <a:cubicBezTo>
                    <a:pt x="684" y="4084"/>
                    <a:pt x="711" y="4066"/>
                    <a:pt x="718" y="4022"/>
                  </a:cubicBezTo>
                  <a:cubicBezTo>
                    <a:pt x="1116" y="2760"/>
                    <a:pt x="1379" y="1457"/>
                    <a:pt x="1754" y="195"/>
                  </a:cubicBezTo>
                  <a:cubicBezTo>
                    <a:pt x="1772" y="159"/>
                    <a:pt x="1754" y="118"/>
                    <a:pt x="1700" y="100"/>
                  </a:cubicBezTo>
                  <a:cubicBezTo>
                    <a:pt x="1546" y="64"/>
                    <a:pt x="1397" y="23"/>
                    <a:pt x="1247" y="5"/>
                  </a:cubicBezTo>
                  <a:cubicBezTo>
                    <a:pt x="1240" y="2"/>
                    <a:pt x="1233" y="0"/>
                    <a:pt x="1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257;p66">
              <a:extLst>
                <a:ext uri="{FF2B5EF4-FFF2-40B4-BE49-F238E27FC236}">
                  <a16:creationId xmlns:a16="http://schemas.microsoft.com/office/drawing/2014/main" id="{D8106920-E5C7-FB59-1E87-A5B1F2D1BF54}"/>
                </a:ext>
              </a:extLst>
            </p:cNvPr>
            <p:cNvSpPr/>
            <p:nvPr/>
          </p:nvSpPr>
          <p:spPr>
            <a:xfrm>
              <a:off x="5402750" y="2834475"/>
              <a:ext cx="16375" cy="8075"/>
            </a:xfrm>
            <a:custGeom>
              <a:avLst/>
              <a:gdLst/>
              <a:ahLst/>
              <a:cxnLst/>
              <a:rect l="l" t="t" r="r" b="b"/>
              <a:pathLst>
                <a:path w="655" h="323" extrusionOk="0">
                  <a:moveTo>
                    <a:pt x="108" y="1"/>
                  </a:moveTo>
                  <a:cubicBezTo>
                    <a:pt x="38" y="1"/>
                    <a:pt x="0" y="99"/>
                    <a:pt x="76" y="145"/>
                  </a:cubicBezTo>
                  <a:cubicBezTo>
                    <a:pt x="211" y="222"/>
                    <a:pt x="361" y="240"/>
                    <a:pt x="492" y="317"/>
                  </a:cubicBezTo>
                  <a:cubicBezTo>
                    <a:pt x="503" y="321"/>
                    <a:pt x="514" y="323"/>
                    <a:pt x="524" y="323"/>
                  </a:cubicBezTo>
                  <a:cubicBezTo>
                    <a:pt x="603" y="323"/>
                    <a:pt x="655" y="215"/>
                    <a:pt x="587" y="163"/>
                  </a:cubicBezTo>
                  <a:cubicBezTo>
                    <a:pt x="437" y="108"/>
                    <a:pt x="284" y="72"/>
                    <a:pt x="152" y="13"/>
                  </a:cubicBezTo>
                  <a:cubicBezTo>
                    <a:pt x="137" y="4"/>
                    <a:pt x="122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258;p66">
              <a:extLst>
                <a:ext uri="{FF2B5EF4-FFF2-40B4-BE49-F238E27FC236}">
                  <a16:creationId xmlns:a16="http://schemas.microsoft.com/office/drawing/2014/main" id="{6D1F8740-4D9F-EBD9-1C5F-DB4D11A1F166}"/>
                </a:ext>
              </a:extLst>
            </p:cNvPr>
            <p:cNvSpPr/>
            <p:nvPr/>
          </p:nvSpPr>
          <p:spPr>
            <a:xfrm>
              <a:off x="5430075" y="2800875"/>
              <a:ext cx="83025" cy="116400"/>
            </a:xfrm>
            <a:custGeom>
              <a:avLst/>
              <a:gdLst/>
              <a:ahLst/>
              <a:cxnLst/>
              <a:rect l="l" t="t" r="r" b="b"/>
              <a:pathLst>
                <a:path w="3321" h="4656" extrusionOk="0">
                  <a:moveTo>
                    <a:pt x="1321" y="0"/>
                  </a:moveTo>
                  <a:cubicBezTo>
                    <a:pt x="1226" y="398"/>
                    <a:pt x="322" y="3637"/>
                    <a:pt x="0" y="4655"/>
                  </a:cubicBezTo>
                  <a:lnTo>
                    <a:pt x="2077" y="4524"/>
                  </a:lnTo>
                  <a:cubicBezTo>
                    <a:pt x="2488" y="3262"/>
                    <a:pt x="2905" y="1715"/>
                    <a:pt x="3321" y="471"/>
                  </a:cubicBezTo>
                  <a:cubicBezTo>
                    <a:pt x="2810" y="376"/>
                    <a:pt x="1964" y="77"/>
                    <a:pt x="1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259;p66">
              <a:extLst>
                <a:ext uri="{FF2B5EF4-FFF2-40B4-BE49-F238E27FC236}">
                  <a16:creationId xmlns:a16="http://schemas.microsoft.com/office/drawing/2014/main" id="{62E66164-0857-6733-D416-A65CA6A26813}"/>
                </a:ext>
              </a:extLst>
            </p:cNvPr>
            <p:cNvSpPr/>
            <p:nvPr/>
          </p:nvSpPr>
          <p:spPr>
            <a:xfrm>
              <a:off x="5462650" y="2817375"/>
              <a:ext cx="5225" cy="4225"/>
            </a:xfrm>
            <a:custGeom>
              <a:avLst/>
              <a:gdLst/>
              <a:ahLst/>
              <a:cxnLst/>
              <a:rect l="l" t="t" r="r" b="b"/>
              <a:pathLst>
                <a:path w="209" h="169" extrusionOk="0">
                  <a:moveTo>
                    <a:pt x="113" y="1"/>
                  </a:moveTo>
                  <a:cubicBezTo>
                    <a:pt x="0" y="1"/>
                    <a:pt x="0" y="168"/>
                    <a:pt x="113" y="168"/>
                  </a:cubicBezTo>
                  <a:cubicBezTo>
                    <a:pt x="208" y="168"/>
                    <a:pt x="208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260;p66">
              <a:extLst>
                <a:ext uri="{FF2B5EF4-FFF2-40B4-BE49-F238E27FC236}">
                  <a16:creationId xmlns:a16="http://schemas.microsoft.com/office/drawing/2014/main" id="{27D0A0DD-07A5-4F0E-C5A0-76021E82AF13}"/>
                </a:ext>
              </a:extLst>
            </p:cNvPr>
            <p:cNvSpPr/>
            <p:nvPr/>
          </p:nvSpPr>
          <p:spPr>
            <a:xfrm>
              <a:off x="5470675" y="2808450"/>
              <a:ext cx="5675" cy="4200"/>
            </a:xfrm>
            <a:custGeom>
              <a:avLst/>
              <a:gdLst/>
              <a:ahLst/>
              <a:cxnLst/>
              <a:rect l="l" t="t" r="r" b="b"/>
              <a:pathLst>
                <a:path w="227" h="168" extrusionOk="0">
                  <a:moveTo>
                    <a:pt x="114" y="0"/>
                  </a:moveTo>
                  <a:cubicBezTo>
                    <a:pt x="0" y="0"/>
                    <a:pt x="0" y="168"/>
                    <a:pt x="114" y="168"/>
                  </a:cubicBezTo>
                  <a:cubicBezTo>
                    <a:pt x="227" y="168"/>
                    <a:pt x="227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261;p66">
              <a:extLst>
                <a:ext uri="{FF2B5EF4-FFF2-40B4-BE49-F238E27FC236}">
                  <a16:creationId xmlns:a16="http://schemas.microsoft.com/office/drawing/2014/main" id="{B95DAE8A-722A-666E-BAAD-B79EA7F827D4}"/>
                </a:ext>
              </a:extLst>
            </p:cNvPr>
            <p:cNvSpPr/>
            <p:nvPr/>
          </p:nvSpPr>
          <p:spPr>
            <a:xfrm>
              <a:off x="5470675" y="2817375"/>
              <a:ext cx="5675" cy="4225"/>
            </a:xfrm>
            <a:custGeom>
              <a:avLst/>
              <a:gdLst/>
              <a:ahLst/>
              <a:cxnLst/>
              <a:rect l="l" t="t" r="r" b="b"/>
              <a:pathLst>
                <a:path w="227" h="169" extrusionOk="0">
                  <a:moveTo>
                    <a:pt x="114" y="1"/>
                  </a:moveTo>
                  <a:cubicBezTo>
                    <a:pt x="0" y="1"/>
                    <a:pt x="0" y="168"/>
                    <a:pt x="114" y="168"/>
                  </a:cubicBezTo>
                  <a:cubicBezTo>
                    <a:pt x="227" y="168"/>
                    <a:pt x="227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262;p66">
              <a:extLst>
                <a:ext uri="{FF2B5EF4-FFF2-40B4-BE49-F238E27FC236}">
                  <a16:creationId xmlns:a16="http://schemas.microsoft.com/office/drawing/2014/main" id="{43467700-5A90-C77E-8E45-3B080C0BF887}"/>
                </a:ext>
              </a:extLst>
            </p:cNvPr>
            <p:cNvSpPr/>
            <p:nvPr/>
          </p:nvSpPr>
          <p:spPr>
            <a:xfrm>
              <a:off x="5477225" y="2849850"/>
              <a:ext cx="5225" cy="3850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14" y="0"/>
                  </a:moveTo>
                  <a:cubicBezTo>
                    <a:pt x="1" y="0"/>
                    <a:pt x="1" y="154"/>
                    <a:pt x="114" y="154"/>
                  </a:cubicBezTo>
                  <a:cubicBezTo>
                    <a:pt x="209" y="154"/>
                    <a:pt x="20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263;p66">
              <a:extLst>
                <a:ext uri="{FF2B5EF4-FFF2-40B4-BE49-F238E27FC236}">
                  <a16:creationId xmlns:a16="http://schemas.microsoft.com/office/drawing/2014/main" id="{8EA04B46-6710-6BF3-32F7-5ADEA8B7C4A3}"/>
                </a:ext>
              </a:extLst>
            </p:cNvPr>
            <p:cNvSpPr/>
            <p:nvPr/>
          </p:nvSpPr>
          <p:spPr>
            <a:xfrm>
              <a:off x="5481975" y="2843275"/>
              <a:ext cx="6150" cy="3775"/>
            </a:xfrm>
            <a:custGeom>
              <a:avLst/>
              <a:gdLst/>
              <a:ahLst/>
              <a:cxnLst/>
              <a:rect l="l" t="t" r="r" b="b"/>
              <a:pathLst>
                <a:path w="246" h="151" extrusionOk="0">
                  <a:moveTo>
                    <a:pt x="114" y="1"/>
                  </a:moveTo>
                  <a:cubicBezTo>
                    <a:pt x="1" y="1"/>
                    <a:pt x="1" y="150"/>
                    <a:pt x="114" y="150"/>
                  </a:cubicBezTo>
                  <a:lnTo>
                    <a:pt x="150" y="150"/>
                  </a:lnTo>
                  <a:cubicBezTo>
                    <a:pt x="245" y="150"/>
                    <a:pt x="24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264;p66">
              <a:extLst>
                <a:ext uri="{FF2B5EF4-FFF2-40B4-BE49-F238E27FC236}">
                  <a16:creationId xmlns:a16="http://schemas.microsoft.com/office/drawing/2014/main" id="{97A5B647-B94E-3FA5-3BEB-3E35C9D9A93D}"/>
                </a:ext>
              </a:extLst>
            </p:cNvPr>
            <p:cNvSpPr/>
            <p:nvPr/>
          </p:nvSpPr>
          <p:spPr>
            <a:xfrm>
              <a:off x="5484800" y="2852675"/>
              <a:ext cx="5700" cy="3875"/>
            </a:xfrm>
            <a:custGeom>
              <a:avLst/>
              <a:gdLst/>
              <a:ahLst/>
              <a:cxnLst/>
              <a:rect l="l" t="t" r="r" b="b"/>
              <a:pathLst>
                <a:path w="228" h="155" extrusionOk="0">
                  <a:moveTo>
                    <a:pt x="114" y="0"/>
                  </a:moveTo>
                  <a:cubicBezTo>
                    <a:pt x="1" y="0"/>
                    <a:pt x="1" y="154"/>
                    <a:pt x="114" y="154"/>
                  </a:cubicBezTo>
                  <a:cubicBezTo>
                    <a:pt x="227" y="154"/>
                    <a:pt x="227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265;p66">
              <a:extLst>
                <a:ext uri="{FF2B5EF4-FFF2-40B4-BE49-F238E27FC236}">
                  <a16:creationId xmlns:a16="http://schemas.microsoft.com/office/drawing/2014/main" id="{DA075468-6CFC-EC65-DBDE-A342DF210560}"/>
                </a:ext>
              </a:extLst>
            </p:cNvPr>
            <p:cNvSpPr/>
            <p:nvPr/>
          </p:nvSpPr>
          <p:spPr>
            <a:xfrm>
              <a:off x="5450425" y="287065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91" y="1"/>
                  </a:moveTo>
                  <a:cubicBezTo>
                    <a:pt x="1" y="1"/>
                    <a:pt x="1" y="168"/>
                    <a:pt x="91" y="168"/>
                  </a:cubicBezTo>
                  <a:cubicBezTo>
                    <a:pt x="204" y="168"/>
                    <a:pt x="20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266;p66">
              <a:extLst>
                <a:ext uri="{FF2B5EF4-FFF2-40B4-BE49-F238E27FC236}">
                  <a16:creationId xmlns:a16="http://schemas.microsoft.com/office/drawing/2014/main" id="{C9C67A08-661F-21DB-8F4D-15D6A7E9BC17}"/>
                </a:ext>
              </a:extLst>
            </p:cNvPr>
            <p:cNvSpPr/>
            <p:nvPr/>
          </p:nvSpPr>
          <p:spPr>
            <a:xfrm>
              <a:off x="5456525" y="2866350"/>
              <a:ext cx="5250" cy="3875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96" y="1"/>
                  </a:moveTo>
                  <a:cubicBezTo>
                    <a:pt x="1" y="1"/>
                    <a:pt x="1" y="154"/>
                    <a:pt x="96" y="154"/>
                  </a:cubicBezTo>
                  <a:cubicBezTo>
                    <a:pt x="209" y="154"/>
                    <a:pt x="209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267;p66">
              <a:extLst>
                <a:ext uri="{FF2B5EF4-FFF2-40B4-BE49-F238E27FC236}">
                  <a16:creationId xmlns:a16="http://schemas.microsoft.com/office/drawing/2014/main" id="{65463A70-B3F7-60B2-484B-A3E2E35C93CB}"/>
                </a:ext>
              </a:extLst>
            </p:cNvPr>
            <p:cNvSpPr/>
            <p:nvPr/>
          </p:nvSpPr>
          <p:spPr>
            <a:xfrm>
              <a:off x="5456525" y="2877200"/>
              <a:ext cx="5250" cy="3775"/>
            </a:xfrm>
            <a:custGeom>
              <a:avLst/>
              <a:gdLst/>
              <a:ahLst/>
              <a:cxnLst/>
              <a:rect l="l" t="t" r="r" b="b"/>
              <a:pathLst>
                <a:path w="210" h="151" extrusionOk="0">
                  <a:moveTo>
                    <a:pt x="96" y="1"/>
                  </a:moveTo>
                  <a:cubicBezTo>
                    <a:pt x="1" y="1"/>
                    <a:pt x="1" y="150"/>
                    <a:pt x="96" y="150"/>
                  </a:cubicBezTo>
                  <a:cubicBezTo>
                    <a:pt x="209" y="150"/>
                    <a:pt x="209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268;p66">
              <a:extLst>
                <a:ext uri="{FF2B5EF4-FFF2-40B4-BE49-F238E27FC236}">
                  <a16:creationId xmlns:a16="http://schemas.microsoft.com/office/drawing/2014/main" id="{26BDF7B4-A1BC-6D92-A8C9-B95949EA5CA2}"/>
                </a:ext>
              </a:extLst>
            </p:cNvPr>
            <p:cNvSpPr/>
            <p:nvPr/>
          </p:nvSpPr>
          <p:spPr>
            <a:xfrm>
              <a:off x="5462650" y="2899375"/>
              <a:ext cx="5225" cy="4200"/>
            </a:xfrm>
            <a:custGeom>
              <a:avLst/>
              <a:gdLst/>
              <a:ahLst/>
              <a:cxnLst/>
              <a:rect l="l" t="t" r="r" b="b"/>
              <a:pathLst>
                <a:path w="209" h="168" extrusionOk="0">
                  <a:moveTo>
                    <a:pt x="95" y="1"/>
                  </a:moveTo>
                  <a:cubicBezTo>
                    <a:pt x="0" y="1"/>
                    <a:pt x="0" y="168"/>
                    <a:pt x="95" y="168"/>
                  </a:cubicBezTo>
                  <a:cubicBezTo>
                    <a:pt x="208" y="168"/>
                    <a:pt x="20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269;p66">
              <a:extLst>
                <a:ext uri="{FF2B5EF4-FFF2-40B4-BE49-F238E27FC236}">
                  <a16:creationId xmlns:a16="http://schemas.microsoft.com/office/drawing/2014/main" id="{48E27D8F-0FC1-A7F0-B34A-B977F9549B6E}"/>
                </a:ext>
              </a:extLst>
            </p:cNvPr>
            <p:cNvSpPr/>
            <p:nvPr/>
          </p:nvSpPr>
          <p:spPr>
            <a:xfrm>
              <a:off x="5469200" y="2891800"/>
              <a:ext cx="5225" cy="3875"/>
            </a:xfrm>
            <a:custGeom>
              <a:avLst/>
              <a:gdLst/>
              <a:ahLst/>
              <a:cxnLst/>
              <a:rect l="l" t="t" r="r" b="b"/>
              <a:pathLst>
                <a:path w="209" h="155" extrusionOk="0">
                  <a:moveTo>
                    <a:pt x="114" y="0"/>
                  </a:moveTo>
                  <a:cubicBezTo>
                    <a:pt x="1" y="0"/>
                    <a:pt x="1" y="154"/>
                    <a:pt x="114" y="154"/>
                  </a:cubicBezTo>
                  <a:cubicBezTo>
                    <a:pt x="209" y="154"/>
                    <a:pt x="20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270;p66">
              <a:extLst>
                <a:ext uri="{FF2B5EF4-FFF2-40B4-BE49-F238E27FC236}">
                  <a16:creationId xmlns:a16="http://schemas.microsoft.com/office/drawing/2014/main" id="{DF17A053-7B0B-E8D5-F547-95763F84E1C8}"/>
                </a:ext>
              </a:extLst>
            </p:cNvPr>
            <p:cNvSpPr/>
            <p:nvPr/>
          </p:nvSpPr>
          <p:spPr>
            <a:xfrm>
              <a:off x="5471125" y="2903100"/>
              <a:ext cx="5225" cy="3875"/>
            </a:xfrm>
            <a:custGeom>
              <a:avLst/>
              <a:gdLst/>
              <a:ahLst/>
              <a:cxnLst/>
              <a:rect l="l" t="t" r="r" b="b"/>
              <a:pathLst>
                <a:path w="209" h="155" extrusionOk="0">
                  <a:moveTo>
                    <a:pt x="114" y="1"/>
                  </a:moveTo>
                  <a:cubicBezTo>
                    <a:pt x="1" y="1"/>
                    <a:pt x="1" y="155"/>
                    <a:pt x="114" y="155"/>
                  </a:cubicBezTo>
                  <a:cubicBezTo>
                    <a:pt x="209" y="155"/>
                    <a:pt x="209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271;p66">
              <a:extLst>
                <a:ext uri="{FF2B5EF4-FFF2-40B4-BE49-F238E27FC236}">
                  <a16:creationId xmlns:a16="http://schemas.microsoft.com/office/drawing/2014/main" id="{37BAAE69-E50B-6546-9888-AAC5542E0163}"/>
                </a:ext>
              </a:extLst>
            </p:cNvPr>
            <p:cNvSpPr/>
            <p:nvPr/>
          </p:nvSpPr>
          <p:spPr>
            <a:xfrm>
              <a:off x="5318900" y="2982275"/>
              <a:ext cx="108925" cy="108925"/>
            </a:xfrm>
            <a:custGeom>
              <a:avLst/>
              <a:gdLst/>
              <a:ahLst/>
              <a:cxnLst/>
              <a:rect l="l" t="t" r="r" b="b"/>
              <a:pathLst>
                <a:path w="4357" h="4357" extrusionOk="0">
                  <a:moveTo>
                    <a:pt x="2167" y="0"/>
                  </a:moveTo>
                  <a:cubicBezTo>
                    <a:pt x="964" y="0"/>
                    <a:pt x="0" y="964"/>
                    <a:pt x="0" y="2167"/>
                  </a:cubicBezTo>
                  <a:cubicBezTo>
                    <a:pt x="0" y="3375"/>
                    <a:pt x="964" y="4357"/>
                    <a:pt x="2167" y="4357"/>
                  </a:cubicBezTo>
                  <a:cubicBezTo>
                    <a:pt x="3375" y="4357"/>
                    <a:pt x="4357" y="3375"/>
                    <a:pt x="4357" y="2167"/>
                  </a:cubicBezTo>
                  <a:cubicBezTo>
                    <a:pt x="4357" y="964"/>
                    <a:pt x="3375" y="0"/>
                    <a:pt x="2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272;p66">
              <a:extLst>
                <a:ext uri="{FF2B5EF4-FFF2-40B4-BE49-F238E27FC236}">
                  <a16:creationId xmlns:a16="http://schemas.microsoft.com/office/drawing/2014/main" id="{49671DAE-B60A-B104-ADCD-30FD62A0FAAE}"/>
                </a:ext>
              </a:extLst>
            </p:cNvPr>
            <p:cNvSpPr/>
            <p:nvPr/>
          </p:nvSpPr>
          <p:spPr>
            <a:xfrm>
              <a:off x="5269400" y="2928025"/>
              <a:ext cx="215150" cy="37125"/>
            </a:xfrm>
            <a:custGeom>
              <a:avLst/>
              <a:gdLst/>
              <a:ahLst/>
              <a:cxnLst/>
              <a:rect l="l" t="t" r="r" b="b"/>
              <a:pathLst>
                <a:path w="8606" h="1485" extrusionOk="0">
                  <a:moveTo>
                    <a:pt x="8366" y="1"/>
                  </a:moveTo>
                  <a:cubicBezTo>
                    <a:pt x="8355" y="1"/>
                    <a:pt x="8344" y="2"/>
                    <a:pt x="8332" y="4"/>
                  </a:cubicBezTo>
                  <a:cubicBezTo>
                    <a:pt x="7707" y="158"/>
                    <a:pt x="7398" y="884"/>
                    <a:pt x="6799" y="884"/>
                  </a:cubicBezTo>
                  <a:cubicBezTo>
                    <a:pt x="6730" y="884"/>
                    <a:pt x="6658" y="875"/>
                    <a:pt x="6581" y="854"/>
                  </a:cubicBezTo>
                  <a:cubicBezTo>
                    <a:pt x="6065" y="700"/>
                    <a:pt x="5712" y="130"/>
                    <a:pt x="5219" y="130"/>
                  </a:cubicBezTo>
                  <a:cubicBezTo>
                    <a:pt x="5048" y="130"/>
                    <a:pt x="4859" y="199"/>
                    <a:pt x="4640" y="379"/>
                  </a:cubicBezTo>
                  <a:cubicBezTo>
                    <a:pt x="4505" y="474"/>
                    <a:pt x="4414" y="587"/>
                    <a:pt x="4301" y="718"/>
                  </a:cubicBezTo>
                  <a:cubicBezTo>
                    <a:pt x="4178" y="842"/>
                    <a:pt x="4046" y="890"/>
                    <a:pt x="3916" y="890"/>
                  </a:cubicBezTo>
                  <a:cubicBezTo>
                    <a:pt x="3688" y="890"/>
                    <a:pt x="3462" y="742"/>
                    <a:pt x="3283" y="587"/>
                  </a:cubicBezTo>
                  <a:cubicBezTo>
                    <a:pt x="3016" y="379"/>
                    <a:pt x="2790" y="194"/>
                    <a:pt x="2433" y="194"/>
                  </a:cubicBezTo>
                  <a:cubicBezTo>
                    <a:pt x="2152" y="194"/>
                    <a:pt x="1944" y="456"/>
                    <a:pt x="1790" y="646"/>
                  </a:cubicBezTo>
                  <a:cubicBezTo>
                    <a:pt x="1641" y="857"/>
                    <a:pt x="1527" y="1156"/>
                    <a:pt x="1240" y="1156"/>
                  </a:cubicBezTo>
                  <a:cubicBezTo>
                    <a:pt x="1171" y="1156"/>
                    <a:pt x="1091" y="1139"/>
                    <a:pt x="999" y="1098"/>
                  </a:cubicBezTo>
                  <a:cubicBezTo>
                    <a:pt x="718" y="967"/>
                    <a:pt x="546" y="628"/>
                    <a:pt x="379" y="402"/>
                  </a:cubicBezTo>
                  <a:cubicBezTo>
                    <a:pt x="341" y="357"/>
                    <a:pt x="290" y="338"/>
                    <a:pt x="240" y="338"/>
                  </a:cubicBezTo>
                  <a:cubicBezTo>
                    <a:pt x="117" y="338"/>
                    <a:pt x="1" y="450"/>
                    <a:pt x="94" y="569"/>
                  </a:cubicBezTo>
                  <a:cubicBezTo>
                    <a:pt x="377" y="949"/>
                    <a:pt x="782" y="1485"/>
                    <a:pt x="1243" y="1485"/>
                  </a:cubicBezTo>
                  <a:cubicBezTo>
                    <a:pt x="1402" y="1485"/>
                    <a:pt x="1567" y="1421"/>
                    <a:pt x="1736" y="1266"/>
                  </a:cubicBezTo>
                  <a:cubicBezTo>
                    <a:pt x="1867" y="1153"/>
                    <a:pt x="1962" y="967"/>
                    <a:pt x="2075" y="813"/>
                  </a:cubicBezTo>
                  <a:cubicBezTo>
                    <a:pt x="2203" y="630"/>
                    <a:pt x="2344" y="560"/>
                    <a:pt x="2487" y="560"/>
                  </a:cubicBezTo>
                  <a:cubicBezTo>
                    <a:pt x="2725" y="560"/>
                    <a:pt x="2970" y="751"/>
                    <a:pt x="3170" y="926"/>
                  </a:cubicBezTo>
                  <a:cubicBezTo>
                    <a:pt x="3386" y="1119"/>
                    <a:pt x="3595" y="1211"/>
                    <a:pt x="3842" y="1211"/>
                  </a:cubicBezTo>
                  <a:cubicBezTo>
                    <a:pt x="3937" y="1211"/>
                    <a:pt x="4038" y="1197"/>
                    <a:pt x="4147" y="1171"/>
                  </a:cubicBezTo>
                  <a:cubicBezTo>
                    <a:pt x="4659" y="1058"/>
                    <a:pt x="4754" y="515"/>
                    <a:pt x="5355" y="474"/>
                  </a:cubicBezTo>
                  <a:cubicBezTo>
                    <a:pt x="5363" y="474"/>
                    <a:pt x="5370" y="473"/>
                    <a:pt x="5378" y="473"/>
                  </a:cubicBezTo>
                  <a:cubicBezTo>
                    <a:pt x="5630" y="473"/>
                    <a:pt x="5831" y="763"/>
                    <a:pt x="5998" y="890"/>
                  </a:cubicBezTo>
                  <a:cubicBezTo>
                    <a:pt x="6201" y="1040"/>
                    <a:pt x="6409" y="1135"/>
                    <a:pt x="6654" y="1211"/>
                  </a:cubicBezTo>
                  <a:cubicBezTo>
                    <a:pt x="6737" y="1235"/>
                    <a:pt x="6815" y="1246"/>
                    <a:pt x="6889" y="1246"/>
                  </a:cubicBezTo>
                  <a:cubicBezTo>
                    <a:pt x="7510" y="1246"/>
                    <a:pt x="7802" y="474"/>
                    <a:pt x="8409" y="325"/>
                  </a:cubicBezTo>
                  <a:cubicBezTo>
                    <a:pt x="8605" y="269"/>
                    <a:pt x="8548" y="1"/>
                    <a:pt x="83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273;p66">
              <a:extLst>
                <a:ext uri="{FF2B5EF4-FFF2-40B4-BE49-F238E27FC236}">
                  <a16:creationId xmlns:a16="http://schemas.microsoft.com/office/drawing/2014/main" id="{EA29923E-49D7-EF2B-0ABD-F927858A96B9}"/>
                </a:ext>
              </a:extLst>
            </p:cNvPr>
            <p:cNvSpPr/>
            <p:nvPr/>
          </p:nvSpPr>
          <p:spPr>
            <a:xfrm>
              <a:off x="5339150" y="2999725"/>
              <a:ext cx="37225" cy="36400"/>
            </a:xfrm>
            <a:custGeom>
              <a:avLst/>
              <a:gdLst/>
              <a:ahLst/>
              <a:cxnLst/>
              <a:rect l="l" t="t" r="r" b="b"/>
              <a:pathLst>
                <a:path w="1489" h="1456" extrusionOk="0">
                  <a:moveTo>
                    <a:pt x="418" y="1"/>
                  </a:moveTo>
                  <a:cubicBezTo>
                    <a:pt x="341" y="1"/>
                    <a:pt x="267" y="51"/>
                    <a:pt x="267" y="153"/>
                  </a:cubicBezTo>
                  <a:cubicBezTo>
                    <a:pt x="267" y="266"/>
                    <a:pt x="285" y="397"/>
                    <a:pt x="285" y="510"/>
                  </a:cubicBezTo>
                  <a:cubicBezTo>
                    <a:pt x="226" y="547"/>
                    <a:pt x="172" y="605"/>
                    <a:pt x="113" y="642"/>
                  </a:cubicBezTo>
                  <a:cubicBezTo>
                    <a:pt x="0" y="718"/>
                    <a:pt x="18" y="868"/>
                    <a:pt x="154" y="927"/>
                  </a:cubicBezTo>
                  <a:cubicBezTo>
                    <a:pt x="208" y="945"/>
                    <a:pt x="285" y="963"/>
                    <a:pt x="340" y="963"/>
                  </a:cubicBezTo>
                  <a:cubicBezTo>
                    <a:pt x="358" y="1094"/>
                    <a:pt x="398" y="1225"/>
                    <a:pt x="435" y="1356"/>
                  </a:cubicBezTo>
                  <a:cubicBezTo>
                    <a:pt x="450" y="1420"/>
                    <a:pt x="493" y="1456"/>
                    <a:pt x="548" y="1456"/>
                  </a:cubicBezTo>
                  <a:cubicBezTo>
                    <a:pt x="560" y="1456"/>
                    <a:pt x="571" y="1454"/>
                    <a:pt x="584" y="1451"/>
                  </a:cubicBezTo>
                  <a:cubicBezTo>
                    <a:pt x="594" y="1454"/>
                    <a:pt x="604" y="1456"/>
                    <a:pt x="615" y="1456"/>
                  </a:cubicBezTo>
                  <a:cubicBezTo>
                    <a:pt x="667" y="1456"/>
                    <a:pt x="723" y="1420"/>
                    <a:pt x="738" y="1356"/>
                  </a:cubicBezTo>
                  <a:cubicBezTo>
                    <a:pt x="792" y="1243"/>
                    <a:pt x="833" y="1130"/>
                    <a:pt x="887" y="1017"/>
                  </a:cubicBezTo>
                  <a:lnTo>
                    <a:pt x="1285" y="1017"/>
                  </a:lnTo>
                  <a:cubicBezTo>
                    <a:pt x="1416" y="1017"/>
                    <a:pt x="1489" y="850"/>
                    <a:pt x="1398" y="755"/>
                  </a:cubicBezTo>
                  <a:cubicBezTo>
                    <a:pt x="1303" y="678"/>
                    <a:pt x="1208" y="587"/>
                    <a:pt x="1095" y="510"/>
                  </a:cubicBezTo>
                  <a:cubicBezTo>
                    <a:pt x="1149" y="415"/>
                    <a:pt x="1190" y="320"/>
                    <a:pt x="1226" y="207"/>
                  </a:cubicBezTo>
                  <a:cubicBezTo>
                    <a:pt x="1254" y="120"/>
                    <a:pt x="1172" y="33"/>
                    <a:pt x="1081" y="33"/>
                  </a:cubicBezTo>
                  <a:cubicBezTo>
                    <a:pt x="1054" y="33"/>
                    <a:pt x="1026" y="40"/>
                    <a:pt x="1000" y="58"/>
                  </a:cubicBezTo>
                  <a:cubicBezTo>
                    <a:pt x="905" y="94"/>
                    <a:pt x="833" y="153"/>
                    <a:pt x="738" y="207"/>
                  </a:cubicBezTo>
                  <a:cubicBezTo>
                    <a:pt x="661" y="153"/>
                    <a:pt x="606" y="94"/>
                    <a:pt x="530" y="40"/>
                  </a:cubicBezTo>
                  <a:cubicBezTo>
                    <a:pt x="497" y="14"/>
                    <a:pt x="457" y="1"/>
                    <a:pt x="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274;p66">
              <a:extLst>
                <a:ext uri="{FF2B5EF4-FFF2-40B4-BE49-F238E27FC236}">
                  <a16:creationId xmlns:a16="http://schemas.microsoft.com/office/drawing/2014/main" id="{29744413-1A2F-B28B-021C-A9D85FD9E966}"/>
                </a:ext>
              </a:extLst>
            </p:cNvPr>
            <p:cNvSpPr/>
            <p:nvPr/>
          </p:nvSpPr>
          <p:spPr>
            <a:xfrm>
              <a:off x="5387200" y="3022625"/>
              <a:ext cx="30675" cy="28250"/>
            </a:xfrm>
            <a:custGeom>
              <a:avLst/>
              <a:gdLst/>
              <a:ahLst/>
              <a:cxnLst/>
              <a:rect l="l" t="t" r="r" b="b"/>
              <a:pathLst>
                <a:path w="1227" h="1130" extrusionOk="0">
                  <a:moveTo>
                    <a:pt x="812" y="0"/>
                  </a:moveTo>
                  <a:cubicBezTo>
                    <a:pt x="788" y="0"/>
                    <a:pt x="763" y="9"/>
                    <a:pt x="738" y="29"/>
                  </a:cubicBezTo>
                  <a:cubicBezTo>
                    <a:pt x="661" y="83"/>
                    <a:pt x="584" y="142"/>
                    <a:pt x="512" y="196"/>
                  </a:cubicBezTo>
                  <a:cubicBezTo>
                    <a:pt x="453" y="178"/>
                    <a:pt x="399" y="160"/>
                    <a:pt x="340" y="142"/>
                  </a:cubicBezTo>
                  <a:cubicBezTo>
                    <a:pt x="328" y="139"/>
                    <a:pt x="316" y="138"/>
                    <a:pt x="305" y="138"/>
                  </a:cubicBezTo>
                  <a:cubicBezTo>
                    <a:pt x="224" y="138"/>
                    <a:pt x="159" y="192"/>
                    <a:pt x="191" y="291"/>
                  </a:cubicBezTo>
                  <a:cubicBezTo>
                    <a:pt x="209" y="350"/>
                    <a:pt x="227" y="404"/>
                    <a:pt x="245" y="440"/>
                  </a:cubicBezTo>
                  <a:cubicBezTo>
                    <a:pt x="173" y="517"/>
                    <a:pt x="96" y="594"/>
                    <a:pt x="42" y="666"/>
                  </a:cubicBezTo>
                  <a:cubicBezTo>
                    <a:pt x="1" y="725"/>
                    <a:pt x="1" y="780"/>
                    <a:pt x="42" y="820"/>
                  </a:cubicBezTo>
                  <a:cubicBezTo>
                    <a:pt x="56" y="850"/>
                    <a:pt x="95" y="879"/>
                    <a:pt x="141" y="879"/>
                  </a:cubicBezTo>
                  <a:cubicBezTo>
                    <a:pt x="151" y="879"/>
                    <a:pt x="162" y="878"/>
                    <a:pt x="173" y="875"/>
                  </a:cubicBezTo>
                  <a:cubicBezTo>
                    <a:pt x="268" y="856"/>
                    <a:pt x="358" y="838"/>
                    <a:pt x="453" y="820"/>
                  </a:cubicBezTo>
                  <a:cubicBezTo>
                    <a:pt x="530" y="893"/>
                    <a:pt x="584" y="988"/>
                    <a:pt x="643" y="1083"/>
                  </a:cubicBezTo>
                  <a:cubicBezTo>
                    <a:pt x="665" y="1114"/>
                    <a:pt x="703" y="1129"/>
                    <a:pt x="742" y="1129"/>
                  </a:cubicBezTo>
                  <a:cubicBezTo>
                    <a:pt x="800" y="1129"/>
                    <a:pt x="859" y="1096"/>
                    <a:pt x="869" y="1028"/>
                  </a:cubicBezTo>
                  <a:cubicBezTo>
                    <a:pt x="869" y="933"/>
                    <a:pt x="869" y="820"/>
                    <a:pt x="888" y="725"/>
                  </a:cubicBezTo>
                  <a:cubicBezTo>
                    <a:pt x="964" y="707"/>
                    <a:pt x="1059" y="689"/>
                    <a:pt x="1132" y="666"/>
                  </a:cubicBezTo>
                  <a:cubicBezTo>
                    <a:pt x="1227" y="648"/>
                    <a:pt x="1227" y="499"/>
                    <a:pt x="1132" y="463"/>
                  </a:cubicBezTo>
                  <a:cubicBezTo>
                    <a:pt x="1059" y="422"/>
                    <a:pt x="983" y="386"/>
                    <a:pt x="906" y="350"/>
                  </a:cubicBezTo>
                  <a:cubicBezTo>
                    <a:pt x="906" y="291"/>
                    <a:pt x="924" y="214"/>
                    <a:pt x="924" y="142"/>
                  </a:cubicBezTo>
                  <a:cubicBezTo>
                    <a:pt x="941" y="71"/>
                    <a:pt x="882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275;p66">
              <a:extLst>
                <a:ext uri="{FF2B5EF4-FFF2-40B4-BE49-F238E27FC236}">
                  <a16:creationId xmlns:a16="http://schemas.microsoft.com/office/drawing/2014/main" id="{89D78BB8-C95E-BAD2-FB3C-233BB40AD0A9}"/>
                </a:ext>
              </a:extLst>
            </p:cNvPr>
            <p:cNvSpPr/>
            <p:nvPr/>
          </p:nvSpPr>
          <p:spPr>
            <a:xfrm>
              <a:off x="5350000" y="3047900"/>
              <a:ext cx="18900" cy="18775"/>
            </a:xfrm>
            <a:custGeom>
              <a:avLst/>
              <a:gdLst/>
              <a:ahLst/>
              <a:cxnLst/>
              <a:rect l="l" t="t" r="r" b="b"/>
              <a:pathLst>
                <a:path w="756" h="751" extrusionOk="0">
                  <a:moveTo>
                    <a:pt x="220" y="1"/>
                  </a:moveTo>
                  <a:cubicBezTo>
                    <a:pt x="184" y="1"/>
                    <a:pt x="150" y="26"/>
                    <a:pt x="150" y="72"/>
                  </a:cubicBezTo>
                  <a:lnTo>
                    <a:pt x="150" y="262"/>
                  </a:lnTo>
                  <a:cubicBezTo>
                    <a:pt x="114" y="280"/>
                    <a:pt x="77" y="298"/>
                    <a:pt x="59" y="316"/>
                  </a:cubicBezTo>
                  <a:cubicBezTo>
                    <a:pt x="1" y="357"/>
                    <a:pt x="1" y="429"/>
                    <a:pt x="59" y="470"/>
                  </a:cubicBezTo>
                  <a:cubicBezTo>
                    <a:pt x="96" y="470"/>
                    <a:pt x="132" y="488"/>
                    <a:pt x="172" y="506"/>
                  </a:cubicBezTo>
                  <a:cubicBezTo>
                    <a:pt x="172" y="560"/>
                    <a:pt x="191" y="637"/>
                    <a:pt x="191" y="696"/>
                  </a:cubicBezTo>
                  <a:cubicBezTo>
                    <a:pt x="209" y="732"/>
                    <a:pt x="245" y="750"/>
                    <a:pt x="263" y="750"/>
                  </a:cubicBezTo>
                  <a:cubicBezTo>
                    <a:pt x="304" y="750"/>
                    <a:pt x="340" y="750"/>
                    <a:pt x="358" y="714"/>
                  </a:cubicBezTo>
                  <a:cubicBezTo>
                    <a:pt x="376" y="655"/>
                    <a:pt x="417" y="601"/>
                    <a:pt x="435" y="542"/>
                  </a:cubicBezTo>
                  <a:lnTo>
                    <a:pt x="643" y="542"/>
                  </a:lnTo>
                  <a:cubicBezTo>
                    <a:pt x="715" y="542"/>
                    <a:pt x="756" y="470"/>
                    <a:pt x="715" y="411"/>
                  </a:cubicBezTo>
                  <a:cubicBezTo>
                    <a:pt x="661" y="375"/>
                    <a:pt x="625" y="334"/>
                    <a:pt x="566" y="280"/>
                  </a:cubicBezTo>
                  <a:cubicBezTo>
                    <a:pt x="584" y="244"/>
                    <a:pt x="625" y="185"/>
                    <a:pt x="643" y="130"/>
                  </a:cubicBezTo>
                  <a:cubicBezTo>
                    <a:pt x="659" y="79"/>
                    <a:pt x="603" y="32"/>
                    <a:pt x="552" y="32"/>
                  </a:cubicBezTo>
                  <a:cubicBezTo>
                    <a:pt x="545" y="32"/>
                    <a:pt x="537" y="33"/>
                    <a:pt x="530" y="35"/>
                  </a:cubicBezTo>
                  <a:cubicBezTo>
                    <a:pt x="489" y="72"/>
                    <a:pt x="435" y="90"/>
                    <a:pt x="399" y="130"/>
                  </a:cubicBezTo>
                  <a:cubicBezTo>
                    <a:pt x="358" y="90"/>
                    <a:pt x="322" y="54"/>
                    <a:pt x="286" y="35"/>
                  </a:cubicBezTo>
                  <a:cubicBezTo>
                    <a:pt x="269" y="12"/>
                    <a:pt x="244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276;p66">
              <a:extLst>
                <a:ext uri="{FF2B5EF4-FFF2-40B4-BE49-F238E27FC236}">
                  <a16:creationId xmlns:a16="http://schemas.microsoft.com/office/drawing/2014/main" id="{0BF3EA51-F4EC-598B-6B6E-93ECD5C7035A}"/>
                </a:ext>
              </a:extLst>
            </p:cNvPr>
            <p:cNvSpPr/>
            <p:nvPr/>
          </p:nvSpPr>
          <p:spPr>
            <a:xfrm>
              <a:off x="5283625" y="2994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277;p66">
              <a:extLst>
                <a:ext uri="{FF2B5EF4-FFF2-40B4-BE49-F238E27FC236}">
                  <a16:creationId xmlns:a16="http://schemas.microsoft.com/office/drawing/2014/main" id="{F3F3893F-10D3-677F-4F8B-2063FF2811A5}"/>
                </a:ext>
              </a:extLst>
            </p:cNvPr>
            <p:cNvSpPr/>
            <p:nvPr/>
          </p:nvSpPr>
          <p:spPr>
            <a:xfrm>
              <a:off x="5290625" y="29827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14" y="1"/>
                  </a:moveTo>
                  <a:cubicBezTo>
                    <a:pt x="1" y="1"/>
                    <a:pt x="1" y="209"/>
                    <a:pt x="114" y="209"/>
                  </a:cubicBezTo>
                  <a:cubicBezTo>
                    <a:pt x="245" y="209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278;p66">
              <a:extLst>
                <a:ext uri="{FF2B5EF4-FFF2-40B4-BE49-F238E27FC236}">
                  <a16:creationId xmlns:a16="http://schemas.microsoft.com/office/drawing/2014/main" id="{9D1DB79B-C711-4D1A-D7BA-8FD10E87459C}"/>
                </a:ext>
              </a:extLst>
            </p:cNvPr>
            <p:cNvSpPr/>
            <p:nvPr/>
          </p:nvSpPr>
          <p:spPr>
            <a:xfrm>
              <a:off x="5294350" y="2993125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1"/>
                  </a:moveTo>
                  <a:cubicBezTo>
                    <a:pt x="1" y="1"/>
                    <a:pt x="1" y="191"/>
                    <a:pt x="137" y="191"/>
                  </a:cubicBezTo>
                  <a:cubicBezTo>
                    <a:pt x="268" y="191"/>
                    <a:pt x="268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279;p66">
              <a:extLst>
                <a:ext uri="{FF2B5EF4-FFF2-40B4-BE49-F238E27FC236}">
                  <a16:creationId xmlns:a16="http://schemas.microsoft.com/office/drawing/2014/main" id="{42E2EA00-449C-FE55-34C0-EC83DFE2D217}"/>
                </a:ext>
              </a:extLst>
            </p:cNvPr>
            <p:cNvSpPr/>
            <p:nvPr/>
          </p:nvSpPr>
          <p:spPr>
            <a:xfrm>
              <a:off x="5406550" y="3127950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0" y="0"/>
                    <a:pt x="0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280;p66">
              <a:extLst>
                <a:ext uri="{FF2B5EF4-FFF2-40B4-BE49-F238E27FC236}">
                  <a16:creationId xmlns:a16="http://schemas.microsoft.com/office/drawing/2014/main" id="{0BA88F97-7B0D-2818-BC93-FCD61F16A446}"/>
                </a:ext>
              </a:extLst>
            </p:cNvPr>
            <p:cNvSpPr/>
            <p:nvPr/>
          </p:nvSpPr>
          <p:spPr>
            <a:xfrm>
              <a:off x="5384375" y="3005900"/>
              <a:ext cx="6700" cy="5125"/>
            </a:xfrm>
            <a:custGeom>
              <a:avLst/>
              <a:gdLst/>
              <a:ahLst/>
              <a:cxnLst/>
              <a:rect l="l" t="t" r="r" b="b"/>
              <a:pathLst>
                <a:path w="268" h="205" extrusionOk="0">
                  <a:moveTo>
                    <a:pt x="132" y="1"/>
                  </a:moveTo>
                  <a:cubicBezTo>
                    <a:pt x="1" y="1"/>
                    <a:pt x="1" y="205"/>
                    <a:pt x="132" y="205"/>
                  </a:cubicBezTo>
                  <a:cubicBezTo>
                    <a:pt x="268" y="205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281;p66">
              <a:extLst>
                <a:ext uri="{FF2B5EF4-FFF2-40B4-BE49-F238E27FC236}">
                  <a16:creationId xmlns:a16="http://schemas.microsoft.com/office/drawing/2014/main" id="{3AA5324B-BE14-19F4-B44F-D4BC8E1AD427}"/>
                </a:ext>
              </a:extLst>
            </p:cNvPr>
            <p:cNvSpPr/>
            <p:nvPr/>
          </p:nvSpPr>
          <p:spPr>
            <a:xfrm>
              <a:off x="5381550" y="3052950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282;p66">
              <a:extLst>
                <a:ext uri="{FF2B5EF4-FFF2-40B4-BE49-F238E27FC236}">
                  <a16:creationId xmlns:a16="http://schemas.microsoft.com/office/drawing/2014/main" id="{CE094842-DA1C-8B2B-2A0C-CE3600930ADB}"/>
                </a:ext>
              </a:extLst>
            </p:cNvPr>
            <p:cNvSpPr/>
            <p:nvPr/>
          </p:nvSpPr>
          <p:spPr>
            <a:xfrm>
              <a:off x="5340625" y="3031800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283;p66">
              <a:extLst>
                <a:ext uri="{FF2B5EF4-FFF2-40B4-BE49-F238E27FC236}">
                  <a16:creationId xmlns:a16="http://schemas.microsoft.com/office/drawing/2014/main" id="{9F411D6A-F543-86CE-405B-FBA309A1751E}"/>
                </a:ext>
              </a:extLst>
            </p:cNvPr>
            <p:cNvSpPr/>
            <p:nvPr/>
          </p:nvSpPr>
          <p:spPr>
            <a:xfrm>
              <a:off x="5448500" y="2974800"/>
              <a:ext cx="6600" cy="5125"/>
            </a:xfrm>
            <a:custGeom>
              <a:avLst/>
              <a:gdLst/>
              <a:ahLst/>
              <a:cxnLst/>
              <a:rect l="l" t="t" r="r" b="b"/>
              <a:pathLst>
                <a:path w="264" h="205" extrusionOk="0">
                  <a:moveTo>
                    <a:pt x="132" y="1"/>
                  </a:moveTo>
                  <a:cubicBezTo>
                    <a:pt x="1" y="1"/>
                    <a:pt x="1" y="204"/>
                    <a:pt x="132" y="204"/>
                  </a:cubicBezTo>
                  <a:cubicBezTo>
                    <a:pt x="263" y="204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284;p66">
              <a:extLst>
                <a:ext uri="{FF2B5EF4-FFF2-40B4-BE49-F238E27FC236}">
                  <a16:creationId xmlns:a16="http://schemas.microsoft.com/office/drawing/2014/main" id="{5704D73B-E65B-8051-D810-9AF61146EC63}"/>
                </a:ext>
              </a:extLst>
            </p:cNvPr>
            <p:cNvSpPr/>
            <p:nvPr/>
          </p:nvSpPr>
          <p:spPr>
            <a:xfrm>
              <a:off x="5455525" y="29657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6" y="0"/>
                  </a:moveTo>
                  <a:cubicBezTo>
                    <a:pt x="0" y="0"/>
                    <a:pt x="0" y="208"/>
                    <a:pt x="136" y="208"/>
                  </a:cubicBezTo>
                  <a:cubicBezTo>
                    <a:pt x="267" y="208"/>
                    <a:pt x="267" y="0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285;p66">
              <a:extLst>
                <a:ext uri="{FF2B5EF4-FFF2-40B4-BE49-F238E27FC236}">
                  <a16:creationId xmlns:a16="http://schemas.microsoft.com/office/drawing/2014/main" id="{83C3FF41-243D-09A1-1DB4-30AFB4152BBC}"/>
                </a:ext>
              </a:extLst>
            </p:cNvPr>
            <p:cNvSpPr/>
            <p:nvPr/>
          </p:nvSpPr>
          <p:spPr>
            <a:xfrm>
              <a:off x="5461750" y="2979000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13" y="0"/>
                  </a:moveTo>
                  <a:cubicBezTo>
                    <a:pt x="0" y="0"/>
                    <a:pt x="0" y="208"/>
                    <a:pt x="113" y="208"/>
                  </a:cubicBezTo>
                  <a:cubicBezTo>
                    <a:pt x="244" y="208"/>
                    <a:pt x="244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286;p66">
              <a:extLst>
                <a:ext uri="{FF2B5EF4-FFF2-40B4-BE49-F238E27FC236}">
                  <a16:creationId xmlns:a16="http://schemas.microsoft.com/office/drawing/2014/main" id="{76AF92C0-2612-7BC4-F06D-8EA5706FBC0D}"/>
                </a:ext>
              </a:extLst>
            </p:cNvPr>
            <p:cNvSpPr/>
            <p:nvPr/>
          </p:nvSpPr>
          <p:spPr>
            <a:xfrm>
              <a:off x="5317550" y="312692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1" y="0"/>
                  </a:moveTo>
                  <a:cubicBezTo>
                    <a:pt x="0" y="0"/>
                    <a:pt x="0" y="208"/>
                    <a:pt x="131" y="208"/>
                  </a:cubicBezTo>
                  <a:cubicBezTo>
                    <a:pt x="263" y="208"/>
                    <a:pt x="263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3593;p43">
            <a:extLst>
              <a:ext uri="{FF2B5EF4-FFF2-40B4-BE49-F238E27FC236}">
                <a16:creationId xmlns:a16="http://schemas.microsoft.com/office/drawing/2014/main" id="{999789B9-56AF-0AAE-5AFC-02455E3EF4FD}"/>
              </a:ext>
            </a:extLst>
          </p:cNvPr>
          <p:cNvGrpSpPr/>
          <p:nvPr/>
        </p:nvGrpSpPr>
        <p:grpSpPr>
          <a:xfrm>
            <a:off x="809814" y="3544771"/>
            <a:ext cx="350431" cy="339887"/>
            <a:chOff x="3270675" y="841800"/>
            <a:chExt cx="497700" cy="482725"/>
          </a:xfrm>
        </p:grpSpPr>
        <p:sp>
          <p:nvSpPr>
            <p:cNvPr id="179" name="Google Shape;3594;p43">
              <a:extLst>
                <a:ext uri="{FF2B5EF4-FFF2-40B4-BE49-F238E27FC236}">
                  <a16:creationId xmlns:a16="http://schemas.microsoft.com/office/drawing/2014/main" id="{0E8009F0-D0ED-8E99-0860-09058C9E3950}"/>
                </a:ext>
              </a:extLst>
            </p:cNvPr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80" name="Google Shape;3595;p43">
              <a:extLst>
                <a:ext uri="{FF2B5EF4-FFF2-40B4-BE49-F238E27FC236}">
                  <a16:creationId xmlns:a16="http://schemas.microsoft.com/office/drawing/2014/main" id="{BAC3636F-548E-2E6E-398D-1B0615982D43}"/>
                </a:ext>
              </a:extLst>
            </p:cNvPr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81" name="Google Shape;3596;p43">
              <a:extLst>
                <a:ext uri="{FF2B5EF4-FFF2-40B4-BE49-F238E27FC236}">
                  <a16:creationId xmlns:a16="http://schemas.microsoft.com/office/drawing/2014/main" id="{6DF356BF-81E8-C7E2-542C-3EF568FE39F3}"/>
                </a:ext>
              </a:extLst>
            </p:cNvPr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82" name="Google Shape;3593;p43">
            <a:extLst>
              <a:ext uri="{FF2B5EF4-FFF2-40B4-BE49-F238E27FC236}">
                <a16:creationId xmlns:a16="http://schemas.microsoft.com/office/drawing/2014/main" id="{DEF490A8-B692-5E9A-279A-56E713F66FF0}"/>
              </a:ext>
            </a:extLst>
          </p:cNvPr>
          <p:cNvGrpSpPr/>
          <p:nvPr/>
        </p:nvGrpSpPr>
        <p:grpSpPr>
          <a:xfrm>
            <a:off x="8467338" y="1234741"/>
            <a:ext cx="350431" cy="339887"/>
            <a:chOff x="3270675" y="841800"/>
            <a:chExt cx="497700" cy="482725"/>
          </a:xfrm>
        </p:grpSpPr>
        <p:sp>
          <p:nvSpPr>
            <p:cNvPr id="183" name="Google Shape;3594;p43">
              <a:extLst>
                <a:ext uri="{FF2B5EF4-FFF2-40B4-BE49-F238E27FC236}">
                  <a16:creationId xmlns:a16="http://schemas.microsoft.com/office/drawing/2014/main" id="{A1C52824-AF48-9C54-53AC-9E0E2B8AD278}"/>
                </a:ext>
              </a:extLst>
            </p:cNvPr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84" name="Google Shape;3595;p43">
              <a:extLst>
                <a:ext uri="{FF2B5EF4-FFF2-40B4-BE49-F238E27FC236}">
                  <a16:creationId xmlns:a16="http://schemas.microsoft.com/office/drawing/2014/main" id="{3DDCF009-588F-C717-214F-25F3DD3965F8}"/>
                </a:ext>
              </a:extLst>
            </p:cNvPr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85" name="Google Shape;3596;p43">
              <a:extLst>
                <a:ext uri="{FF2B5EF4-FFF2-40B4-BE49-F238E27FC236}">
                  <a16:creationId xmlns:a16="http://schemas.microsoft.com/office/drawing/2014/main" id="{F96DF608-F01E-A354-9869-65185468EDDE}"/>
                </a:ext>
              </a:extLst>
            </p:cNvPr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" name="Google Shape;4718;p55">
            <a:extLst>
              <a:ext uri="{FF2B5EF4-FFF2-40B4-BE49-F238E27FC236}">
                <a16:creationId xmlns:a16="http://schemas.microsoft.com/office/drawing/2014/main" id="{56989D25-7DC3-5AAC-8287-84D4462C5371}"/>
              </a:ext>
            </a:extLst>
          </p:cNvPr>
          <p:cNvGrpSpPr/>
          <p:nvPr/>
        </p:nvGrpSpPr>
        <p:grpSpPr>
          <a:xfrm>
            <a:off x="1140808" y="4436932"/>
            <a:ext cx="338072" cy="417985"/>
            <a:chOff x="4996825" y="327400"/>
            <a:chExt cx="1034125" cy="949875"/>
          </a:xfrm>
        </p:grpSpPr>
        <p:sp>
          <p:nvSpPr>
            <p:cNvPr id="61" name="Google Shape;4719;p55">
              <a:extLst>
                <a:ext uri="{FF2B5EF4-FFF2-40B4-BE49-F238E27FC236}">
                  <a16:creationId xmlns:a16="http://schemas.microsoft.com/office/drawing/2014/main" id="{4794D85F-32E1-F3BA-3EAE-4B2BFDFA21D5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4720;p55">
              <a:extLst>
                <a:ext uri="{FF2B5EF4-FFF2-40B4-BE49-F238E27FC236}">
                  <a16:creationId xmlns:a16="http://schemas.microsoft.com/office/drawing/2014/main" id="{CAF61268-4DF9-EAA9-79FB-FF6FF7AA717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4721;p55">
              <a:extLst>
                <a:ext uri="{FF2B5EF4-FFF2-40B4-BE49-F238E27FC236}">
                  <a16:creationId xmlns:a16="http://schemas.microsoft.com/office/drawing/2014/main" id="{6C3494B3-79BA-9DFA-E7B8-9723D3589022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Google Shape;4722;p55">
              <a:extLst>
                <a:ext uri="{FF2B5EF4-FFF2-40B4-BE49-F238E27FC236}">
                  <a16:creationId xmlns:a16="http://schemas.microsoft.com/office/drawing/2014/main" id="{6F8D2283-C851-E273-339B-E55FDB9ADFDC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Google Shape;4723;p55">
              <a:extLst>
                <a:ext uri="{FF2B5EF4-FFF2-40B4-BE49-F238E27FC236}">
                  <a16:creationId xmlns:a16="http://schemas.microsoft.com/office/drawing/2014/main" id="{2DAE6BAC-5752-9AF6-1ABC-0B50F6BC772E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Google Shape;4724;p55">
              <a:extLst>
                <a:ext uri="{FF2B5EF4-FFF2-40B4-BE49-F238E27FC236}">
                  <a16:creationId xmlns:a16="http://schemas.microsoft.com/office/drawing/2014/main" id="{781C1336-A3D9-0850-53E6-FC4A9C1C889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Google Shape;4725;p55">
              <a:extLst>
                <a:ext uri="{FF2B5EF4-FFF2-40B4-BE49-F238E27FC236}">
                  <a16:creationId xmlns:a16="http://schemas.microsoft.com/office/drawing/2014/main" id="{690AF747-9432-F55E-5373-08FCDB297CAC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Google Shape;4726;p55">
              <a:extLst>
                <a:ext uri="{FF2B5EF4-FFF2-40B4-BE49-F238E27FC236}">
                  <a16:creationId xmlns:a16="http://schemas.microsoft.com/office/drawing/2014/main" id="{8069C877-F4D8-0413-5619-2804FE11992E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Google Shape;4727;p55">
              <a:extLst>
                <a:ext uri="{FF2B5EF4-FFF2-40B4-BE49-F238E27FC236}">
                  <a16:creationId xmlns:a16="http://schemas.microsoft.com/office/drawing/2014/main" id="{A5C620C1-6CF5-9212-338A-20F68A987420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Google Shape;4728;p55">
              <a:extLst>
                <a:ext uri="{FF2B5EF4-FFF2-40B4-BE49-F238E27FC236}">
                  <a16:creationId xmlns:a16="http://schemas.microsoft.com/office/drawing/2014/main" id="{E1649AF3-7E14-B543-6E93-1878691899C0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Google Shape;4729;p55">
              <a:extLst>
                <a:ext uri="{FF2B5EF4-FFF2-40B4-BE49-F238E27FC236}">
                  <a16:creationId xmlns:a16="http://schemas.microsoft.com/office/drawing/2014/main" id="{FBBF18EB-3167-F602-8F7D-7FACA38DD8D4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Google Shape;4730;p55">
              <a:extLst>
                <a:ext uri="{FF2B5EF4-FFF2-40B4-BE49-F238E27FC236}">
                  <a16:creationId xmlns:a16="http://schemas.microsoft.com/office/drawing/2014/main" id="{8970576E-48D5-A331-0265-4C98663E21E2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Google Shape;4731;p55">
              <a:extLst>
                <a:ext uri="{FF2B5EF4-FFF2-40B4-BE49-F238E27FC236}">
                  <a16:creationId xmlns:a16="http://schemas.microsoft.com/office/drawing/2014/main" id="{32820A31-301F-F3F7-D66E-4C80D987C9D0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Google Shape;4732;p55">
              <a:extLst>
                <a:ext uri="{FF2B5EF4-FFF2-40B4-BE49-F238E27FC236}">
                  <a16:creationId xmlns:a16="http://schemas.microsoft.com/office/drawing/2014/main" id="{7CE095CF-2F06-8FFE-703F-C98DFCAF0B23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Google Shape;4733;p55">
              <a:extLst>
                <a:ext uri="{FF2B5EF4-FFF2-40B4-BE49-F238E27FC236}">
                  <a16:creationId xmlns:a16="http://schemas.microsoft.com/office/drawing/2014/main" id="{4A27B664-2A56-BEB6-9A30-572F1FBCA5B7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Google Shape;4734;p55">
              <a:extLst>
                <a:ext uri="{FF2B5EF4-FFF2-40B4-BE49-F238E27FC236}">
                  <a16:creationId xmlns:a16="http://schemas.microsoft.com/office/drawing/2014/main" id="{93FA3590-95F7-7CAC-18D4-95366BF3F0B6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Google Shape;4735;p55">
              <a:extLst>
                <a:ext uri="{FF2B5EF4-FFF2-40B4-BE49-F238E27FC236}">
                  <a16:creationId xmlns:a16="http://schemas.microsoft.com/office/drawing/2014/main" id="{1CA12D05-E5B1-37A6-944D-39AB1F038E18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Google Shape;4736;p55">
              <a:extLst>
                <a:ext uri="{FF2B5EF4-FFF2-40B4-BE49-F238E27FC236}">
                  <a16:creationId xmlns:a16="http://schemas.microsoft.com/office/drawing/2014/main" id="{38993C9A-B8CD-D681-0009-731DECB290C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Google Shape;4737;p55">
              <a:extLst>
                <a:ext uri="{FF2B5EF4-FFF2-40B4-BE49-F238E27FC236}">
                  <a16:creationId xmlns:a16="http://schemas.microsoft.com/office/drawing/2014/main" id="{0D53149A-82A6-B601-2BD6-9B87622F9F2B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Google Shape;4738;p55">
              <a:extLst>
                <a:ext uri="{FF2B5EF4-FFF2-40B4-BE49-F238E27FC236}">
                  <a16:creationId xmlns:a16="http://schemas.microsoft.com/office/drawing/2014/main" id="{8AD17EFB-58FE-1971-EF34-6BCDACD9810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Google Shape;4739;p55">
              <a:extLst>
                <a:ext uri="{FF2B5EF4-FFF2-40B4-BE49-F238E27FC236}">
                  <a16:creationId xmlns:a16="http://schemas.microsoft.com/office/drawing/2014/main" id="{8D6EAEEB-C06B-10CA-3115-48DAE2A472C8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Google Shape;4740;p55">
              <a:extLst>
                <a:ext uri="{FF2B5EF4-FFF2-40B4-BE49-F238E27FC236}">
                  <a16:creationId xmlns:a16="http://schemas.microsoft.com/office/drawing/2014/main" id="{9D14909B-9CE0-2CBB-043E-1199607F8863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Google Shape;4741;p55">
              <a:extLst>
                <a:ext uri="{FF2B5EF4-FFF2-40B4-BE49-F238E27FC236}">
                  <a16:creationId xmlns:a16="http://schemas.microsoft.com/office/drawing/2014/main" id="{4907719A-B104-3214-EC38-543852682033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Google Shape;4742;p55">
              <a:extLst>
                <a:ext uri="{FF2B5EF4-FFF2-40B4-BE49-F238E27FC236}">
                  <a16:creationId xmlns:a16="http://schemas.microsoft.com/office/drawing/2014/main" id="{38581CED-05E6-9D77-7378-A21DB2EE21F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Google Shape;4743;p55">
              <a:extLst>
                <a:ext uri="{FF2B5EF4-FFF2-40B4-BE49-F238E27FC236}">
                  <a16:creationId xmlns:a16="http://schemas.microsoft.com/office/drawing/2014/main" id="{519F7E68-DE13-0DD7-15DF-83687C9A342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Google Shape;4744;p55">
              <a:extLst>
                <a:ext uri="{FF2B5EF4-FFF2-40B4-BE49-F238E27FC236}">
                  <a16:creationId xmlns:a16="http://schemas.microsoft.com/office/drawing/2014/main" id="{C36D6E23-8651-DC75-05C9-B124062BC222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Google Shape;4745;p55">
              <a:extLst>
                <a:ext uri="{FF2B5EF4-FFF2-40B4-BE49-F238E27FC236}">
                  <a16:creationId xmlns:a16="http://schemas.microsoft.com/office/drawing/2014/main" id="{010B5326-DA72-ACAE-814C-656754282CF7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Google Shape;4746;p55">
              <a:extLst>
                <a:ext uri="{FF2B5EF4-FFF2-40B4-BE49-F238E27FC236}">
                  <a16:creationId xmlns:a16="http://schemas.microsoft.com/office/drawing/2014/main" id="{397392E5-B5F3-258C-A765-2F82012F40F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Google Shape;4747;p55">
              <a:extLst>
                <a:ext uri="{FF2B5EF4-FFF2-40B4-BE49-F238E27FC236}">
                  <a16:creationId xmlns:a16="http://schemas.microsoft.com/office/drawing/2014/main" id="{A11EA58C-75AB-1A10-FAF0-9E480712A8DB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Google Shape;4748;p55">
              <a:extLst>
                <a:ext uri="{FF2B5EF4-FFF2-40B4-BE49-F238E27FC236}">
                  <a16:creationId xmlns:a16="http://schemas.microsoft.com/office/drawing/2014/main" id="{11FE5F4D-211E-0DC9-015A-2880009FF59D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Google Shape;4749;p55">
              <a:extLst>
                <a:ext uri="{FF2B5EF4-FFF2-40B4-BE49-F238E27FC236}">
                  <a16:creationId xmlns:a16="http://schemas.microsoft.com/office/drawing/2014/main" id="{5E10698F-60FE-C657-69C5-1FB4DBDEC3F4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Google Shape;4750;p55">
              <a:extLst>
                <a:ext uri="{FF2B5EF4-FFF2-40B4-BE49-F238E27FC236}">
                  <a16:creationId xmlns:a16="http://schemas.microsoft.com/office/drawing/2014/main" id="{BA0E9D44-BD0B-5CDA-7360-707C155821C3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Google Shape;4751;p55">
              <a:extLst>
                <a:ext uri="{FF2B5EF4-FFF2-40B4-BE49-F238E27FC236}">
                  <a16:creationId xmlns:a16="http://schemas.microsoft.com/office/drawing/2014/main" id="{476A62AF-3EAA-FFD1-05C4-6778A6D2C3B2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Google Shape;4752;p55">
              <a:extLst>
                <a:ext uri="{FF2B5EF4-FFF2-40B4-BE49-F238E27FC236}">
                  <a16:creationId xmlns:a16="http://schemas.microsoft.com/office/drawing/2014/main" id="{E4A84100-2474-DC91-EB28-C208CA19E1FD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Google Shape;4753;p55">
              <a:extLst>
                <a:ext uri="{FF2B5EF4-FFF2-40B4-BE49-F238E27FC236}">
                  <a16:creationId xmlns:a16="http://schemas.microsoft.com/office/drawing/2014/main" id="{A49697BB-AD44-1061-22AD-186B5DE9A72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Google Shape;4754;p55">
              <a:extLst>
                <a:ext uri="{FF2B5EF4-FFF2-40B4-BE49-F238E27FC236}">
                  <a16:creationId xmlns:a16="http://schemas.microsoft.com/office/drawing/2014/main" id="{AE11A82C-AE2D-4531-E28F-92FA38014EB0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Google Shape;4755;p55">
              <a:extLst>
                <a:ext uri="{FF2B5EF4-FFF2-40B4-BE49-F238E27FC236}">
                  <a16:creationId xmlns:a16="http://schemas.microsoft.com/office/drawing/2014/main" id="{D947644C-2850-115D-9065-1F7B53F1CFA5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Google Shape;4756;p55">
              <a:extLst>
                <a:ext uri="{FF2B5EF4-FFF2-40B4-BE49-F238E27FC236}">
                  <a16:creationId xmlns:a16="http://schemas.microsoft.com/office/drawing/2014/main" id="{70D48770-94BD-FBCB-EB8A-49FE50A0582D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Google Shape;4757;p55">
              <a:extLst>
                <a:ext uri="{FF2B5EF4-FFF2-40B4-BE49-F238E27FC236}">
                  <a16:creationId xmlns:a16="http://schemas.microsoft.com/office/drawing/2014/main" id="{D77908C3-F1A2-6931-DC78-09790C9B8223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Google Shape;4758;p55">
              <a:extLst>
                <a:ext uri="{FF2B5EF4-FFF2-40B4-BE49-F238E27FC236}">
                  <a16:creationId xmlns:a16="http://schemas.microsoft.com/office/drawing/2014/main" id="{2F30E1DE-BC5C-BF2A-5DCC-D5552046E6F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Google Shape;4759;p55">
              <a:extLst>
                <a:ext uri="{FF2B5EF4-FFF2-40B4-BE49-F238E27FC236}">
                  <a16:creationId xmlns:a16="http://schemas.microsoft.com/office/drawing/2014/main" id="{688DB120-0C31-840F-BC1B-5EA6785308F9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" name="Google Shape;4718;p55">
            <a:extLst>
              <a:ext uri="{FF2B5EF4-FFF2-40B4-BE49-F238E27FC236}">
                <a16:creationId xmlns:a16="http://schemas.microsoft.com/office/drawing/2014/main" id="{634A1FC3-71B1-2E42-62DE-0BD00DD457CD}"/>
              </a:ext>
            </a:extLst>
          </p:cNvPr>
          <p:cNvGrpSpPr/>
          <p:nvPr/>
        </p:nvGrpSpPr>
        <p:grpSpPr>
          <a:xfrm>
            <a:off x="8624748" y="4699192"/>
            <a:ext cx="338072" cy="417985"/>
            <a:chOff x="4996825" y="327400"/>
            <a:chExt cx="1034125" cy="949875"/>
          </a:xfrm>
        </p:grpSpPr>
        <p:sp>
          <p:nvSpPr>
            <p:cNvPr id="103" name="Google Shape;4719;p55">
              <a:extLst>
                <a:ext uri="{FF2B5EF4-FFF2-40B4-BE49-F238E27FC236}">
                  <a16:creationId xmlns:a16="http://schemas.microsoft.com/office/drawing/2014/main" id="{17490C5C-3430-7742-8634-8CE0541A7E50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Google Shape;4720;p55">
              <a:extLst>
                <a:ext uri="{FF2B5EF4-FFF2-40B4-BE49-F238E27FC236}">
                  <a16:creationId xmlns:a16="http://schemas.microsoft.com/office/drawing/2014/main" id="{88029931-9D8E-18B8-667E-CFAA0C9E5BE4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Google Shape;4721;p55">
              <a:extLst>
                <a:ext uri="{FF2B5EF4-FFF2-40B4-BE49-F238E27FC236}">
                  <a16:creationId xmlns:a16="http://schemas.microsoft.com/office/drawing/2014/main" id="{0DF0900E-ABE8-83B2-62F6-ED4EF03C42CE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Google Shape;4722;p55">
              <a:extLst>
                <a:ext uri="{FF2B5EF4-FFF2-40B4-BE49-F238E27FC236}">
                  <a16:creationId xmlns:a16="http://schemas.microsoft.com/office/drawing/2014/main" id="{F463C8E8-0D78-9E2F-B6D9-47538D961382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Google Shape;4723;p55">
              <a:extLst>
                <a:ext uri="{FF2B5EF4-FFF2-40B4-BE49-F238E27FC236}">
                  <a16:creationId xmlns:a16="http://schemas.microsoft.com/office/drawing/2014/main" id="{6219B2E9-7385-2DCF-26CE-A92C24DCC7EA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Google Shape;4724;p55">
              <a:extLst>
                <a:ext uri="{FF2B5EF4-FFF2-40B4-BE49-F238E27FC236}">
                  <a16:creationId xmlns:a16="http://schemas.microsoft.com/office/drawing/2014/main" id="{B5328C99-E3A0-1625-C9D2-188626F2E8BF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Google Shape;4725;p55">
              <a:extLst>
                <a:ext uri="{FF2B5EF4-FFF2-40B4-BE49-F238E27FC236}">
                  <a16:creationId xmlns:a16="http://schemas.microsoft.com/office/drawing/2014/main" id="{EED66F2D-AC9C-E322-6609-E93F0C5D05F6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Google Shape;4726;p55">
              <a:extLst>
                <a:ext uri="{FF2B5EF4-FFF2-40B4-BE49-F238E27FC236}">
                  <a16:creationId xmlns:a16="http://schemas.microsoft.com/office/drawing/2014/main" id="{D2537998-40AF-008C-07B9-FD4BCBE0507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Google Shape;4727;p55">
              <a:extLst>
                <a:ext uri="{FF2B5EF4-FFF2-40B4-BE49-F238E27FC236}">
                  <a16:creationId xmlns:a16="http://schemas.microsoft.com/office/drawing/2014/main" id="{ED89D598-EF00-48D9-5797-968451EF321B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Google Shape;4728;p55">
              <a:extLst>
                <a:ext uri="{FF2B5EF4-FFF2-40B4-BE49-F238E27FC236}">
                  <a16:creationId xmlns:a16="http://schemas.microsoft.com/office/drawing/2014/main" id="{43C6F213-F367-5D81-A351-84FCCB0F8CDC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Google Shape;4729;p55">
              <a:extLst>
                <a:ext uri="{FF2B5EF4-FFF2-40B4-BE49-F238E27FC236}">
                  <a16:creationId xmlns:a16="http://schemas.microsoft.com/office/drawing/2014/main" id="{364A40A4-6780-F7E2-FF4F-E5A2839E9E79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Google Shape;4730;p55">
              <a:extLst>
                <a:ext uri="{FF2B5EF4-FFF2-40B4-BE49-F238E27FC236}">
                  <a16:creationId xmlns:a16="http://schemas.microsoft.com/office/drawing/2014/main" id="{1C88E2E9-56AB-E9B2-93E6-11EA944D09A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Google Shape;4731;p55">
              <a:extLst>
                <a:ext uri="{FF2B5EF4-FFF2-40B4-BE49-F238E27FC236}">
                  <a16:creationId xmlns:a16="http://schemas.microsoft.com/office/drawing/2014/main" id="{8D8EEE65-4F3B-D59C-B10C-1E55E1B3CCC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Google Shape;4732;p55">
              <a:extLst>
                <a:ext uri="{FF2B5EF4-FFF2-40B4-BE49-F238E27FC236}">
                  <a16:creationId xmlns:a16="http://schemas.microsoft.com/office/drawing/2014/main" id="{84EB75A2-87DE-E9AE-D0E1-F68EDAF2DF16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Google Shape;4733;p55">
              <a:extLst>
                <a:ext uri="{FF2B5EF4-FFF2-40B4-BE49-F238E27FC236}">
                  <a16:creationId xmlns:a16="http://schemas.microsoft.com/office/drawing/2014/main" id="{2B338B26-DC69-6E0D-A60E-64060577E2E8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Google Shape;4734;p55">
              <a:extLst>
                <a:ext uri="{FF2B5EF4-FFF2-40B4-BE49-F238E27FC236}">
                  <a16:creationId xmlns:a16="http://schemas.microsoft.com/office/drawing/2014/main" id="{8C4D4AF6-B64E-A5FF-C744-8157623FF9ED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Google Shape;4735;p55">
              <a:extLst>
                <a:ext uri="{FF2B5EF4-FFF2-40B4-BE49-F238E27FC236}">
                  <a16:creationId xmlns:a16="http://schemas.microsoft.com/office/drawing/2014/main" id="{5EC7A507-E913-19F1-4ECA-9B31BB592F5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Google Shape;4736;p55">
              <a:extLst>
                <a:ext uri="{FF2B5EF4-FFF2-40B4-BE49-F238E27FC236}">
                  <a16:creationId xmlns:a16="http://schemas.microsoft.com/office/drawing/2014/main" id="{E6857B33-41E8-2739-BC86-611777AB1BDE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Google Shape;4737;p55">
              <a:extLst>
                <a:ext uri="{FF2B5EF4-FFF2-40B4-BE49-F238E27FC236}">
                  <a16:creationId xmlns:a16="http://schemas.microsoft.com/office/drawing/2014/main" id="{7F457E86-FF66-95D1-62AF-016DD5E4B19F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Google Shape;4738;p55">
              <a:extLst>
                <a:ext uri="{FF2B5EF4-FFF2-40B4-BE49-F238E27FC236}">
                  <a16:creationId xmlns:a16="http://schemas.microsoft.com/office/drawing/2014/main" id="{048B58D0-2A33-9B18-CDDF-0CF19D9D398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Google Shape;4739;p55">
              <a:extLst>
                <a:ext uri="{FF2B5EF4-FFF2-40B4-BE49-F238E27FC236}">
                  <a16:creationId xmlns:a16="http://schemas.microsoft.com/office/drawing/2014/main" id="{1094F28F-B575-97FD-B39F-C3E1BCFC8651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Google Shape;4740;p55">
              <a:extLst>
                <a:ext uri="{FF2B5EF4-FFF2-40B4-BE49-F238E27FC236}">
                  <a16:creationId xmlns:a16="http://schemas.microsoft.com/office/drawing/2014/main" id="{B8C2645C-B418-81D4-9C7B-A065A1D1D928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Google Shape;4741;p55">
              <a:extLst>
                <a:ext uri="{FF2B5EF4-FFF2-40B4-BE49-F238E27FC236}">
                  <a16:creationId xmlns:a16="http://schemas.microsoft.com/office/drawing/2014/main" id="{033EE2CF-FDB9-73AC-8FA4-F4EC0AC648E5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Google Shape;4742;p55">
              <a:extLst>
                <a:ext uri="{FF2B5EF4-FFF2-40B4-BE49-F238E27FC236}">
                  <a16:creationId xmlns:a16="http://schemas.microsoft.com/office/drawing/2014/main" id="{6FF1BB6E-C7F4-7832-636C-8911F94EC783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Google Shape;4743;p55">
              <a:extLst>
                <a:ext uri="{FF2B5EF4-FFF2-40B4-BE49-F238E27FC236}">
                  <a16:creationId xmlns:a16="http://schemas.microsoft.com/office/drawing/2014/main" id="{162FAB7A-66FB-80AC-4DE0-2E1B865E9F1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Google Shape;4744;p55">
              <a:extLst>
                <a:ext uri="{FF2B5EF4-FFF2-40B4-BE49-F238E27FC236}">
                  <a16:creationId xmlns:a16="http://schemas.microsoft.com/office/drawing/2014/main" id="{1E8C34C7-0D7C-7E47-2673-6358A3BF991E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Google Shape;4745;p55">
              <a:extLst>
                <a:ext uri="{FF2B5EF4-FFF2-40B4-BE49-F238E27FC236}">
                  <a16:creationId xmlns:a16="http://schemas.microsoft.com/office/drawing/2014/main" id="{D1DC279A-B99A-17A4-2CD9-0C2458B29668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Google Shape;4746;p55">
              <a:extLst>
                <a:ext uri="{FF2B5EF4-FFF2-40B4-BE49-F238E27FC236}">
                  <a16:creationId xmlns:a16="http://schemas.microsoft.com/office/drawing/2014/main" id="{5AC00981-CCE5-35BB-596B-D80E60160254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Google Shape;4747;p55">
              <a:extLst>
                <a:ext uri="{FF2B5EF4-FFF2-40B4-BE49-F238E27FC236}">
                  <a16:creationId xmlns:a16="http://schemas.microsoft.com/office/drawing/2014/main" id="{94DB93C8-4C4C-ED6A-0C06-F36C1158334B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Google Shape;4748;p55">
              <a:extLst>
                <a:ext uri="{FF2B5EF4-FFF2-40B4-BE49-F238E27FC236}">
                  <a16:creationId xmlns:a16="http://schemas.microsoft.com/office/drawing/2014/main" id="{55E6CEFB-59E2-6F88-A5EF-AEF61B89AD2D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Google Shape;4749;p55">
              <a:extLst>
                <a:ext uri="{FF2B5EF4-FFF2-40B4-BE49-F238E27FC236}">
                  <a16:creationId xmlns:a16="http://schemas.microsoft.com/office/drawing/2014/main" id="{AB4BC971-78EF-BF62-89C5-E5A3EDC9E6A4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Google Shape;4750;p55">
              <a:extLst>
                <a:ext uri="{FF2B5EF4-FFF2-40B4-BE49-F238E27FC236}">
                  <a16:creationId xmlns:a16="http://schemas.microsoft.com/office/drawing/2014/main" id="{96602588-5ED1-5AF9-317A-BBA6F46C230C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Google Shape;4751;p55">
              <a:extLst>
                <a:ext uri="{FF2B5EF4-FFF2-40B4-BE49-F238E27FC236}">
                  <a16:creationId xmlns:a16="http://schemas.microsoft.com/office/drawing/2014/main" id="{9FCC98EA-13BF-F293-161C-203285E2AAF8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Google Shape;4752;p55">
              <a:extLst>
                <a:ext uri="{FF2B5EF4-FFF2-40B4-BE49-F238E27FC236}">
                  <a16:creationId xmlns:a16="http://schemas.microsoft.com/office/drawing/2014/main" id="{123BFD8F-89D9-A615-C4E7-F99D3CD4A945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Google Shape;4753;p55">
              <a:extLst>
                <a:ext uri="{FF2B5EF4-FFF2-40B4-BE49-F238E27FC236}">
                  <a16:creationId xmlns:a16="http://schemas.microsoft.com/office/drawing/2014/main" id="{732C5244-773E-F921-5810-7AC9BE440E66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Google Shape;4754;p55">
              <a:extLst>
                <a:ext uri="{FF2B5EF4-FFF2-40B4-BE49-F238E27FC236}">
                  <a16:creationId xmlns:a16="http://schemas.microsoft.com/office/drawing/2014/main" id="{1BD3E887-D015-0F62-C53C-590D313CDA61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Google Shape;4755;p55">
              <a:extLst>
                <a:ext uri="{FF2B5EF4-FFF2-40B4-BE49-F238E27FC236}">
                  <a16:creationId xmlns:a16="http://schemas.microsoft.com/office/drawing/2014/main" id="{CE2BE09C-D517-B747-1368-0A4F44EC9478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Google Shape;4756;p55">
              <a:extLst>
                <a:ext uri="{FF2B5EF4-FFF2-40B4-BE49-F238E27FC236}">
                  <a16:creationId xmlns:a16="http://schemas.microsoft.com/office/drawing/2014/main" id="{F22F65CA-AC70-E9BD-1112-87A05B064C47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Google Shape;4757;p55">
              <a:extLst>
                <a:ext uri="{FF2B5EF4-FFF2-40B4-BE49-F238E27FC236}">
                  <a16:creationId xmlns:a16="http://schemas.microsoft.com/office/drawing/2014/main" id="{24DFFB47-912E-E676-86FF-5FBAB92F060D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Google Shape;4758;p55">
              <a:extLst>
                <a:ext uri="{FF2B5EF4-FFF2-40B4-BE49-F238E27FC236}">
                  <a16:creationId xmlns:a16="http://schemas.microsoft.com/office/drawing/2014/main" id="{B054A493-2BFD-15C6-EADF-9B92CCAD016E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Google Shape;4759;p55">
              <a:extLst>
                <a:ext uri="{FF2B5EF4-FFF2-40B4-BE49-F238E27FC236}">
                  <a16:creationId xmlns:a16="http://schemas.microsoft.com/office/drawing/2014/main" id="{253ADDA3-49B7-0D68-F019-4EC76CA60A4F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Hộp Văn bản 100">
            <a:extLst>
              <a:ext uri="{FF2B5EF4-FFF2-40B4-BE49-F238E27FC236}">
                <a16:creationId xmlns:a16="http://schemas.microsoft.com/office/drawing/2014/main" id="{0F774DD5-4EE7-21C5-519C-0A174D703EC8}"/>
              </a:ext>
            </a:extLst>
          </p:cNvPr>
          <p:cNvSpPr txBox="1"/>
          <p:nvPr/>
        </p:nvSpPr>
        <p:spPr>
          <a:xfrm>
            <a:off x="877530" y="2847958"/>
            <a:ext cx="8354961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Bạn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gái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trong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bức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tranh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đã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dựa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vào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sơ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đồ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gì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để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suy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nghĩ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lựa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chọn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phép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tính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thích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hợp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cho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phương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án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giải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bài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toán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effectLst/>
                <a:latin typeface="+mn-lt"/>
                <a:ea typeface="Calibri" panose="020F0502020204030204" pitchFamily="34" charset="0"/>
              </a:rPr>
              <a:t>?</a:t>
            </a:r>
            <a:endParaRPr lang="en-US" sz="2400" dirty="0">
              <a:solidFill>
                <a:schemeClr val="accent4">
                  <a:lumMod val="10000"/>
                </a:schemeClr>
              </a:solidFill>
              <a:latin typeface="+mn-lt"/>
            </a:endParaRPr>
          </a:p>
        </p:txBody>
      </p:sp>
      <p:pic>
        <p:nvPicPr>
          <p:cNvPr id="102" name="Picture 2">
            <a:extLst>
              <a:ext uri="{FF2B5EF4-FFF2-40B4-BE49-F238E27FC236}">
                <a16:creationId xmlns:a16="http://schemas.microsoft.com/office/drawing/2014/main" id="{44C3320D-82D8-76E5-5E00-9100B965C39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35077" y="2243417"/>
            <a:ext cx="1089038" cy="869870"/>
          </a:xfrm>
          <a:prstGeom prst="rect">
            <a:avLst/>
          </a:prstGeom>
        </p:spPr>
      </p:pic>
      <p:sp>
        <p:nvSpPr>
          <p:cNvPr id="31" name="Mũi tên: Phải 30">
            <a:extLst>
              <a:ext uri="{FF2B5EF4-FFF2-40B4-BE49-F238E27FC236}">
                <a16:creationId xmlns:a16="http://schemas.microsoft.com/office/drawing/2014/main" id="{FC3719D9-AB8E-8F5E-AD59-614A31899703}"/>
              </a:ext>
            </a:extLst>
          </p:cNvPr>
          <p:cNvSpPr/>
          <p:nvPr/>
        </p:nvSpPr>
        <p:spPr>
          <a:xfrm>
            <a:off x="3303638" y="4340228"/>
            <a:ext cx="663678" cy="35396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Hộp Văn bản 105">
            <a:extLst>
              <a:ext uri="{FF2B5EF4-FFF2-40B4-BE49-F238E27FC236}">
                <a16:creationId xmlns:a16="http://schemas.microsoft.com/office/drawing/2014/main" id="{B8A0CA60-78C9-F7BB-D7CE-B64A819599BC}"/>
              </a:ext>
            </a:extLst>
          </p:cNvPr>
          <p:cNvSpPr txBox="1"/>
          <p:nvPr/>
        </p:nvSpPr>
        <p:spPr>
          <a:xfrm>
            <a:off x="4216195" y="4228284"/>
            <a:ext cx="3135876" cy="5778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Sơ đồ đoạn thẳng.</a:t>
            </a:r>
            <a:endParaRPr lang="en-US" sz="24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11" name="Google Shape;3593;p43">
            <a:extLst>
              <a:ext uri="{FF2B5EF4-FFF2-40B4-BE49-F238E27FC236}">
                <a16:creationId xmlns:a16="http://schemas.microsoft.com/office/drawing/2014/main" id="{D59E980C-A6C5-2EC3-F703-E51E1EB1F130}"/>
              </a:ext>
            </a:extLst>
          </p:cNvPr>
          <p:cNvGrpSpPr/>
          <p:nvPr/>
        </p:nvGrpSpPr>
        <p:grpSpPr>
          <a:xfrm>
            <a:off x="2258230" y="4584347"/>
            <a:ext cx="350431" cy="339887"/>
            <a:chOff x="3270675" y="841800"/>
            <a:chExt cx="497700" cy="482725"/>
          </a:xfrm>
        </p:grpSpPr>
        <p:sp>
          <p:nvSpPr>
            <p:cNvPr id="112" name="Google Shape;3594;p43">
              <a:extLst>
                <a:ext uri="{FF2B5EF4-FFF2-40B4-BE49-F238E27FC236}">
                  <a16:creationId xmlns:a16="http://schemas.microsoft.com/office/drawing/2014/main" id="{0D98CB33-B75A-EC60-5656-7769750FE525}"/>
                </a:ext>
              </a:extLst>
            </p:cNvPr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3" name="Google Shape;3595;p43">
              <a:extLst>
                <a:ext uri="{FF2B5EF4-FFF2-40B4-BE49-F238E27FC236}">
                  <a16:creationId xmlns:a16="http://schemas.microsoft.com/office/drawing/2014/main" id="{D5FA78DE-AD6B-899B-C5F0-4713AEC5B3C9}"/>
                </a:ext>
              </a:extLst>
            </p:cNvPr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4" name="Google Shape;3596;p43">
              <a:extLst>
                <a:ext uri="{FF2B5EF4-FFF2-40B4-BE49-F238E27FC236}">
                  <a16:creationId xmlns:a16="http://schemas.microsoft.com/office/drawing/2014/main" id="{AFE10B27-4BA1-F49C-8DBF-4018CCE3AB23}"/>
                </a:ext>
              </a:extLst>
            </p:cNvPr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5" name="Google Shape;4718;p55">
            <a:extLst>
              <a:ext uri="{FF2B5EF4-FFF2-40B4-BE49-F238E27FC236}">
                <a16:creationId xmlns:a16="http://schemas.microsoft.com/office/drawing/2014/main" id="{08B441C1-F14A-3257-0AEF-4C59E5210135}"/>
              </a:ext>
            </a:extLst>
          </p:cNvPr>
          <p:cNvGrpSpPr/>
          <p:nvPr/>
        </p:nvGrpSpPr>
        <p:grpSpPr>
          <a:xfrm>
            <a:off x="211093" y="1572564"/>
            <a:ext cx="338072" cy="417985"/>
            <a:chOff x="4996825" y="327400"/>
            <a:chExt cx="1034125" cy="949875"/>
          </a:xfrm>
        </p:grpSpPr>
        <p:sp>
          <p:nvSpPr>
            <p:cNvPr id="16" name="Google Shape;4719;p55">
              <a:extLst>
                <a:ext uri="{FF2B5EF4-FFF2-40B4-BE49-F238E27FC236}">
                  <a16:creationId xmlns:a16="http://schemas.microsoft.com/office/drawing/2014/main" id="{4ABF663E-F851-DC72-8316-4B8806024A68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Google Shape;4720;p55">
              <a:extLst>
                <a:ext uri="{FF2B5EF4-FFF2-40B4-BE49-F238E27FC236}">
                  <a16:creationId xmlns:a16="http://schemas.microsoft.com/office/drawing/2014/main" id="{8FAA449B-FCAA-D0EF-C4F4-7023D0C2CFE3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4721;p55">
              <a:extLst>
                <a:ext uri="{FF2B5EF4-FFF2-40B4-BE49-F238E27FC236}">
                  <a16:creationId xmlns:a16="http://schemas.microsoft.com/office/drawing/2014/main" id="{7628D4DC-D2AC-098C-4048-169CA5B3AC62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4722;p55">
              <a:extLst>
                <a:ext uri="{FF2B5EF4-FFF2-40B4-BE49-F238E27FC236}">
                  <a16:creationId xmlns:a16="http://schemas.microsoft.com/office/drawing/2014/main" id="{75355FAC-7914-3B1F-0768-619F78D279A7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4723;p55">
              <a:extLst>
                <a:ext uri="{FF2B5EF4-FFF2-40B4-BE49-F238E27FC236}">
                  <a16:creationId xmlns:a16="http://schemas.microsoft.com/office/drawing/2014/main" id="{99B1AA6C-EB56-76DC-0800-E72141E66B2E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4724;p55">
              <a:extLst>
                <a:ext uri="{FF2B5EF4-FFF2-40B4-BE49-F238E27FC236}">
                  <a16:creationId xmlns:a16="http://schemas.microsoft.com/office/drawing/2014/main" id="{AB6C9BBE-2FF0-4BBD-9010-E06A8EA86B08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4725;p55">
              <a:extLst>
                <a:ext uri="{FF2B5EF4-FFF2-40B4-BE49-F238E27FC236}">
                  <a16:creationId xmlns:a16="http://schemas.microsoft.com/office/drawing/2014/main" id="{5F424C35-8545-40CC-50D8-8257B8152490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Google Shape;4726;p55">
              <a:extLst>
                <a:ext uri="{FF2B5EF4-FFF2-40B4-BE49-F238E27FC236}">
                  <a16:creationId xmlns:a16="http://schemas.microsoft.com/office/drawing/2014/main" id="{3B7B3D31-4829-268E-18D5-44746AADC291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4727;p55">
              <a:extLst>
                <a:ext uri="{FF2B5EF4-FFF2-40B4-BE49-F238E27FC236}">
                  <a16:creationId xmlns:a16="http://schemas.microsoft.com/office/drawing/2014/main" id="{6EBA56A5-4A9D-DA16-1216-6EDB01AF4EA9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Google Shape;4728;p55">
              <a:extLst>
                <a:ext uri="{FF2B5EF4-FFF2-40B4-BE49-F238E27FC236}">
                  <a16:creationId xmlns:a16="http://schemas.microsoft.com/office/drawing/2014/main" id="{50576987-E7A7-C476-4D1B-8015B68212F4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4729;p55">
              <a:extLst>
                <a:ext uri="{FF2B5EF4-FFF2-40B4-BE49-F238E27FC236}">
                  <a16:creationId xmlns:a16="http://schemas.microsoft.com/office/drawing/2014/main" id="{E69CBB1F-7D05-875C-9CDC-206A603D480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4730;p55">
              <a:extLst>
                <a:ext uri="{FF2B5EF4-FFF2-40B4-BE49-F238E27FC236}">
                  <a16:creationId xmlns:a16="http://schemas.microsoft.com/office/drawing/2014/main" id="{691E598D-F114-6354-CE1E-8681F506384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4731;p55">
              <a:extLst>
                <a:ext uri="{FF2B5EF4-FFF2-40B4-BE49-F238E27FC236}">
                  <a16:creationId xmlns:a16="http://schemas.microsoft.com/office/drawing/2014/main" id="{9D2DA8D6-1734-847D-1639-38C35B186EF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Google Shape;4732;p55">
              <a:extLst>
                <a:ext uri="{FF2B5EF4-FFF2-40B4-BE49-F238E27FC236}">
                  <a16:creationId xmlns:a16="http://schemas.microsoft.com/office/drawing/2014/main" id="{334FC98C-7D1B-ED62-511A-F490FDBE3DB0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Google Shape;4733;p55">
              <a:extLst>
                <a:ext uri="{FF2B5EF4-FFF2-40B4-BE49-F238E27FC236}">
                  <a16:creationId xmlns:a16="http://schemas.microsoft.com/office/drawing/2014/main" id="{DC6FF394-C1AE-B901-0FE5-1D732956F1DB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Google Shape;4734;p55">
              <a:extLst>
                <a:ext uri="{FF2B5EF4-FFF2-40B4-BE49-F238E27FC236}">
                  <a16:creationId xmlns:a16="http://schemas.microsoft.com/office/drawing/2014/main" id="{67B61AC3-B0AB-D162-B4D8-80B286EC77CC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Google Shape;4735;p55">
              <a:extLst>
                <a:ext uri="{FF2B5EF4-FFF2-40B4-BE49-F238E27FC236}">
                  <a16:creationId xmlns:a16="http://schemas.microsoft.com/office/drawing/2014/main" id="{06C96AEB-30E8-6162-5AFE-FE75A5DFA3C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Google Shape;4736;p55">
              <a:extLst>
                <a:ext uri="{FF2B5EF4-FFF2-40B4-BE49-F238E27FC236}">
                  <a16:creationId xmlns:a16="http://schemas.microsoft.com/office/drawing/2014/main" id="{248FDA46-CED2-C993-D63C-FEBE4C97A65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Google Shape;4737;p55">
              <a:extLst>
                <a:ext uri="{FF2B5EF4-FFF2-40B4-BE49-F238E27FC236}">
                  <a16:creationId xmlns:a16="http://schemas.microsoft.com/office/drawing/2014/main" id="{2130ECDE-0788-77AB-BEB5-EB953FCD5740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Google Shape;4738;p55">
              <a:extLst>
                <a:ext uri="{FF2B5EF4-FFF2-40B4-BE49-F238E27FC236}">
                  <a16:creationId xmlns:a16="http://schemas.microsoft.com/office/drawing/2014/main" id="{83D68E6C-6593-8ED3-B6AE-CCB89B551311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Google Shape;4739;p55">
              <a:extLst>
                <a:ext uri="{FF2B5EF4-FFF2-40B4-BE49-F238E27FC236}">
                  <a16:creationId xmlns:a16="http://schemas.microsoft.com/office/drawing/2014/main" id="{D6DAB163-34DC-B42E-3F6D-48E67C7C265C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Google Shape;4740;p55">
              <a:extLst>
                <a:ext uri="{FF2B5EF4-FFF2-40B4-BE49-F238E27FC236}">
                  <a16:creationId xmlns:a16="http://schemas.microsoft.com/office/drawing/2014/main" id="{DCDDC0F2-4A7C-D1C8-E35C-CA097A7C19DF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Google Shape;4741;p55">
              <a:extLst>
                <a:ext uri="{FF2B5EF4-FFF2-40B4-BE49-F238E27FC236}">
                  <a16:creationId xmlns:a16="http://schemas.microsoft.com/office/drawing/2014/main" id="{203CD1BA-3F4F-2320-0974-E557E0CA7C88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4742;p55">
              <a:extLst>
                <a:ext uri="{FF2B5EF4-FFF2-40B4-BE49-F238E27FC236}">
                  <a16:creationId xmlns:a16="http://schemas.microsoft.com/office/drawing/2014/main" id="{D9123A99-4470-DDD3-3D44-26E9AE9A5FD8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4743;p55">
              <a:extLst>
                <a:ext uri="{FF2B5EF4-FFF2-40B4-BE49-F238E27FC236}">
                  <a16:creationId xmlns:a16="http://schemas.microsoft.com/office/drawing/2014/main" id="{74A75F21-905E-D9CC-56A4-CD4F76F1327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4744;p55">
              <a:extLst>
                <a:ext uri="{FF2B5EF4-FFF2-40B4-BE49-F238E27FC236}">
                  <a16:creationId xmlns:a16="http://schemas.microsoft.com/office/drawing/2014/main" id="{D3C272B2-A4FB-1AD5-5C37-EC4BE9788E50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Google Shape;4745;p55">
              <a:extLst>
                <a:ext uri="{FF2B5EF4-FFF2-40B4-BE49-F238E27FC236}">
                  <a16:creationId xmlns:a16="http://schemas.microsoft.com/office/drawing/2014/main" id="{24E70791-74F0-CF9A-0185-C1DD4B0E85F8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Google Shape;4746;p55">
              <a:extLst>
                <a:ext uri="{FF2B5EF4-FFF2-40B4-BE49-F238E27FC236}">
                  <a16:creationId xmlns:a16="http://schemas.microsoft.com/office/drawing/2014/main" id="{513D33CF-48A9-AEA4-19CC-2B37CB41E391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Google Shape;4747;p55">
              <a:extLst>
                <a:ext uri="{FF2B5EF4-FFF2-40B4-BE49-F238E27FC236}">
                  <a16:creationId xmlns:a16="http://schemas.microsoft.com/office/drawing/2014/main" id="{6AA776D0-8EC1-8246-33AF-CD6FF3F88847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Google Shape;4748;p55">
              <a:extLst>
                <a:ext uri="{FF2B5EF4-FFF2-40B4-BE49-F238E27FC236}">
                  <a16:creationId xmlns:a16="http://schemas.microsoft.com/office/drawing/2014/main" id="{7A442BD3-E119-19D6-A415-B58BA8E027B8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Google Shape;4749;p55">
              <a:extLst>
                <a:ext uri="{FF2B5EF4-FFF2-40B4-BE49-F238E27FC236}">
                  <a16:creationId xmlns:a16="http://schemas.microsoft.com/office/drawing/2014/main" id="{3C95CB3D-BD98-606A-1927-F77FD29F20E4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Google Shape;4750;p55">
              <a:extLst>
                <a:ext uri="{FF2B5EF4-FFF2-40B4-BE49-F238E27FC236}">
                  <a16:creationId xmlns:a16="http://schemas.microsoft.com/office/drawing/2014/main" id="{BFEDE1FE-51D3-47DC-5D6A-BDCD29BDC48C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Google Shape;4751;p55">
              <a:extLst>
                <a:ext uri="{FF2B5EF4-FFF2-40B4-BE49-F238E27FC236}">
                  <a16:creationId xmlns:a16="http://schemas.microsoft.com/office/drawing/2014/main" id="{B3AFAA8B-EAB8-D1AF-BF0D-9BFB4B5A692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Google Shape;4752;p55">
              <a:extLst>
                <a:ext uri="{FF2B5EF4-FFF2-40B4-BE49-F238E27FC236}">
                  <a16:creationId xmlns:a16="http://schemas.microsoft.com/office/drawing/2014/main" id="{5E4A58A2-2CC5-5E63-73EA-88CA9443A099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4753;p55">
              <a:extLst>
                <a:ext uri="{FF2B5EF4-FFF2-40B4-BE49-F238E27FC236}">
                  <a16:creationId xmlns:a16="http://schemas.microsoft.com/office/drawing/2014/main" id="{8A629C2B-4ABD-7BE7-F38E-B8F3024DC3F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4754;p55">
              <a:extLst>
                <a:ext uri="{FF2B5EF4-FFF2-40B4-BE49-F238E27FC236}">
                  <a16:creationId xmlns:a16="http://schemas.microsoft.com/office/drawing/2014/main" id="{7DC98FB3-42D2-0B6A-6043-3E328485B7D3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Google Shape;4755;p55">
              <a:extLst>
                <a:ext uri="{FF2B5EF4-FFF2-40B4-BE49-F238E27FC236}">
                  <a16:creationId xmlns:a16="http://schemas.microsoft.com/office/drawing/2014/main" id="{BBDEEE79-AA56-556E-F353-CA41BD1F404B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4756;p55">
              <a:extLst>
                <a:ext uri="{FF2B5EF4-FFF2-40B4-BE49-F238E27FC236}">
                  <a16:creationId xmlns:a16="http://schemas.microsoft.com/office/drawing/2014/main" id="{061E8B5C-C2B6-CA41-426B-EA53CD5BF1F1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4757;p55">
              <a:extLst>
                <a:ext uri="{FF2B5EF4-FFF2-40B4-BE49-F238E27FC236}">
                  <a16:creationId xmlns:a16="http://schemas.microsoft.com/office/drawing/2014/main" id="{CDE3F0DD-D40B-6EEC-F850-A767F647874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4758;p55">
              <a:extLst>
                <a:ext uri="{FF2B5EF4-FFF2-40B4-BE49-F238E27FC236}">
                  <a16:creationId xmlns:a16="http://schemas.microsoft.com/office/drawing/2014/main" id="{FCC83A82-A21C-9E15-B122-38C8B0ADFCE3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4759;p55">
              <a:extLst>
                <a:ext uri="{FF2B5EF4-FFF2-40B4-BE49-F238E27FC236}">
                  <a16:creationId xmlns:a16="http://schemas.microsoft.com/office/drawing/2014/main" id="{30FA8243-7DD5-B9E4-498C-08964ED33C63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2" name="Hình ảnh 1">
            <a:extLst>
              <a:ext uri="{FF2B5EF4-FFF2-40B4-BE49-F238E27FC236}">
                <a16:creationId xmlns:a16="http://schemas.microsoft.com/office/drawing/2014/main" id="{B3E60D9A-F813-3009-663F-2972F5AE699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79876" y="219266"/>
            <a:ext cx="7184247" cy="2142546"/>
          </a:xfrm>
          <a:prstGeom prst="rect">
            <a:avLst/>
          </a:prstGeom>
        </p:spPr>
      </p:pic>
      <p:grpSp>
        <p:nvGrpSpPr>
          <p:cNvPr id="107" name="Google Shape;3593;p43">
            <a:extLst>
              <a:ext uri="{FF2B5EF4-FFF2-40B4-BE49-F238E27FC236}">
                <a16:creationId xmlns:a16="http://schemas.microsoft.com/office/drawing/2014/main" id="{D6206EBB-E5A8-BF54-7461-B0E8F8EF9640}"/>
              </a:ext>
            </a:extLst>
          </p:cNvPr>
          <p:cNvGrpSpPr/>
          <p:nvPr/>
        </p:nvGrpSpPr>
        <p:grpSpPr>
          <a:xfrm>
            <a:off x="5223103" y="167422"/>
            <a:ext cx="350431" cy="339887"/>
            <a:chOff x="3270675" y="841800"/>
            <a:chExt cx="497700" cy="482725"/>
          </a:xfrm>
        </p:grpSpPr>
        <p:sp>
          <p:nvSpPr>
            <p:cNvPr id="108" name="Google Shape;3594;p43">
              <a:extLst>
                <a:ext uri="{FF2B5EF4-FFF2-40B4-BE49-F238E27FC236}">
                  <a16:creationId xmlns:a16="http://schemas.microsoft.com/office/drawing/2014/main" id="{8B154EB6-2507-6B28-C66D-CE6EEACA6313}"/>
                </a:ext>
              </a:extLst>
            </p:cNvPr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9" name="Google Shape;3595;p43">
              <a:extLst>
                <a:ext uri="{FF2B5EF4-FFF2-40B4-BE49-F238E27FC236}">
                  <a16:creationId xmlns:a16="http://schemas.microsoft.com/office/drawing/2014/main" id="{5C320830-EF82-AF66-DEB9-E41DD079D67B}"/>
                </a:ext>
              </a:extLst>
            </p:cNvPr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0" name="Google Shape;3596;p43">
              <a:extLst>
                <a:ext uri="{FF2B5EF4-FFF2-40B4-BE49-F238E27FC236}">
                  <a16:creationId xmlns:a16="http://schemas.microsoft.com/office/drawing/2014/main" id="{3A063C6F-D57E-D07D-62A3-5A854CDF63FD}"/>
                </a:ext>
              </a:extLst>
            </p:cNvPr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" name="Google Shape;4718;p55">
            <a:extLst>
              <a:ext uri="{FF2B5EF4-FFF2-40B4-BE49-F238E27FC236}">
                <a16:creationId xmlns:a16="http://schemas.microsoft.com/office/drawing/2014/main" id="{4D795032-A72D-DED8-5347-E812FF7DBD2D}"/>
              </a:ext>
            </a:extLst>
          </p:cNvPr>
          <p:cNvGrpSpPr/>
          <p:nvPr/>
        </p:nvGrpSpPr>
        <p:grpSpPr>
          <a:xfrm>
            <a:off x="5953803" y="2124038"/>
            <a:ext cx="338072" cy="417985"/>
            <a:chOff x="4996825" y="327400"/>
            <a:chExt cx="1034125" cy="949875"/>
          </a:xfrm>
        </p:grpSpPr>
        <p:sp>
          <p:nvSpPr>
            <p:cNvPr id="60" name="Google Shape;4719;p55">
              <a:extLst>
                <a:ext uri="{FF2B5EF4-FFF2-40B4-BE49-F238E27FC236}">
                  <a16:creationId xmlns:a16="http://schemas.microsoft.com/office/drawing/2014/main" id="{39044D81-BB43-2B4E-C679-2158E5B76511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4720;p55">
              <a:extLst>
                <a:ext uri="{FF2B5EF4-FFF2-40B4-BE49-F238E27FC236}">
                  <a16:creationId xmlns:a16="http://schemas.microsoft.com/office/drawing/2014/main" id="{EEBDDDC3-B21C-4C53-AF5B-90961A3F141C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4721;p55">
              <a:extLst>
                <a:ext uri="{FF2B5EF4-FFF2-40B4-BE49-F238E27FC236}">
                  <a16:creationId xmlns:a16="http://schemas.microsoft.com/office/drawing/2014/main" id="{2BA7CE9D-6BB8-F5F2-C388-F9B1E987105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4722;p55">
              <a:extLst>
                <a:ext uri="{FF2B5EF4-FFF2-40B4-BE49-F238E27FC236}">
                  <a16:creationId xmlns:a16="http://schemas.microsoft.com/office/drawing/2014/main" id="{4B864D7D-F6D3-E9CC-D2C1-81BD8C49D0EF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Google Shape;4723;p55">
              <a:extLst>
                <a:ext uri="{FF2B5EF4-FFF2-40B4-BE49-F238E27FC236}">
                  <a16:creationId xmlns:a16="http://schemas.microsoft.com/office/drawing/2014/main" id="{5DA95FF6-36E3-F815-25B8-02446BE5D4EE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Google Shape;4724;p55">
              <a:extLst>
                <a:ext uri="{FF2B5EF4-FFF2-40B4-BE49-F238E27FC236}">
                  <a16:creationId xmlns:a16="http://schemas.microsoft.com/office/drawing/2014/main" id="{C5A64167-6983-7463-9BF6-F42A52A95EA1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Google Shape;4725;p55">
              <a:extLst>
                <a:ext uri="{FF2B5EF4-FFF2-40B4-BE49-F238E27FC236}">
                  <a16:creationId xmlns:a16="http://schemas.microsoft.com/office/drawing/2014/main" id="{6543C23B-F9CD-6ABD-0AEC-F8A630BD04FE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Google Shape;4726;p55">
              <a:extLst>
                <a:ext uri="{FF2B5EF4-FFF2-40B4-BE49-F238E27FC236}">
                  <a16:creationId xmlns:a16="http://schemas.microsoft.com/office/drawing/2014/main" id="{FAA3924F-77E4-38D9-9FC8-1ED225E2546C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Google Shape;4727;p55">
              <a:extLst>
                <a:ext uri="{FF2B5EF4-FFF2-40B4-BE49-F238E27FC236}">
                  <a16:creationId xmlns:a16="http://schemas.microsoft.com/office/drawing/2014/main" id="{4724884D-16FF-855F-AC9E-C528FE49E1F2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Google Shape;4728;p55">
              <a:extLst>
                <a:ext uri="{FF2B5EF4-FFF2-40B4-BE49-F238E27FC236}">
                  <a16:creationId xmlns:a16="http://schemas.microsoft.com/office/drawing/2014/main" id="{76A2A3D3-6F05-BD60-D858-57D62EE750C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Google Shape;4729;p55">
              <a:extLst>
                <a:ext uri="{FF2B5EF4-FFF2-40B4-BE49-F238E27FC236}">
                  <a16:creationId xmlns:a16="http://schemas.microsoft.com/office/drawing/2014/main" id="{8E467B1D-64BC-FDAB-A247-96EC0602805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Google Shape;4730;p55">
              <a:extLst>
                <a:ext uri="{FF2B5EF4-FFF2-40B4-BE49-F238E27FC236}">
                  <a16:creationId xmlns:a16="http://schemas.microsoft.com/office/drawing/2014/main" id="{1111B619-800B-9742-813B-1ACCABC7253F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Google Shape;4731;p55">
              <a:extLst>
                <a:ext uri="{FF2B5EF4-FFF2-40B4-BE49-F238E27FC236}">
                  <a16:creationId xmlns:a16="http://schemas.microsoft.com/office/drawing/2014/main" id="{74B8ACF8-D659-86F1-D0F0-AA2E3C0829CD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Google Shape;4732;p55">
              <a:extLst>
                <a:ext uri="{FF2B5EF4-FFF2-40B4-BE49-F238E27FC236}">
                  <a16:creationId xmlns:a16="http://schemas.microsoft.com/office/drawing/2014/main" id="{470E8325-422E-5226-70EC-939A1E53CD91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Google Shape;4733;p55">
              <a:extLst>
                <a:ext uri="{FF2B5EF4-FFF2-40B4-BE49-F238E27FC236}">
                  <a16:creationId xmlns:a16="http://schemas.microsoft.com/office/drawing/2014/main" id="{1DE04A54-0743-E70D-DA3F-1603942ED543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Google Shape;4734;p55">
              <a:extLst>
                <a:ext uri="{FF2B5EF4-FFF2-40B4-BE49-F238E27FC236}">
                  <a16:creationId xmlns:a16="http://schemas.microsoft.com/office/drawing/2014/main" id="{F59171ED-4A53-3F24-7A9E-051C1905B880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Google Shape;4735;p55">
              <a:extLst>
                <a:ext uri="{FF2B5EF4-FFF2-40B4-BE49-F238E27FC236}">
                  <a16:creationId xmlns:a16="http://schemas.microsoft.com/office/drawing/2014/main" id="{189A7D72-0C39-3650-CF35-CBE886749CD8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Google Shape;4736;p55">
              <a:extLst>
                <a:ext uri="{FF2B5EF4-FFF2-40B4-BE49-F238E27FC236}">
                  <a16:creationId xmlns:a16="http://schemas.microsoft.com/office/drawing/2014/main" id="{99CDDD96-A6BD-0D90-DEFA-05ED733DF8E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Google Shape;4737;p55">
              <a:extLst>
                <a:ext uri="{FF2B5EF4-FFF2-40B4-BE49-F238E27FC236}">
                  <a16:creationId xmlns:a16="http://schemas.microsoft.com/office/drawing/2014/main" id="{982F2355-6CDF-F1FF-84A2-C96C581F246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Google Shape;4738;p55">
              <a:extLst>
                <a:ext uri="{FF2B5EF4-FFF2-40B4-BE49-F238E27FC236}">
                  <a16:creationId xmlns:a16="http://schemas.microsoft.com/office/drawing/2014/main" id="{46423362-CC8C-F2FD-ABE7-A1852E5734A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Google Shape;4739;p55">
              <a:extLst>
                <a:ext uri="{FF2B5EF4-FFF2-40B4-BE49-F238E27FC236}">
                  <a16:creationId xmlns:a16="http://schemas.microsoft.com/office/drawing/2014/main" id="{89654F60-2541-CCDB-9013-F6C865057802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Google Shape;4740;p55">
              <a:extLst>
                <a:ext uri="{FF2B5EF4-FFF2-40B4-BE49-F238E27FC236}">
                  <a16:creationId xmlns:a16="http://schemas.microsoft.com/office/drawing/2014/main" id="{7C049FC2-B125-DDE7-84D8-3147C34EF15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Google Shape;4741;p55">
              <a:extLst>
                <a:ext uri="{FF2B5EF4-FFF2-40B4-BE49-F238E27FC236}">
                  <a16:creationId xmlns:a16="http://schemas.microsoft.com/office/drawing/2014/main" id="{0A6B81E4-97B2-695A-3A27-4B278B921D36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Google Shape;4742;p55">
              <a:extLst>
                <a:ext uri="{FF2B5EF4-FFF2-40B4-BE49-F238E27FC236}">
                  <a16:creationId xmlns:a16="http://schemas.microsoft.com/office/drawing/2014/main" id="{07CE64C9-38BD-C728-BE0E-2CA3839CA36A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Google Shape;4743;p55">
              <a:extLst>
                <a:ext uri="{FF2B5EF4-FFF2-40B4-BE49-F238E27FC236}">
                  <a16:creationId xmlns:a16="http://schemas.microsoft.com/office/drawing/2014/main" id="{8EE5F30E-0843-1CDC-B601-1981FD222CFC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Google Shape;4744;p55">
              <a:extLst>
                <a:ext uri="{FF2B5EF4-FFF2-40B4-BE49-F238E27FC236}">
                  <a16:creationId xmlns:a16="http://schemas.microsoft.com/office/drawing/2014/main" id="{72A7ED6E-274D-8A80-D5CF-979AD925D309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Google Shape;4745;p55">
              <a:extLst>
                <a:ext uri="{FF2B5EF4-FFF2-40B4-BE49-F238E27FC236}">
                  <a16:creationId xmlns:a16="http://schemas.microsoft.com/office/drawing/2014/main" id="{EB83652F-8D8F-AA27-084D-8FB2165C2182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Google Shape;4746;p55">
              <a:extLst>
                <a:ext uri="{FF2B5EF4-FFF2-40B4-BE49-F238E27FC236}">
                  <a16:creationId xmlns:a16="http://schemas.microsoft.com/office/drawing/2014/main" id="{278E5EF9-713C-7563-5F4B-58BD4AC26005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Google Shape;4747;p55">
              <a:extLst>
                <a:ext uri="{FF2B5EF4-FFF2-40B4-BE49-F238E27FC236}">
                  <a16:creationId xmlns:a16="http://schemas.microsoft.com/office/drawing/2014/main" id="{A0F3764A-4EF9-D53C-3D67-F91416600824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Google Shape;4748;p55">
              <a:extLst>
                <a:ext uri="{FF2B5EF4-FFF2-40B4-BE49-F238E27FC236}">
                  <a16:creationId xmlns:a16="http://schemas.microsoft.com/office/drawing/2014/main" id="{D6F5C320-9502-183A-29FB-DBF67B01FE82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Google Shape;4749;p55">
              <a:extLst>
                <a:ext uri="{FF2B5EF4-FFF2-40B4-BE49-F238E27FC236}">
                  <a16:creationId xmlns:a16="http://schemas.microsoft.com/office/drawing/2014/main" id="{81444969-8360-7785-E68B-35C41D0EC189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Google Shape;4750;p55">
              <a:extLst>
                <a:ext uri="{FF2B5EF4-FFF2-40B4-BE49-F238E27FC236}">
                  <a16:creationId xmlns:a16="http://schemas.microsoft.com/office/drawing/2014/main" id="{BE614207-0CF0-19C6-5251-EA187661D94F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Google Shape;4751;p55">
              <a:extLst>
                <a:ext uri="{FF2B5EF4-FFF2-40B4-BE49-F238E27FC236}">
                  <a16:creationId xmlns:a16="http://schemas.microsoft.com/office/drawing/2014/main" id="{FC2492D0-92BC-376D-CFCE-14ADA6169D7A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Google Shape;4752;p55">
              <a:extLst>
                <a:ext uri="{FF2B5EF4-FFF2-40B4-BE49-F238E27FC236}">
                  <a16:creationId xmlns:a16="http://schemas.microsoft.com/office/drawing/2014/main" id="{F1E21AFA-77D4-6174-7E15-BAF0E994742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Google Shape;4753;p55">
              <a:extLst>
                <a:ext uri="{FF2B5EF4-FFF2-40B4-BE49-F238E27FC236}">
                  <a16:creationId xmlns:a16="http://schemas.microsoft.com/office/drawing/2014/main" id="{BEE864AB-2B24-8725-962D-8CE110612650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Google Shape;4754;p55">
              <a:extLst>
                <a:ext uri="{FF2B5EF4-FFF2-40B4-BE49-F238E27FC236}">
                  <a16:creationId xmlns:a16="http://schemas.microsoft.com/office/drawing/2014/main" id="{52B899A8-CAE8-C584-5E85-6F4D13AF016F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Google Shape;4755;p55">
              <a:extLst>
                <a:ext uri="{FF2B5EF4-FFF2-40B4-BE49-F238E27FC236}">
                  <a16:creationId xmlns:a16="http://schemas.microsoft.com/office/drawing/2014/main" id="{DB99438D-9E01-4453-E97A-E325ADAFDD80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Google Shape;4756;p55">
              <a:extLst>
                <a:ext uri="{FF2B5EF4-FFF2-40B4-BE49-F238E27FC236}">
                  <a16:creationId xmlns:a16="http://schemas.microsoft.com/office/drawing/2014/main" id="{2AFD94F4-65FC-22EB-5F5D-75210583AD23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Google Shape;4757;p55">
              <a:extLst>
                <a:ext uri="{FF2B5EF4-FFF2-40B4-BE49-F238E27FC236}">
                  <a16:creationId xmlns:a16="http://schemas.microsoft.com/office/drawing/2014/main" id="{DBDE4791-C20F-93E2-5340-B0A3F9ACCA1D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Google Shape;4758;p55">
              <a:extLst>
                <a:ext uri="{FF2B5EF4-FFF2-40B4-BE49-F238E27FC236}">
                  <a16:creationId xmlns:a16="http://schemas.microsoft.com/office/drawing/2014/main" id="{90F0DBF3-7DB8-9DF0-B086-4A7F96945739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Google Shape;4759;p55">
              <a:extLst>
                <a:ext uri="{FF2B5EF4-FFF2-40B4-BE49-F238E27FC236}">
                  <a16:creationId xmlns:a16="http://schemas.microsoft.com/office/drawing/2014/main" id="{759D98DD-5BD5-39A2-521B-600B4A201C5B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" name="Google Shape;4718;p55">
            <a:extLst>
              <a:ext uri="{FF2B5EF4-FFF2-40B4-BE49-F238E27FC236}">
                <a16:creationId xmlns:a16="http://schemas.microsoft.com/office/drawing/2014/main" id="{7F818C61-30FB-5B84-0DD8-B5435846C262}"/>
              </a:ext>
            </a:extLst>
          </p:cNvPr>
          <p:cNvGrpSpPr/>
          <p:nvPr/>
        </p:nvGrpSpPr>
        <p:grpSpPr>
          <a:xfrm>
            <a:off x="7352071" y="89324"/>
            <a:ext cx="338072" cy="417985"/>
            <a:chOff x="4996825" y="327400"/>
            <a:chExt cx="1034125" cy="949875"/>
          </a:xfrm>
        </p:grpSpPr>
        <p:sp>
          <p:nvSpPr>
            <p:cNvPr id="104" name="Google Shape;4719;p55">
              <a:extLst>
                <a:ext uri="{FF2B5EF4-FFF2-40B4-BE49-F238E27FC236}">
                  <a16:creationId xmlns:a16="http://schemas.microsoft.com/office/drawing/2014/main" id="{54D01810-A84A-D666-DD40-7578659EC72D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Google Shape;4720;p55">
              <a:extLst>
                <a:ext uri="{FF2B5EF4-FFF2-40B4-BE49-F238E27FC236}">
                  <a16:creationId xmlns:a16="http://schemas.microsoft.com/office/drawing/2014/main" id="{D8BF0D2B-B921-FC98-AFBE-886C3C3CA9A6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Google Shape;4721;p55">
              <a:extLst>
                <a:ext uri="{FF2B5EF4-FFF2-40B4-BE49-F238E27FC236}">
                  <a16:creationId xmlns:a16="http://schemas.microsoft.com/office/drawing/2014/main" id="{DE3F7F5B-07F8-EF2D-B94C-B207DCCA0028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Google Shape;4722;p55">
              <a:extLst>
                <a:ext uri="{FF2B5EF4-FFF2-40B4-BE49-F238E27FC236}">
                  <a16:creationId xmlns:a16="http://schemas.microsoft.com/office/drawing/2014/main" id="{40223BDD-4CA3-A80F-18C2-A504ABFB5138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Google Shape;4723;p55">
              <a:extLst>
                <a:ext uri="{FF2B5EF4-FFF2-40B4-BE49-F238E27FC236}">
                  <a16:creationId xmlns:a16="http://schemas.microsoft.com/office/drawing/2014/main" id="{C4C1FD4F-B348-EFA6-7322-BE679AF9CEC5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Google Shape;4724;p55">
              <a:extLst>
                <a:ext uri="{FF2B5EF4-FFF2-40B4-BE49-F238E27FC236}">
                  <a16:creationId xmlns:a16="http://schemas.microsoft.com/office/drawing/2014/main" id="{1D2477BF-BF60-8EBA-6679-5812EEBBA738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Google Shape;4725;p55">
              <a:extLst>
                <a:ext uri="{FF2B5EF4-FFF2-40B4-BE49-F238E27FC236}">
                  <a16:creationId xmlns:a16="http://schemas.microsoft.com/office/drawing/2014/main" id="{06B08630-48DF-4B28-FE8E-C3AEB9E732AD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Google Shape;4726;p55">
              <a:extLst>
                <a:ext uri="{FF2B5EF4-FFF2-40B4-BE49-F238E27FC236}">
                  <a16:creationId xmlns:a16="http://schemas.microsoft.com/office/drawing/2014/main" id="{D5EDD63D-CE1D-CDE7-D305-FF67A4E22AAE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Google Shape;4727;p55">
              <a:extLst>
                <a:ext uri="{FF2B5EF4-FFF2-40B4-BE49-F238E27FC236}">
                  <a16:creationId xmlns:a16="http://schemas.microsoft.com/office/drawing/2014/main" id="{E39FD324-A6A9-8651-427F-83995463261A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Google Shape;4728;p55">
              <a:extLst>
                <a:ext uri="{FF2B5EF4-FFF2-40B4-BE49-F238E27FC236}">
                  <a16:creationId xmlns:a16="http://schemas.microsoft.com/office/drawing/2014/main" id="{37B3A0BA-5BD5-ACD5-F5C3-260CC1257EB8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Google Shape;4729;p55">
              <a:extLst>
                <a:ext uri="{FF2B5EF4-FFF2-40B4-BE49-F238E27FC236}">
                  <a16:creationId xmlns:a16="http://schemas.microsoft.com/office/drawing/2014/main" id="{817FB75C-8869-F2A8-3C56-443BFD2696C3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Google Shape;4730;p55">
              <a:extLst>
                <a:ext uri="{FF2B5EF4-FFF2-40B4-BE49-F238E27FC236}">
                  <a16:creationId xmlns:a16="http://schemas.microsoft.com/office/drawing/2014/main" id="{7E15780E-5045-4140-C221-F7290CE997C8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Google Shape;4731;p55">
              <a:extLst>
                <a:ext uri="{FF2B5EF4-FFF2-40B4-BE49-F238E27FC236}">
                  <a16:creationId xmlns:a16="http://schemas.microsoft.com/office/drawing/2014/main" id="{E2C3E471-A24E-DA6A-55AB-5C77050282A6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Google Shape;4732;p55">
              <a:extLst>
                <a:ext uri="{FF2B5EF4-FFF2-40B4-BE49-F238E27FC236}">
                  <a16:creationId xmlns:a16="http://schemas.microsoft.com/office/drawing/2014/main" id="{D1C5B29B-79FA-3DBC-355A-9572870595BD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Google Shape;4733;p55">
              <a:extLst>
                <a:ext uri="{FF2B5EF4-FFF2-40B4-BE49-F238E27FC236}">
                  <a16:creationId xmlns:a16="http://schemas.microsoft.com/office/drawing/2014/main" id="{E7D2A795-C2D2-BEF9-0505-319DD99BA1D4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Google Shape;4734;p55">
              <a:extLst>
                <a:ext uri="{FF2B5EF4-FFF2-40B4-BE49-F238E27FC236}">
                  <a16:creationId xmlns:a16="http://schemas.microsoft.com/office/drawing/2014/main" id="{7E28918D-BB44-C730-541C-A67CCC30D6C6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Google Shape;4735;p55">
              <a:extLst>
                <a:ext uri="{FF2B5EF4-FFF2-40B4-BE49-F238E27FC236}">
                  <a16:creationId xmlns:a16="http://schemas.microsoft.com/office/drawing/2014/main" id="{60B6191A-6CD3-AC2D-642A-B3AE94D23F53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Google Shape;4736;p55">
              <a:extLst>
                <a:ext uri="{FF2B5EF4-FFF2-40B4-BE49-F238E27FC236}">
                  <a16:creationId xmlns:a16="http://schemas.microsoft.com/office/drawing/2014/main" id="{C9234FFB-E49C-D536-BAD4-3C2EE1A3E861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Google Shape;4737;p55">
              <a:extLst>
                <a:ext uri="{FF2B5EF4-FFF2-40B4-BE49-F238E27FC236}">
                  <a16:creationId xmlns:a16="http://schemas.microsoft.com/office/drawing/2014/main" id="{74931F69-2BA0-8305-2A6F-9C2A4146E987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Google Shape;4738;p55">
              <a:extLst>
                <a:ext uri="{FF2B5EF4-FFF2-40B4-BE49-F238E27FC236}">
                  <a16:creationId xmlns:a16="http://schemas.microsoft.com/office/drawing/2014/main" id="{597C96EC-6352-E87A-65CF-49EE984B276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Google Shape;4739;p55">
              <a:extLst>
                <a:ext uri="{FF2B5EF4-FFF2-40B4-BE49-F238E27FC236}">
                  <a16:creationId xmlns:a16="http://schemas.microsoft.com/office/drawing/2014/main" id="{3CC3CD52-71F5-4155-D03A-4511C5264CE3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Google Shape;4740;p55">
              <a:extLst>
                <a:ext uri="{FF2B5EF4-FFF2-40B4-BE49-F238E27FC236}">
                  <a16:creationId xmlns:a16="http://schemas.microsoft.com/office/drawing/2014/main" id="{E89F6D1B-C5C2-29A2-5814-9FDDE1352A4F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Google Shape;4741;p55">
              <a:extLst>
                <a:ext uri="{FF2B5EF4-FFF2-40B4-BE49-F238E27FC236}">
                  <a16:creationId xmlns:a16="http://schemas.microsoft.com/office/drawing/2014/main" id="{30A25614-121D-FAB9-EF57-88747DA362E7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Google Shape;4742;p55">
              <a:extLst>
                <a:ext uri="{FF2B5EF4-FFF2-40B4-BE49-F238E27FC236}">
                  <a16:creationId xmlns:a16="http://schemas.microsoft.com/office/drawing/2014/main" id="{64BE6B68-A2C6-02E6-7121-4B7322F08D30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Google Shape;4743;p55">
              <a:extLst>
                <a:ext uri="{FF2B5EF4-FFF2-40B4-BE49-F238E27FC236}">
                  <a16:creationId xmlns:a16="http://schemas.microsoft.com/office/drawing/2014/main" id="{9AC13B04-F130-C0BE-5784-385ED0BD1D60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Google Shape;4744;p55">
              <a:extLst>
                <a:ext uri="{FF2B5EF4-FFF2-40B4-BE49-F238E27FC236}">
                  <a16:creationId xmlns:a16="http://schemas.microsoft.com/office/drawing/2014/main" id="{909BF1A3-584D-EC6C-8A29-DCBCB2BC19DB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Google Shape;4745;p55">
              <a:extLst>
                <a:ext uri="{FF2B5EF4-FFF2-40B4-BE49-F238E27FC236}">
                  <a16:creationId xmlns:a16="http://schemas.microsoft.com/office/drawing/2014/main" id="{FA9B7E75-E95A-AD4D-D608-AD8E65605DDD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Google Shape;4746;p55">
              <a:extLst>
                <a:ext uri="{FF2B5EF4-FFF2-40B4-BE49-F238E27FC236}">
                  <a16:creationId xmlns:a16="http://schemas.microsoft.com/office/drawing/2014/main" id="{5DFB4145-EA34-52EE-9F93-97BBCC1E1DD7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Google Shape;4747;p55">
              <a:extLst>
                <a:ext uri="{FF2B5EF4-FFF2-40B4-BE49-F238E27FC236}">
                  <a16:creationId xmlns:a16="http://schemas.microsoft.com/office/drawing/2014/main" id="{DA8039F8-949E-0906-54DD-599853D5535E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Google Shape;4748;p55">
              <a:extLst>
                <a:ext uri="{FF2B5EF4-FFF2-40B4-BE49-F238E27FC236}">
                  <a16:creationId xmlns:a16="http://schemas.microsoft.com/office/drawing/2014/main" id="{303F21F6-416E-C2E0-6403-EF235331F1D2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Google Shape;4749;p55">
              <a:extLst>
                <a:ext uri="{FF2B5EF4-FFF2-40B4-BE49-F238E27FC236}">
                  <a16:creationId xmlns:a16="http://schemas.microsoft.com/office/drawing/2014/main" id="{9C52403C-1A02-6510-4E92-64193A68FE69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Google Shape;4750;p55">
              <a:extLst>
                <a:ext uri="{FF2B5EF4-FFF2-40B4-BE49-F238E27FC236}">
                  <a16:creationId xmlns:a16="http://schemas.microsoft.com/office/drawing/2014/main" id="{3F800B49-A8BB-2F93-913A-D548C1412852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Google Shape;4751;p55">
              <a:extLst>
                <a:ext uri="{FF2B5EF4-FFF2-40B4-BE49-F238E27FC236}">
                  <a16:creationId xmlns:a16="http://schemas.microsoft.com/office/drawing/2014/main" id="{8E943166-3769-224A-35D1-7E058D241D05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Google Shape;4752;p55">
              <a:extLst>
                <a:ext uri="{FF2B5EF4-FFF2-40B4-BE49-F238E27FC236}">
                  <a16:creationId xmlns:a16="http://schemas.microsoft.com/office/drawing/2014/main" id="{02E726B9-0F0F-2B5D-7FAA-11335D5A2471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Google Shape;4753;p55">
              <a:extLst>
                <a:ext uri="{FF2B5EF4-FFF2-40B4-BE49-F238E27FC236}">
                  <a16:creationId xmlns:a16="http://schemas.microsoft.com/office/drawing/2014/main" id="{121A75C6-A629-4B97-83E8-05BD815AEEC2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Google Shape;4754;p55">
              <a:extLst>
                <a:ext uri="{FF2B5EF4-FFF2-40B4-BE49-F238E27FC236}">
                  <a16:creationId xmlns:a16="http://schemas.microsoft.com/office/drawing/2014/main" id="{E7F787EB-230F-7D59-75AB-7F480DAAA30E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Google Shape;4755;p55">
              <a:extLst>
                <a:ext uri="{FF2B5EF4-FFF2-40B4-BE49-F238E27FC236}">
                  <a16:creationId xmlns:a16="http://schemas.microsoft.com/office/drawing/2014/main" id="{A70AD9A1-3FF9-A24C-1012-507DB505610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Google Shape;4756;p55">
              <a:extLst>
                <a:ext uri="{FF2B5EF4-FFF2-40B4-BE49-F238E27FC236}">
                  <a16:creationId xmlns:a16="http://schemas.microsoft.com/office/drawing/2014/main" id="{0D10C90E-7CF6-D389-999D-242FF82ADD22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Google Shape;4757;p55">
              <a:extLst>
                <a:ext uri="{FF2B5EF4-FFF2-40B4-BE49-F238E27FC236}">
                  <a16:creationId xmlns:a16="http://schemas.microsoft.com/office/drawing/2014/main" id="{F72B62C6-AE1D-6ED2-88F7-D6BDF2B784A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Google Shape;4758;p55">
              <a:extLst>
                <a:ext uri="{FF2B5EF4-FFF2-40B4-BE49-F238E27FC236}">
                  <a16:creationId xmlns:a16="http://schemas.microsoft.com/office/drawing/2014/main" id="{ADCE2E80-28BB-8E6C-DC39-F69E4A6E43C7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Google Shape;4759;p55">
              <a:extLst>
                <a:ext uri="{FF2B5EF4-FFF2-40B4-BE49-F238E27FC236}">
                  <a16:creationId xmlns:a16="http://schemas.microsoft.com/office/drawing/2014/main" id="{79A261D3-C060-4581-9E1D-F4E83AF72AC3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  <p:bldP spid="31" grpId="0" animBg="1"/>
      <p:bldP spid="10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D740882B-54A8-50E3-DA59-4992EB368103}"/>
              </a:ext>
            </a:extLst>
          </p:cNvPr>
          <p:cNvSpPr txBox="1"/>
          <p:nvPr/>
        </p:nvSpPr>
        <p:spPr>
          <a:xfrm>
            <a:off x="2120081" y="671225"/>
            <a:ext cx="6301249" cy="1553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Nếu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coi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đoạn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thẳng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AB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dài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2 cm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là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một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phần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.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Đoạn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CD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gấp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3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lần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đoạn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thẳng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AB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thì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ta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biểu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diễn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bằng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mấy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phần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như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thế</a:t>
            </a:r>
            <a:r>
              <a:rPr lang="en-US" sz="2200" dirty="0">
                <a:solidFill>
                  <a:srgbClr val="001A33"/>
                </a:solidFill>
                <a:effectLst/>
                <a:latin typeface="+mj-lt"/>
                <a:ea typeface="Calibri" panose="020F0502020204030204" pitchFamily="34" charset="0"/>
              </a:rPr>
              <a:t>?</a:t>
            </a:r>
            <a:endParaRPr lang="en-US" sz="2200" dirty="0">
              <a:latin typeface="+mj-lt"/>
            </a:endParaRPr>
          </a:p>
        </p:txBody>
      </p:sp>
      <p:pic>
        <p:nvPicPr>
          <p:cNvPr id="10" name="Hình ảnh 9">
            <a:extLst>
              <a:ext uri="{FF2B5EF4-FFF2-40B4-BE49-F238E27FC236}">
                <a16:creationId xmlns:a16="http://schemas.microsoft.com/office/drawing/2014/main" id="{47846928-E785-A35D-4852-2F578097A4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8210" y="3003852"/>
            <a:ext cx="4604003" cy="1468423"/>
          </a:xfrm>
          <a:prstGeom prst="rect">
            <a:avLst/>
          </a:prstGeom>
        </p:spPr>
      </p:pic>
      <p:sp>
        <p:nvSpPr>
          <p:cNvPr id="13" name="Hình Bầu dục 12">
            <a:extLst>
              <a:ext uri="{FF2B5EF4-FFF2-40B4-BE49-F238E27FC236}">
                <a16:creationId xmlns:a16="http://schemas.microsoft.com/office/drawing/2014/main" id="{7B3B834E-0AD5-9A97-BFB3-66913D1A8D32}"/>
              </a:ext>
            </a:extLst>
          </p:cNvPr>
          <p:cNvSpPr/>
          <p:nvPr/>
        </p:nvSpPr>
        <p:spPr>
          <a:xfrm>
            <a:off x="5408972" y="2614152"/>
            <a:ext cx="3012358" cy="914400"/>
          </a:xfrm>
          <a:prstGeom prst="ellipse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sz="22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3 phần như thế</a:t>
            </a:r>
            <a:endParaRPr lang="en-US" sz="2200" dirty="0">
              <a:latin typeface="+mj-lt"/>
            </a:endParaRPr>
          </a:p>
        </p:txBody>
      </p:sp>
      <p:grpSp>
        <p:nvGrpSpPr>
          <p:cNvPr id="5" name="Google Shape;4718;p55">
            <a:extLst>
              <a:ext uri="{FF2B5EF4-FFF2-40B4-BE49-F238E27FC236}">
                <a16:creationId xmlns:a16="http://schemas.microsoft.com/office/drawing/2014/main" id="{C60D013F-F2D5-247C-C980-BCDA53D63B88}"/>
              </a:ext>
            </a:extLst>
          </p:cNvPr>
          <p:cNvGrpSpPr/>
          <p:nvPr/>
        </p:nvGrpSpPr>
        <p:grpSpPr>
          <a:xfrm>
            <a:off x="8160582" y="1806294"/>
            <a:ext cx="338072" cy="417985"/>
            <a:chOff x="4996825" y="327400"/>
            <a:chExt cx="1034125" cy="949875"/>
          </a:xfrm>
        </p:grpSpPr>
        <p:sp>
          <p:nvSpPr>
            <p:cNvPr id="6" name="Google Shape;4719;p55">
              <a:extLst>
                <a:ext uri="{FF2B5EF4-FFF2-40B4-BE49-F238E27FC236}">
                  <a16:creationId xmlns:a16="http://schemas.microsoft.com/office/drawing/2014/main" id="{EBB1A9FC-2B86-43F9-78A9-BDFDEADD555D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Google Shape;4720;p55">
              <a:extLst>
                <a:ext uri="{FF2B5EF4-FFF2-40B4-BE49-F238E27FC236}">
                  <a16:creationId xmlns:a16="http://schemas.microsoft.com/office/drawing/2014/main" id="{6EAA7C8E-72B7-DFA9-27E4-EFE3D2CA0E9C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Google Shape;4721;p55">
              <a:extLst>
                <a:ext uri="{FF2B5EF4-FFF2-40B4-BE49-F238E27FC236}">
                  <a16:creationId xmlns:a16="http://schemas.microsoft.com/office/drawing/2014/main" id="{FC3FBBDD-1BB4-5EF5-15D4-FADED317797D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Google Shape;4722;p55">
              <a:extLst>
                <a:ext uri="{FF2B5EF4-FFF2-40B4-BE49-F238E27FC236}">
                  <a16:creationId xmlns:a16="http://schemas.microsoft.com/office/drawing/2014/main" id="{91BA1D32-9B88-B8BD-B6C1-331227FEBC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Google Shape;4723;p55">
              <a:extLst>
                <a:ext uri="{FF2B5EF4-FFF2-40B4-BE49-F238E27FC236}">
                  <a16:creationId xmlns:a16="http://schemas.microsoft.com/office/drawing/2014/main" id="{B03A1312-2756-7605-E497-7C915C308CA3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Google Shape;4724;p55">
              <a:extLst>
                <a:ext uri="{FF2B5EF4-FFF2-40B4-BE49-F238E27FC236}">
                  <a16:creationId xmlns:a16="http://schemas.microsoft.com/office/drawing/2014/main" id="{4FF68EEC-B125-0AB1-333E-B68C8F21B6AF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Google Shape;4725;p55">
              <a:extLst>
                <a:ext uri="{FF2B5EF4-FFF2-40B4-BE49-F238E27FC236}">
                  <a16:creationId xmlns:a16="http://schemas.microsoft.com/office/drawing/2014/main" id="{48B3944A-60A1-8051-21F3-0D374892FB04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Google Shape;4726;p55">
              <a:extLst>
                <a:ext uri="{FF2B5EF4-FFF2-40B4-BE49-F238E27FC236}">
                  <a16:creationId xmlns:a16="http://schemas.microsoft.com/office/drawing/2014/main" id="{E81E2DA8-7D1E-7771-DB6B-6C51E4B3BD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Google Shape;4727;p55">
              <a:extLst>
                <a:ext uri="{FF2B5EF4-FFF2-40B4-BE49-F238E27FC236}">
                  <a16:creationId xmlns:a16="http://schemas.microsoft.com/office/drawing/2014/main" id="{46D647C5-FC83-40A0-870D-E6538E1336F9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4728;p55">
              <a:extLst>
                <a:ext uri="{FF2B5EF4-FFF2-40B4-BE49-F238E27FC236}">
                  <a16:creationId xmlns:a16="http://schemas.microsoft.com/office/drawing/2014/main" id="{88197351-9E0F-CDD6-C038-DF6BCEAAF28D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4729;p55">
              <a:extLst>
                <a:ext uri="{FF2B5EF4-FFF2-40B4-BE49-F238E27FC236}">
                  <a16:creationId xmlns:a16="http://schemas.microsoft.com/office/drawing/2014/main" id="{B2481A73-B490-C53A-7EC6-219DDBE05009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4730;p55">
              <a:extLst>
                <a:ext uri="{FF2B5EF4-FFF2-40B4-BE49-F238E27FC236}">
                  <a16:creationId xmlns:a16="http://schemas.microsoft.com/office/drawing/2014/main" id="{9907A442-3CFD-004B-3463-453E3EB56F59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4731;p55">
              <a:extLst>
                <a:ext uri="{FF2B5EF4-FFF2-40B4-BE49-F238E27FC236}">
                  <a16:creationId xmlns:a16="http://schemas.microsoft.com/office/drawing/2014/main" id="{64372BA6-63FD-5666-B555-BE068A09B11F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4732;p55">
              <a:extLst>
                <a:ext uri="{FF2B5EF4-FFF2-40B4-BE49-F238E27FC236}">
                  <a16:creationId xmlns:a16="http://schemas.microsoft.com/office/drawing/2014/main" id="{5CABB781-A806-0382-D201-2636460470B2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Google Shape;4733;p55">
              <a:extLst>
                <a:ext uri="{FF2B5EF4-FFF2-40B4-BE49-F238E27FC236}">
                  <a16:creationId xmlns:a16="http://schemas.microsoft.com/office/drawing/2014/main" id="{C6B5C638-C61E-4735-AFCE-3A329783B030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4734;p55">
              <a:extLst>
                <a:ext uri="{FF2B5EF4-FFF2-40B4-BE49-F238E27FC236}">
                  <a16:creationId xmlns:a16="http://schemas.microsoft.com/office/drawing/2014/main" id="{950F7FE7-BC11-5210-271A-9E34FB2F2FC3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Google Shape;4735;p55">
              <a:extLst>
                <a:ext uri="{FF2B5EF4-FFF2-40B4-BE49-F238E27FC236}">
                  <a16:creationId xmlns:a16="http://schemas.microsoft.com/office/drawing/2014/main" id="{7E26265A-C64E-5200-F623-2965E7B1A54E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4736;p55">
              <a:extLst>
                <a:ext uri="{FF2B5EF4-FFF2-40B4-BE49-F238E27FC236}">
                  <a16:creationId xmlns:a16="http://schemas.microsoft.com/office/drawing/2014/main" id="{81476647-EDEE-D2B3-D2E5-2C017A185D13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4737;p55">
              <a:extLst>
                <a:ext uri="{FF2B5EF4-FFF2-40B4-BE49-F238E27FC236}">
                  <a16:creationId xmlns:a16="http://schemas.microsoft.com/office/drawing/2014/main" id="{2E19FD70-6DA2-7A95-D7E3-0F871D178E4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Google Shape;4738;p55">
              <a:extLst>
                <a:ext uri="{FF2B5EF4-FFF2-40B4-BE49-F238E27FC236}">
                  <a16:creationId xmlns:a16="http://schemas.microsoft.com/office/drawing/2014/main" id="{C8A6AD63-1367-C0F5-5B5C-89042E658FFD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4739;p55">
              <a:extLst>
                <a:ext uri="{FF2B5EF4-FFF2-40B4-BE49-F238E27FC236}">
                  <a16:creationId xmlns:a16="http://schemas.microsoft.com/office/drawing/2014/main" id="{752124E3-8E24-0ABE-2D71-A960FDD42DED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Google Shape;4740;p55">
              <a:extLst>
                <a:ext uri="{FF2B5EF4-FFF2-40B4-BE49-F238E27FC236}">
                  <a16:creationId xmlns:a16="http://schemas.microsoft.com/office/drawing/2014/main" id="{12072C03-55D9-5580-5935-76C9DC50F37D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Google Shape;4741;p55">
              <a:extLst>
                <a:ext uri="{FF2B5EF4-FFF2-40B4-BE49-F238E27FC236}">
                  <a16:creationId xmlns:a16="http://schemas.microsoft.com/office/drawing/2014/main" id="{E7FC8726-EE83-9018-0A88-6F3B38BC7C50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Google Shape;4742;p55">
              <a:extLst>
                <a:ext uri="{FF2B5EF4-FFF2-40B4-BE49-F238E27FC236}">
                  <a16:creationId xmlns:a16="http://schemas.microsoft.com/office/drawing/2014/main" id="{CBAB179F-139D-E9DC-E2A9-4D529DB19C45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Google Shape;4743;p55">
              <a:extLst>
                <a:ext uri="{FF2B5EF4-FFF2-40B4-BE49-F238E27FC236}">
                  <a16:creationId xmlns:a16="http://schemas.microsoft.com/office/drawing/2014/main" id="{8BB62625-CB6E-6BFF-B130-DD576469DB36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Google Shape;4744;p55">
              <a:extLst>
                <a:ext uri="{FF2B5EF4-FFF2-40B4-BE49-F238E27FC236}">
                  <a16:creationId xmlns:a16="http://schemas.microsoft.com/office/drawing/2014/main" id="{95F4C559-66C2-2C87-2CFB-81EEE837A80C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Google Shape;4745;p55">
              <a:extLst>
                <a:ext uri="{FF2B5EF4-FFF2-40B4-BE49-F238E27FC236}">
                  <a16:creationId xmlns:a16="http://schemas.microsoft.com/office/drawing/2014/main" id="{5019E9B6-A3AF-BFB2-DBFB-827E99BEDFA5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Google Shape;4746;p55">
              <a:extLst>
                <a:ext uri="{FF2B5EF4-FFF2-40B4-BE49-F238E27FC236}">
                  <a16:creationId xmlns:a16="http://schemas.microsoft.com/office/drawing/2014/main" id="{1203DBB3-AF58-5101-B496-88BC0219678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Google Shape;4747;p55">
              <a:extLst>
                <a:ext uri="{FF2B5EF4-FFF2-40B4-BE49-F238E27FC236}">
                  <a16:creationId xmlns:a16="http://schemas.microsoft.com/office/drawing/2014/main" id="{08D5285A-BB75-F16D-199B-9FD161FBEF68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Google Shape;4748;p55">
              <a:extLst>
                <a:ext uri="{FF2B5EF4-FFF2-40B4-BE49-F238E27FC236}">
                  <a16:creationId xmlns:a16="http://schemas.microsoft.com/office/drawing/2014/main" id="{B140886E-9555-FD6C-2193-2F2AEC99BBE3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Google Shape;4749;p55">
              <a:extLst>
                <a:ext uri="{FF2B5EF4-FFF2-40B4-BE49-F238E27FC236}">
                  <a16:creationId xmlns:a16="http://schemas.microsoft.com/office/drawing/2014/main" id="{B0EA3B0A-AE0E-9235-B89E-2AB5B3282F9A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Google Shape;4750;p55">
              <a:extLst>
                <a:ext uri="{FF2B5EF4-FFF2-40B4-BE49-F238E27FC236}">
                  <a16:creationId xmlns:a16="http://schemas.microsoft.com/office/drawing/2014/main" id="{3B27D8EE-2F1E-F624-D7A4-4820D1773E50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4751;p55">
              <a:extLst>
                <a:ext uri="{FF2B5EF4-FFF2-40B4-BE49-F238E27FC236}">
                  <a16:creationId xmlns:a16="http://schemas.microsoft.com/office/drawing/2014/main" id="{47E2E71A-9C6F-5BF2-8604-63D0FB968F46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4752;p55">
              <a:extLst>
                <a:ext uri="{FF2B5EF4-FFF2-40B4-BE49-F238E27FC236}">
                  <a16:creationId xmlns:a16="http://schemas.microsoft.com/office/drawing/2014/main" id="{044364B7-0176-1D44-B99E-8CA59C4A3C0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4753;p55">
              <a:extLst>
                <a:ext uri="{FF2B5EF4-FFF2-40B4-BE49-F238E27FC236}">
                  <a16:creationId xmlns:a16="http://schemas.microsoft.com/office/drawing/2014/main" id="{C5577946-4295-E56C-4A9A-A3B9FDCFB549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Google Shape;4754;p55">
              <a:extLst>
                <a:ext uri="{FF2B5EF4-FFF2-40B4-BE49-F238E27FC236}">
                  <a16:creationId xmlns:a16="http://schemas.microsoft.com/office/drawing/2014/main" id="{E85E2B81-8E48-5701-A40B-570D96067475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Google Shape;4755;p55">
              <a:extLst>
                <a:ext uri="{FF2B5EF4-FFF2-40B4-BE49-F238E27FC236}">
                  <a16:creationId xmlns:a16="http://schemas.microsoft.com/office/drawing/2014/main" id="{47DD7DCF-4E94-8975-DFC8-830EFD827566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Google Shape;4756;p55">
              <a:extLst>
                <a:ext uri="{FF2B5EF4-FFF2-40B4-BE49-F238E27FC236}">
                  <a16:creationId xmlns:a16="http://schemas.microsoft.com/office/drawing/2014/main" id="{AB74B0CB-708F-CCBB-FE2C-8C12A0570E8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Google Shape;4757;p55">
              <a:extLst>
                <a:ext uri="{FF2B5EF4-FFF2-40B4-BE49-F238E27FC236}">
                  <a16:creationId xmlns:a16="http://schemas.microsoft.com/office/drawing/2014/main" id="{A2A80336-B04D-D6A5-1CD0-90774B430AF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Google Shape;4758;p55">
              <a:extLst>
                <a:ext uri="{FF2B5EF4-FFF2-40B4-BE49-F238E27FC236}">
                  <a16:creationId xmlns:a16="http://schemas.microsoft.com/office/drawing/2014/main" id="{EBBD7779-7F64-099C-11E2-1F77EB35352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Google Shape;4759;p55">
              <a:extLst>
                <a:ext uri="{FF2B5EF4-FFF2-40B4-BE49-F238E27FC236}">
                  <a16:creationId xmlns:a16="http://schemas.microsoft.com/office/drawing/2014/main" id="{8D710BB3-617F-B616-5156-B7D757096F53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0" name="Google Shape;4718;p55">
            <a:extLst>
              <a:ext uri="{FF2B5EF4-FFF2-40B4-BE49-F238E27FC236}">
                <a16:creationId xmlns:a16="http://schemas.microsoft.com/office/drawing/2014/main" id="{8178C09E-5F13-CF49-F528-8452F4A1C987}"/>
              </a:ext>
            </a:extLst>
          </p:cNvPr>
          <p:cNvGrpSpPr/>
          <p:nvPr/>
        </p:nvGrpSpPr>
        <p:grpSpPr>
          <a:xfrm>
            <a:off x="1461910" y="2405159"/>
            <a:ext cx="338072" cy="417985"/>
            <a:chOff x="4996825" y="327400"/>
            <a:chExt cx="1034125" cy="949875"/>
          </a:xfrm>
        </p:grpSpPr>
        <p:sp>
          <p:nvSpPr>
            <p:cNvPr id="51" name="Google Shape;4719;p55">
              <a:extLst>
                <a:ext uri="{FF2B5EF4-FFF2-40B4-BE49-F238E27FC236}">
                  <a16:creationId xmlns:a16="http://schemas.microsoft.com/office/drawing/2014/main" id="{811D334A-7335-9004-CD56-915941E7B35D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4720;p55">
              <a:extLst>
                <a:ext uri="{FF2B5EF4-FFF2-40B4-BE49-F238E27FC236}">
                  <a16:creationId xmlns:a16="http://schemas.microsoft.com/office/drawing/2014/main" id="{C78CA27C-1FE9-FD57-68D7-7AB4AE2C245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4721;p55">
              <a:extLst>
                <a:ext uri="{FF2B5EF4-FFF2-40B4-BE49-F238E27FC236}">
                  <a16:creationId xmlns:a16="http://schemas.microsoft.com/office/drawing/2014/main" id="{881622F1-6D54-EE93-AC09-551F1AB11E23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Google Shape;4722;p55">
              <a:extLst>
                <a:ext uri="{FF2B5EF4-FFF2-40B4-BE49-F238E27FC236}">
                  <a16:creationId xmlns:a16="http://schemas.microsoft.com/office/drawing/2014/main" id="{9C8DA93F-0226-953E-F78E-CFFC9CBC5AE7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4723;p55">
              <a:extLst>
                <a:ext uri="{FF2B5EF4-FFF2-40B4-BE49-F238E27FC236}">
                  <a16:creationId xmlns:a16="http://schemas.microsoft.com/office/drawing/2014/main" id="{EC62833D-D88E-1F2C-451E-A92170A45CBF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4724;p55">
              <a:extLst>
                <a:ext uri="{FF2B5EF4-FFF2-40B4-BE49-F238E27FC236}">
                  <a16:creationId xmlns:a16="http://schemas.microsoft.com/office/drawing/2014/main" id="{C3C303BF-C820-1E93-6F83-18B111C74E16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4725;p55">
              <a:extLst>
                <a:ext uri="{FF2B5EF4-FFF2-40B4-BE49-F238E27FC236}">
                  <a16:creationId xmlns:a16="http://schemas.microsoft.com/office/drawing/2014/main" id="{5E895835-2DEE-FD09-6721-8432EA86AAC0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4726;p55">
              <a:extLst>
                <a:ext uri="{FF2B5EF4-FFF2-40B4-BE49-F238E27FC236}">
                  <a16:creationId xmlns:a16="http://schemas.microsoft.com/office/drawing/2014/main" id="{C2557D83-DF1E-7092-BF55-29EED29A1E26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Google Shape;4727;p55">
              <a:extLst>
                <a:ext uri="{FF2B5EF4-FFF2-40B4-BE49-F238E27FC236}">
                  <a16:creationId xmlns:a16="http://schemas.microsoft.com/office/drawing/2014/main" id="{4FE797D5-0431-B13A-098F-BDD97389A2DE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Google Shape;4728;p55">
              <a:extLst>
                <a:ext uri="{FF2B5EF4-FFF2-40B4-BE49-F238E27FC236}">
                  <a16:creationId xmlns:a16="http://schemas.microsoft.com/office/drawing/2014/main" id="{F791706D-F27A-A8C2-57BC-CE5D314279BE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4729;p55">
              <a:extLst>
                <a:ext uri="{FF2B5EF4-FFF2-40B4-BE49-F238E27FC236}">
                  <a16:creationId xmlns:a16="http://schemas.microsoft.com/office/drawing/2014/main" id="{BE24328D-0B95-F576-7396-6B55B193AF0F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4730;p55">
              <a:extLst>
                <a:ext uri="{FF2B5EF4-FFF2-40B4-BE49-F238E27FC236}">
                  <a16:creationId xmlns:a16="http://schemas.microsoft.com/office/drawing/2014/main" id="{0D3C5B24-E724-BC2B-8987-2036FCCA56CC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4731;p55">
              <a:extLst>
                <a:ext uri="{FF2B5EF4-FFF2-40B4-BE49-F238E27FC236}">
                  <a16:creationId xmlns:a16="http://schemas.microsoft.com/office/drawing/2014/main" id="{1DE32016-3559-BB3D-B79A-0232DFA5C456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Google Shape;4732;p55">
              <a:extLst>
                <a:ext uri="{FF2B5EF4-FFF2-40B4-BE49-F238E27FC236}">
                  <a16:creationId xmlns:a16="http://schemas.microsoft.com/office/drawing/2014/main" id="{75621483-F04E-BFB9-73BA-88BCBBF8E6AC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Google Shape;4733;p55">
              <a:extLst>
                <a:ext uri="{FF2B5EF4-FFF2-40B4-BE49-F238E27FC236}">
                  <a16:creationId xmlns:a16="http://schemas.microsoft.com/office/drawing/2014/main" id="{F1EC190E-8A43-18B9-C49D-FD8BEB23C863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Google Shape;4734;p55">
              <a:extLst>
                <a:ext uri="{FF2B5EF4-FFF2-40B4-BE49-F238E27FC236}">
                  <a16:creationId xmlns:a16="http://schemas.microsoft.com/office/drawing/2014/main" id="{B85D6DCB-DBAD-24EA-5395-0941659A9669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Google Shape;4735;p55">
              <a:extLst>
                <a:ext uri="{FF2B5EF4-FFF2-40B4-BE49-F238E27FC236}">
                  <a16:creationId xmlns:a16="http://schemas.microsoft.com/office/drawing/2014/main" id="{8370F24E-E558-EBD3-13B3-58D16C49B126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Google Shape;4736;p55">
              <a:extLst>
                <a:ext uri="{FF2B5EF4-FFF2-40B4-BE49-F238E27FC236}">
                  <a16:creationId xmlns:a16="http://schemas.microsoft.com/office/drawing/2014/main" id="{D5CD7741-DE55-9602-94B5-9DEED0EE8FC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Google Shape;4737;p55">
              <a:extLst>
                <a:ext uri="{FF2B5EF4-FFF2-40B4-BE49-F238E27FC236}">
                  <a16:creationId xmlns:a16="http://schemas.microsoft.com/office/drawing/2014/main" id="{01144A58-9B68-9817-8EB0-514E15510D1F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Google Shape;4738;p55">
              <a:extLst>
                <a:ext uri="{FF2B5EF4-FFF2-40B4-BE49-F238E27FC236}">
                  <a16:creationId xmlns:a16="http://schemas.microsoft.com/office/drawing/2014/main" id="{9DBF7654-51FF-7F66-7234-634E3808845C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Google Shape;4739;p55">
              <a:extLst>
                <a:ext uri="{FF2B5EF4-FFF2-40B4-BE49-F238E27FC236}">
                  <a16:creationId xmlns:a16="http://schemas.microsoft.com/office/drawing/2014/main" id="{05C20390-4E36-D7F6-937C-71B500492962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Google Shape;4740;p55">
              <a:extLst>
                <a:ext uri="{FF2B5EF4-FFF2-40B4-BE49-F238E27FC236}">
                  <a16:creationId xmlns:a16="http://schemas.microsoft.com/office/drawing/2014/main" id="{4EF785E1-76E6-6A77-B927-E27CDEE15B25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Google Shape;4741;p55">
              <a:extLst>
                <a:ext uri="{FF2B5EF4-FFF2-40B4-BE49-F238E27FC236}">
                  <a16:creationId xmlns:a16="http://schemas.microsoft.com/office/drawing/2014/main" id="{124DF105-0071-E3D3-5E90-F6908B8CAFD9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Google Shape;4742;p55">
              <a:extLst>
                <a:ext uri="{FF2B5EF4-FFF2-40B4-BE49-F238E27FC236}">
                  <a16:creationId xmlns:a16="http://schemas.microsoft.com/office/drawing/2014/main" id="{9053FF63-087A-94B0-BFF3-0486A2D60D4D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Google Shape;4743;p55">
              <a:extLst>
                <a:ext uri="{FF2B5EF4-FFF2-40B4-BE49-F238E27FC236}">
                  <a16:creationId xmlns:a16="http://schemas.microsoft.com/office/drawing/2014/main" id="{CA9E6FA3-8EED-EB1C-D453-1E5B1B1660C8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Google Shape;4744;p55">
              <a:extLst>
                <a:ext uri="{FF2B5EF4-FFF2-40B4-BE49-F238E27FC236}">
                  <a16:creationId xmlns:a16="http://schemas.microsoft.com/office/drawing/2014/main" id="{340F9D64-32F3-B74D-B026-5D261F4A7C89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Google Shape;4745;p55">
              <a:extLst>
                <a:ext uri="{FF2B5EF4-FFF2-40B4-BE49-F238E27FC236}">
                  <a16:creationId xmlns:a16="http://schemas.microsoft.com/office/drawing/2014/main" id="{E90DF9BA-959A-65A7-2E4B-184B5DDAD746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Google Shape;4746;p55">
              <a:extLst>
                <a:ext uri="{FF2B5EF4-FFF2-40B4-BE49-F238E27FC236}">
                  <a16:creationId xmlns:a16="http://schemas.microsoft.com/office/drawing/2014/main" id="{FE38A406-33E6-A54C-0130-067728369F8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Google Shape;4747;p55">
              <a:extLst>
                <a:ext uri="{FF2B5EF4-FFF2-40B4-BE49-F238E27FC236}">
                  <a16:creationId xmlns:a16="http://schemas.microsoft.com/office/drawing/2014/main" id="{286D99ED-2A3E-B078-BA31-3E72AD0525FE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Google Shape;4748;p55">
              <a:extLst>
                <a:ext uri="{FF2B5EF4-FFF2-40B4-BE49-F238E27FC236}">
                  <a16:creationId xmlns:a16="http://schemas.microsoft.com/office/drawing/2014/main" id="{222CB8B2-B102-63E5-3415-5DB53457CE98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Google Shape;4749;p55">
              <a:extLst>
                <a:ext uri="{FF2B5EF4-FFF2-40B4-BE49-F238E27FC236}">
                  <a16:creationId xmlns:a16="http://schemas.microsoft.com/office/drawing/2014/main" id="{DCF2A69B-520A-8B17-E37E-B5F1C784F7DA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Google Shape;4750;p55">
              <a:extLst>
                <a:ext uri="{FF2B5EF4-FFF2-40B4-BE49-F238E27FC236}">
                  <a16:creationId xmlns:a16="http://schemas.microsoft.com/office/drawing/2014/main" id="{DF6FEDBB-7322-FC95-4F07-AD7ECF57BAA6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Google Shape;4751;p55">
              <a:extLst>
                <a:ext uri="{FF2B5EF4-FFF2-40B4-BE49-F238E27FC236}">
                  <a16:creationId xmlns:a16="http://schemas.microsoft.com/office/drawing/2014/main" id="{EB7ACB32-7E95-516F-1123-79666F7D8AC6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Google Shape;4752;p55">
              <a:extLst>
                <a:ext uri="{FF2B5EF4-FFF2-40B4-BE49-F238E27FC236}">
                  <a16:creationId xmlns:a16="http://schemas.microsoft.com/office/drawing/2014/main" id="{05A4849A-7010-0C9F-C49A-3987571BB700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Google Shape;4753;p55">
              <a:extLst>
                <a:ext uri="{FF2B5EF4-FFF2-40B4-BE49-F238E27FC236}">
                  <a16:creationId xmlns:a16="http://schemas.microsoft.com/office/drawing/2014/main" id="{50A262B1-E837-D6E3-6E2C-D39103528440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Google Shape;4754;p55">
              <a:extLst>
                <a:ext uri="{FF2B5EF4-FFF2-40B4-BE49-F238E27FC236}">
                  <a16:creationId xmlns:a16="http://schemas.microsoft.com/office/drawing/2014/main" id="{A6B72B98-9E5F-98F8-605D-B7BCD285C066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Google Shape;4755;p55">
              <a:extLst>
                <a:ext uri="{FF2B5EF4-FFF2-40B4-BE49-F238E27FC236}">
                  <a16:creationId xmlns:a16="http://schemas.microsoft.com/office/drawing/2014/main" id="{72F8B450-A766-15A5-45EF-BC7AF0514852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Google Shape;4756;p55">
              <a:extLst>
                <a:ext uri="{FF2B5EF4-FFF2-40B4-BE49-F238E27FC236}">
                  <a16:creationId xmlns:a16="http://schemas.microsoft.com/office/drawing/2014/main" id="{03EC90CA-C0F6-84D2-FA9A-ED3BA3735CEB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Google Shape;4757;p55">
              <a:extLst>
                <a:ext uri="{FF2B5EF4-FFF2-40B4-BE49-F238E27FC236}">
                  <a16:creationId xmlns:a16="http://schemas.microsoft.com/office/drawing/2014/main" id="{0ED8E3DB-8A88-2BA4-382E-D8B22A08040E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Google Shape;4758;p55">
              <a:extLst>
                <a:ext uri="{FF2B5EF4-FFF2-40B4-BE49-F238E27FC236}">
                  <a16:creationId xmlns:a16="http://schemas.microsoft.com/office/drawing/2014/main" id="{9C6A84F5-7EDA-29C3-9C64-7E5549A36E02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Google Shape;4759;p55">
              <a:extLst>
                <a:ext uri="{FF2B5EF4-FFF2-40B4-BE49-F238E27FC236}">
                  <a16:creationId xmlns:a16="http://schemas.microsoft.com/office/drawing/2014/main" id="{56A1126A-5542-8E2A-33BA-CA5E6AD8072F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" name="Google Shape;4718;p55">
            <a:extLst>
              <a:ext uri="{FF2B5EF4-FFF2-40B4-BE49-F238E27FC236}">
                <a16:creationId xmlns:a16="http://schemas.microsoft.com/office/drawing/2014/main" id="{A725178F-B680-B915-CA66-EEAB3955921F}"/>
              </a:ext>
            </a:extLst>
          </p:cNvPr>
          <p:cNvGrpSpPr/>
          <p:nvPr/>
        </p:nvGrpSpPr>
        <p:grpSpPr>
          <a:xfrm>
            <a:off x="4745436" y="253240"/>
            <a:ext cx="338072" cy="417985"/>
            <a:chOff x="4996825" y="327400"/>
            <a:chExt cx="1034125" cy="949875"/>
          </a:xfrm>
        </p:grpSpPr>
        <p:sp>
          <p:nvSpPr>
            <p:cNvPr id="93" name="Google Shape;4719;p55">
              <a:extLst>
                <a:ext uri="{FF2B5EF4-FFF2-40B4-BE49-F238E27FC236}">
                  <a16:creationId xmlns:a16="http://schemas.microsoft.com/office/drawing/2014/main" id="{B66EFC5A-6975-F4C7-555C-DE403DC74A48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Google Shape;4720;p55">
              <a:extLst>
                <a:ext uri="{FF2B5EF4-FFF2-40B4-BE49-F238E27FC236}">
                  <a16:creationId xmlns:a16="http://schemas.microsoft.com/office/drawing/2014/main" id="{27A4AC44-47D9-F8C0-5C93-89D296672D82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Google Shape;4721;p55">
              <a:extLst>
                <a:ext uri="{FF2B5EF4-FFF2-40B4-BE49-F238E27FC236}">
                  <a16:creationId xmlns:a16="http://schemas.microsoft.com/office/drawing/2014/main" id="{265061F1-2F49-27FE-C307-E3712C2114CA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Google Shape;4722;p55">
              <a:extLst>
                <a:ext uri="{FF2B5EF4-FFF2-40B4-BE49-F238E27FC236}">
                  <a16:creationId xmlns:a16="http://schemas.microsoft.com/office/drawing/2014/main" id="{8FD33E34-E062-B41B-9011-61C90D90CC12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Google Shape;4723;p55">
              <a:extLst>
                <a:ext uri="{FF2B5EF4-FFF2-40B4-BE49-F238E27FC236}">
                  <a16:creationId xmlns:a16="http://schemas.microsoft.com/office/drawing/2014/main" id="{1CB2CA3A-79B5-0DDF-7C21-C88DCCC7A12B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Google Shape;4724;p55">
              <a:extLst>
                <a:ext uri="{FF2B5EF4-FFF2-40B4-BE49-F238E27FC236}">
                  <a16:creationId xmlns:a16="http://schemas.microsoft.com/office/drawing/2014/main" id="{062D9D20-FCA9-A9F2-B624-C0AB239A801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Google Shape;4725;p55">
              <a:extLst>
                <a:ext uri="{FF2B5EF4-FFF2-40B4-BE49-F238E27FC236}">
                  <a16:creationId xmlns:a16="http://schemas.microsoft.com/office/drawing/2014/main" id="{C3C0F4F2-0A98-7DB1-73E3-330A1FD8C6E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Google Shape;4726;p55">
              <a:extLst>
                <a:ext uri="{FF2B5EF4-FFF2-40B4-BE49-F238E27FC236}">
                  <a16:creationId xmlns:a16="http://schemas.microsoft.com/office/drawing/2014/main" id="{94DAD7C9-9EFF-ED6A-BF82-DFD1A51F275E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Google Shape;4727;p55">
              <a:extLst>
                <a:ext uri="{FF2B5EF4-FFF2-40B4-BE49-F238E27FC236}">
                  <a16:creationId xmlns:a16="http://schemas.microsoft.com/office/drawing/2014/main" id="{55AF9C7B-806C-13BD-7243-6A5CEE2F6F8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Google Shape;4728;p55">
              <a:extLst>
                <a:ext uri="{FF2B5EF4-FFF2-40B4-BE49-F238E27FC236}">
                  <a16:creationId xmlns:a16="http://schemas.microsoft.com/office/drawing/2014/main" id="{B765F7C0-E031-2C2A-25D3-6031A26DBE7F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Google Shape;4729;p55">
              <a:extLst>
                <a:ext uri="{FF2B5EF4-FFF2-40B4-BE49-F238E27FC236}">
                  <a16:creationId xmlns:a16="http://schemas.microsoft.com/office/drawing/2014/main" id="{B60F1A00-06F5-E78A-0B74-8F82C7356F4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Google Shape;4730;p55">
              <a:extLst>
                <a:ext uri="{FF2B5EF4-FFF2-40B4-BE49-F238E27FC236}">
                  <a16:creationId xmlns:a16="http://schemas.microsoft.com/office/drawing/2014/main" id="{6A3B59B5-222C-19BB-EB69-3C586FABA569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Google Shape;4731;p55">
              <a:extLst>
                <a:ext uri="{FF2B5EF4-FFF2-40B4-BE49-F238E27FC236}">
                  <a16:creationId xmlns:a16="http://schemas.microsoft.com/office/drawing/2014/main" id="{2A353AFB-BE61-4D5B-64EF-8B0B431D5D79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Google Shape;4732;p55">
              <a:extLst>
                <a:ext uri="{FF2B5EF4-FFF2-40B4-BE49-F238E27FC236}">
                  <a16:creationId xmlns:a16="http://schemas.microsoft.com/office/drawing/2014/main" id="{83A0EA60-2786-3EFF-2B81-E6555FB95F44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Google Shape;4733;p55">
              <a:extLst>
                <a:ext uri="{FF2B5EF4-FFF2-40B4-BE49-F238E27FC236}">
                  <a16:creationId xmlns:a16="http://schemas.microsoft.com/office/drawing/2014/main" id="{CB92E174-FB77-C67E-264F-F5510B172A69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Google Shape;4734;p55">
              <a:extLst>
                <a:ext uri="{FF2B5EF4-FFF2-40B4-BE49-F238E27FC236}">
                  <a16:creationId xmlns:a16="http://schemas.microsoft.com/office/drawing/2014/main" id="{1FE38DAD-3D08-C7FF-6296-EF97F42FC6E1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Google Shape;4735;p55">
              <a:extLst>
                <a:ext uri="{FF2B5EF4-FFF2-40B4-BE49-F238E27FC236}">
                  <a16:creationId xmlns:a16="http://schemas.microsoft.com/office/drawing/2014/main" id="{F3DC18FA-5050-4948-44D1-33211D744706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Google Shape;4736;p55">
              <a:extLst>
                <a:ext uri="{FF2B5EF4-FFF2-40B4-BE49-F238E27FC236}">
                  <a16:creationId xmlns:a16="http://schemas.microsoft.com/office/drawing/2014/main" id="{79C3F72D-34CC-C88F-E970-A48BEED9490C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Google Shape;4737;p55">
              <a:extLst>
                <a:ext uri="{FF2B5EF4-FFF2-40B4-BE49-F238E27FC236}">
                  <a16:creationId xmlns:a16="http://schemas.microsoft.com/office/drawing/2014/main" id="{CF9013B7-3338-8195-FBFE-6D0A680FEF2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Google Shape;4738;p55">
              <a:extLst>
                <a:ext uri="{FF2B5EF4-FFF2-40B4-BE49-F238E27FC236}">
                  <a16:creationId xmlns:a16="http://schemas.microsoft.com/office/drawing/2014/main" id="{99786B4A-8CF2-37A4-12FC-47ADEBF7D00B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Google Shape;4739;p55">
              <a:extLst>
                <a:ext uri="{FF2B5EF4-FFF2-40B4-BE49-F238E27FC236}">
                  <a16:creationId xmlns:a16="http://schemas.microsoft.com/office/drawing/2014/main" id="{A8FEEB44-B0C5-AE46-DC49-E4DFAC36D7D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Google Shape;4740;p55">
              <a:extLst>
                <a:ext uri="{FF2B5EF4-FFF2-40B4-BE49-F238E27FC236}">
                  <a16:creationId xmlns:a16="http://schemas.microsoft.com/office/drawing/2014/main" id="{5772D860-61C0-F407-0E45-BBD6BFF511CF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Google Shape;4741;p55">
              <a:extLst>
                <a:ext uri="{FF2B5EF4-FFF2-40B4-BE49-F238E27FC236}">
                  <a16:creationId xmlns:a16="http://schemas.microsoft.com/office/drawing/2014/main" id="{24B3D588-D150-03FA-F9B0-12AED81A0D0C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Google Shape;4742;p55">
              <a:extLst>
                <a:ext uri="{FF2B5EF4-FFF2-40B4-BE49-F238E27FC236}">
                  <a16:creationId xmlns:a16="http://schemas.microsoft.com/office/drawing/2014/main" id="{EB6CB27B-AFF3-EB71-60C4-210CFCA6074B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Google Shape;4743;p55">
              <a:extLst>
                <a:ext uri="{FF2B5EF4-FFF2-40B4-BE49-F238E27FC236}">
                  <a16:creationId xmlns:a16="http://schemas.microsoft.com/office/drawing/2014/main" id="{C8361D15-62D6-0FCC-DD10-240BCEF60646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Google Shape;4744;p55">
              <a:extLst>
                <a:ext uri="{FF2B5EF4-FFF2-40B4-BE49-F238E27FC236}">
                  <a16:creationId xmlns:a16="http://schemas.microsoft.com/office/drawing/2014/main" id="{189D2947-3480-C1A4-D29A-7F5C38614312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Google Shape;4745;p55">
              <a:extLst>
                <a:ext uri="{FF2B5EF4-FFF2-40B4-BE49-F238E27FC236}">
                  <a16:creationId xmlns:a16="http://schemas.microsoft.com/office/drawing/2014/main" id="{F7E96C53-6385-D13D-C99F-47CE6973A175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Google Shape;4746;p55">
              <a:extLst>
                <a:ext uri="{FF2B5EF4-FFF2-40B4-BE49-F238E27FC236}">
                  <a16:creationId xmlns:a16="http://schemas.microsoft.com/office/drawing/2014/main" id="{035281B5-FEE9-35D9-A0C9-1E1ADCC757DD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Google Shape;4747;p55">
              <a:extLst>
                <a:ext uri="{FF2B5EF4-FFF2-40B4-BE49-F238E27FC236}">
                  <a16:creationId xmlns:a16="http://schemas.microsoft.com/office/drawing/2014/main" id="{AE63B7DF-4CCC-99F3-C6A8-B6F040825E54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Google Shape;4748;p55">
              <a:extLst>
                <a:ext uri="{FF2B5EF4-FFF2-40B4-BE49-F238E27FC236}">
                  <a16:creationId xmlns:a16="http://schemas.microsoft.com/office/drawing/2014/main" id="{BEE301CB-6EB2-8AF5-7B00-37F2437FC666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Google Shape;4749;p55">
              <a:extLst>
                <a:ext uri="{FF2B5EF4-FFF2-40B4-BE49-F238E27FC236}">
                  <a16:creationId xmlns:a16="http://schemas.microsoft.com/office/drawing/2014/main" id="{A10A4A12-9B54-9A50-BE10-8B8AB03DCE50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Google Shape;4750;p55">
              <a:extLst>
                <a:ext uri="{FF2B5EF4-FFF2-40B4-BE49-F238E27FC236}">
                  <a16:creationId xmlns:a16="http://schemas.microsoft.com/office/drawing/2014/main" id="{C6AC4519-55E7-551E-6929-A10F0438DAE8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Google Shape;4751;p55">
              <a:extLst>
                <a:ext uri="{FF2B5EF4-FFF2-40B4-BE49-F238E27FC236}">
                  <a16:creationId xmlns:a16="http://schemas.microsoft.com/office/drawing/2014/main" id="{36F412FF-B5BA-51F0-56E1-6B979A5FD805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Google Shape;4752;p55">
              <a:extLst>
                <a:ext uri="{FF2B5EF4-FFF2-40B4-BE49-F238E27FC236}">
                  <a16:creationId xmlns:a16="http://schemas.microsoft.com/office/drawing/2014/main" id="{A436E18F-5C00-1184-E7E9-B8150525E32E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Google Shape;4753;p55">
              <a:extLst>
                <a:ext uri="{FF2B5EF4-FFF2-40B4-BE49-F238E27FC236}">
                  <a16:creationId xmlns:a16="http://schemas.microsoft.com/office/drawing/2014/main" id="{55C32443-9FFD-2726-F7E4-D80EDC25FE75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Google Shape;4754;p55">
              <a:extLst>
                <a:ext uri="{FF2B5EF4-FFF2-40B4-BE49-F238E27FC236}">
                  <a16:creationId xmlns:a16="http://schemas.microsoft.com/office/drawing/2014/main" id="{8099191A-B621-D8A6-4319-5A6EE983ABF7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Google Shape;4755;p55">
              <a:extLst>
                <a:ext uri="{FF2B5EF4-FFF2-40B4-BE49-F238E27FC236}">
                  <a16:creationId xmlns:a16="http://schemas.microsoft.com/office/drawing/2014/main" id="{8AD7ECE0-A16D-A267-12D5-8BC217D81A04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Google Shape;4756;p55">
              <a:extLst>
                <a:ext uri="{FF2B5EF4-FFF2-40B4-BE49-F238E27FC236}">
                  <a16:creationId xmlns:a16="http://schemas.microsoft.com/office/drawing/2014/main" id="{374F9CA0-30BD-63A6-FA64-1AFF0137CF07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Google Shape;4757;p55">
              <a:extLst>
                <a:ext uri="{FF2B5EF4-FFF2-40B4-BE49-F238E27FC236}">
                  <a16:creationId xmlns:a16="http://schemas.microsoft.com/office/drawing/2014/main" id="{C36E951F-AA34-B355-CEB6-01194B6794BE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Google Shape;4758;p55">
              <a:extLst>
                <a:ext uri="{FF2B5EF4-FFF2-40B4-BE49-F238E27FC236}">
                  <a16:creationId xmlns:a16="http://schemas.microsoft.com/office/drawing/2014/main" id="{0206661C-137F-2265-4D6C-0D32CEAA20B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Google Shape;4759;p55">
              <a:extLst>
                <a:ext uri="{FF2B5EF4-FFF2-40B4-BE49-F238E27FC236}">
                  <a16:creationId xmlns:a16="http://schemas.microsoft.com/office/drawing/2014/main" id="{FFB6BDFE-3981-29F6-5EC9-3015A9269DF1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1" name="Google Shape;3561;p40"/>
          <p:cNvSpPr txBox="1">
            <a:spLocks noGrp="1"/>
          </p:cNvSpPr>
          <p:nvPr>
            <p:ph type="title"/>
          </p:nvPr>
        </p:nvSpPr>
        <p:spPr>
          <a:xfrm>
            <a:off x="3267074" y="1512757"/>
            <a:ext cx="2438400" cy="56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6">
                    <a:lumMod val="10000"/>
                  </a:schemeClr>
                </a:solidFill>
                <a:latin typeface="+mj-lt"/>
              </a:rPr>
              <a:t>Bài giải</a:t>
            </a:r>
            <a:endParaRPr dirty="0">
              <a:solidFill>
                <a:schemeClr val="accent6">
                  <a:lumMod val="10000"/>
                </a:schemeClr>
              </a:solidFill>
              <a:latin typeface="+mj-lt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562" name="Google Shape;3562;p40"/>
              <p:cNvSpPr txBox="1">
                <a:spLocks noGrp="1"/>
              </p:cNvSpPr>
              <p:nvPr>
                <p:ph type="body" idx="1"/>
              </p:nvPr>
            </p:nvSpPr>
            <p:spPr>
              <a:xfrm>
                <a:off x="2583399" y="2219592"/>
                <a:ext cx="3857625" cy="1702168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marL="0" lvl="0" indent="0" algn="ctr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 dirty="0">
                    <a:solidFill>
                      <a:srgbClr val="000000"/>
                    </a:solidFill>
                    <a:latin typeface="+mn-lt"/>
                  </a:rPr>
                  <a:t>Độ dài đoạn thẳng CD là:</a:t>
                </a:r>
              </a:p>
              <a:p>
                <a:pPr marL="0" lvl="0" indent="0" algn="ctr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2</m:t>
                    </m:r>
                    <m:r>
                      <a:rPr lang="en-US" sz="24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×3=6</m:t>
                    </m:r>
                  </m:oMath>
                </a14:m>
                <a:r>
                  <a:rPr lang="en-US" sz="2400" dirty="0">
                    <a:solidFill>
                      <a:srgbClr val="000000"/>
                    </a:solidFill>
                    <a:latin typeface="+mn-lt"/>
                  </a:rPr>
                  <a:t> (cm)</a:t>
                </a:r>
              </a:p>
              <a:p>
                <a:pPr marL="0" lvl="0" indent="0" algn="ctr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 dirty="0">
                    <a:solidFill>
                      <a:srgbClr val="000000"/>
                    </a:solidFill>
                    <a:latin typeface="+mn-lt"/>
                  </a:rPr>
                  <a:t>	</a:t>
                </a:r>
                <a:r>
                  <a:rPr lang="en-US" sz="2400" dirty="0" err="1">
                    <a:solidFill>
                      <a:srgbClr val="000000"/>
                    </a:solidFill>
                    <a:latin typeface="+mn-lt"/>
                  </a:rPr>
                  <a:t>Đáp</a:t>
                </a:r>
                <a:r>
                  <a:rPr lang="en-US" sz="2400" dirty="0">
                    <a:solidFill>
                      <a:srgbClr val="000000"/>
                    </a:solidFill>
                    <a:latin typeface="+mn-lt"/>
                  </a:rPr>
                  <a:t> </a:t>
                </a:r>
                <a:r>
                  <a:rPr lang="en-US" sz="2400" dirty="0" err="1">
                    <a:solidFill>
                      <a:srgbClr val="000000"/>
                    </a:solidFill>
                    <a:latin typeface="+mn-lt"/>
                  </a:rPr>
                  <a:t>số</a:t>
                </a:r>
                <a:r>
                  <a:rPr lang="en-US" sz="2400" dirty="0">
                    <a:solidFill>
                      <a:srgbClr val="000000"/>
                    </a:solidFill>
                    <a:latin typeface="+mn-lt"/>
                  </a:rPr>
                  <a:t>: 6 cm.</a:t>
                </a:r>
              </a:p>
            </p:txBody>
          </p:sp>
        </mc:Choice>
        <mc:Fallback>
          <p:sp>
            <p:nvSpPr>
              <p:cNvPr id="3562" name="Google Shape;3562;p40"/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2583399" y="2219592"/>
                <a:ext cx="3857625" cy="1702168"/>
              </a:xfrm>
              <a:prstGeom prst="rect">
                <a:avLst/>
              </a:prstGeom>
              <a:blipFill>
                <a:blip r:embed="rId3"/>
                <a:stretch>
                  <a:fillRect b="-967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Hình chữ nhật: Góc Tròn 4">
            <a:extLst>
              <a:ext uri="{FF2B5EF4-FFF2-40B4-BE49-F238E27FC236}">
                <a16:creationId xmlns:a16="http://schemas.microsoft.com/office/drawing/2014/main" id="{91C7BAF7-2F76-DC5C-1409-6C2D64C1857E}"/>
              </a:ext>
            </a:extLst>
          </p:cNvPr>
          <p:cNvSpPr/>
          <p:nvPr/>
        </p:nvSpPr>
        <p:spPr>
          <a:xfrm>
            <a:off x="27709" y="4303915"/>
            <a:ext cx="9116291" cy="83958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Muốn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gấp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lên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lần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, ta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lấy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đó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nhân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lần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rPr>
              <a:t>. </a:t>
            </a:r>
            <a:endParaRPr lang="en-US" sz="2400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6" name="Google Shape;4718;p55">
            <a:extLst>
              <a:ext uri="{FF2B5EF4-FFF2-40B4-BE49-F238E27FC236}">
                <a16:creationId xmlns:a16="http://schemas.microsoft.com/office/drawing/2014/main" id="{7C9260CC-323C-276D-F2A1-6F67FB653B27}"/>
              </a:ext>
            </a:extLst>
          </p:cNvPr>
          <p:cNvGrpSpPr/>
          <p:nvPr/>
        </p:nvGrpSpPr>
        <p:grpSpPr>
          <a:xfrm>
            <a:off x="284273" y="2867964"/>
            <a:ext cx="338072" cy="417985"/>
            <a:chOff x="4996825" y="327400"/>
            <a:chExt cx="1034125" cy="949875"/>
          </a:xfrm>
        </p:grpSpPr>
        <p:sp>
          <p:nvSpPr>
            <p:cNvPr id="7" name="Google Shape;4719;p55">
              <a:extLst>
                <a:ext uri="{FF2B5EF4-FFF2-40B4-BE49-F238E27FC236}">
                  <a16:creationId xmlns:a16="http://schemas.microsoft.com/office/drawing/2014/main" id="{EF24079E-24A1-E0E0-9E01-CA64A4D322F6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Google Shape;4720;p55">
              <a:extLst>
                <a:ext uri="{FF2B5EF4-FFF2-40B4-BE49-F238E27FC236}">
                  <a16:creationId xmlns:a16="http://schemas.microsoft.com/office/drawing/2014/main" id="{5D50A046-3EEB-9CA7-CFF3-CA05DD0330AE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Google Shape;4721;p55">
              <a:extLst>
                <a:ext uri="{FF2B5EF4-FFF2-40B4-BE49-F238E27FC236}">
                  <a16:creationId xmlns:a16="http://schemas.microsoft.com/office/drawing/2014/main" id="{4172CDB5-8792-0204-9534-FE37AC727B4B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Google Shape;4722;p55">
              <a:extLst>
                <a:ext uri="{FF2B5EF4-FFF2-40B4-BE49-F238E27FC236}">
                  <a16:creationId xmlns:a16="http://schemas.microsoft.com/office/drawing/2014/main" id="{60B3C455-94BB-B83C-2E37-FBF46401EAC6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Google Shape;4723;p55">
              <a:extLst>
                <a:ext uri="{FF2B5EF4-FFF2-40B4-BE49-F238E27FC236}">
                  <a16:creationId xmlns:a16="http://schemas.microsoft.com/office/drawing/2014/main" id="{62B8F19E-72A7-8D16-448A-48E86D8BDA72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Google Shape;4724;p55">
              <a:extLst>
                <a:ext uri="{FF2B5EF4-FFF2-40B4-BE49-F238E27FC236}">
                  <a16:creationId xmlns:a16="http://schemas.microsoft.com/office/drawing/2014/main" id="{0146B24E-DC30-D961-F5FD-A3231C7BEF90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Google Shape;4725;p55">
              <a:extLst>
                <a:ext uri="{FF2B5EF4-FFF2-40B4-BE49-F238E27FC236}">
                  <a16:creationId xmlns:a16="http://schemas.microsoft.com/office/drawing/2014/main" id="{EEB6C640-3168-4972-42EA-0855A9581274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Google Shape;4726;p55">
              <a:extLst>
                <a:ext uri="{FF2B5EF4-FFF2-40B4-BE49-F238E27FC236}">
                  <a16:creationId xmlns:a16="http://schemas.microsoft.com/office/drawing/2014/main" id="{245BEF2A-357E-F6FC-2B88-1C2ED841D1A6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Google Shape;4727;p55">
              <a:extLst>
                <a:ext uri="{FF2B5EF4-FFF2-40B4-BE49-F238E27FC236}">
                  <a16:creationId xmlns:a16="http://schemas.microsoft.com/office/drawing/2014/main" id="{14046388-C00B-604F-D114-6AB0D65F482F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Google Shape;4728;p55">
              <a:extLst>
                <a:ext uri="{FF2B5EF4-FFF2-40B4-BE49-F238E27FC236}">
                  <a16:creationId xmlns:a16="http://schemas.microsoft.com/office/drawing/2014/main" id="{FCBD48AA-9C64-AA5D-8213-6DFC90E525FC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Google Shape;4729;p55">
              <a:extLst>
                <a:ext uri="{FF2B5EF4-FFF2-40B4-BE49-F238E27FC236}">
                  <a16:creationId xmlns:a16="http://schemas.microsoft.com/office/drawing/2014/main" id="{F2D440DD-DE47-E25A-E1B8-F6752D8B967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4730;p55">
              <a:extLst>
                <a:ext uri="{FF2B5EF4-FFF2-40B4-BE49-F238E27FC236}">
                  <a16:creationId xmlns:a16="http://schemas.microsoft.com/office/drawing/2014/main" id="{0F831FF5-1E4E-AAB9-0FCE-DDBBFD107BD2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4731;p55">
              <a:extLst>
                <a:ext uri="{FF2B5EF4-FFF2-40B4-BE49-F238E27FC236}">
                  <a16:creationId xmlns:a16="http://schemas.microsoft.com/office/drawing/2014/main" id="{37E151C1-A1DA-D9E3-2F5C-26A890692F19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4732;p55">
              <a:extLst>
                <a:ext uri="{FF2B5EF4-FFF2-40B4-BE49-F238E27FC236}">
                  <a16:creationId xmlns:a16="http://schemas.microsoft.com/office/drawing/2014/main" id="{50F2FD2E-94BA-F33C-DA42-6C46FC8EE8E3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4733;p55">
              <a:extLst>
                <a:ext uri="{FF2B5EF4-FFF2-40B4-BE49-F238E27FC236}">
                  <a16:creationId xmlns:a16="http://schemas.microsoft.com/office/drawing/2014/main" id="{90EAE877-B701-0E86-999F-43F7AF45FB3F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4734;p55">
              <a:extLst>
                <a:ext uri="{FF2B5EF4-FFF2-40B4-BE49-F238E27FC236}">
                  <a16:creationId xmlns:a16="http://schemas.microsoft.com/office/drawing/2014/main" id="{7254EFFE-F268-E182-2BB6-7779067E4B57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Google Shape;4735;p55">
              <a:extLst>
                <a:ext uri="{FF2B5EF4-FFF2-40B4-BE49-F238E27FC236}">
                  <a16:creationId xmlns:a16="http://schemas.microsoft.com/office/drawing/2014/main" id="{6D064FA1-050B-7697-8708-D15496EDC5F0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4736;p55">
              <a:extLst>
                <a:ext uri="{FF2B5EF4-FFF2-40B4-BE49-F238E27FC236}">
                  <a16:creationId xmlns:a16="http://schemas.microsoft.com/office/drawing/2014/main" id="{DF7F6E80-C002-7B40-DCB0-9FD535AEEF53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Google Shape;4737;p55">
              <a:extLst>
                <a:ext uri="{FF2B5EF4-FFF2-40B4-BE49-F238E27FC236}">
                  <a16:creationId xmlns:a16="http://schemas.microsoft.com/office/drawing/2014/main" id="{1C88F35E-B8C1-F50A-B6AB-EBC40B53A893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4738;p55">
              <a:extLst>
                <a:ext uri="{FF2B5EF4-FFF2-40B4-BE49-F238E27FC236}">
                  <a16:creationId xmlns:a16="http://schemas.microsoft.com/office/drawing/2014/main" id="{ED383520-5F8D-23B7-FBD1-AB34AB7AF57D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4739;p55">
              <a:extLst>
                <a:ext uri="{FF2B5EF4-FFF2-40B4-BE49-F238E27FC236}">
                  <a16:creationId xmlns:a16="http://schemas.microsoft.com/office/drawing/2014/main" id="{C63A6971-20A3-1090-733F-E446AC75979A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Google Shape;4740;p55">
              <a:extLst>
                <a:ext uri="{FF2B5EF4-FFF2-40B4-BE49-F238E27FC236}">
                  <a16:creationId xmlns:a16="http://schemas.microsoft.com/office/drawing/2014/main" id="{82CA79D5-DAE4-3182-7CBE-2F9DDB66C848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4741;p55">
              <a:extLst>
                <a:ext uri="{FF2B5EF4-FFF2-40B4-BE49-F238E27FC236}">
                  <a16:creationId xmlns:a16="http://schemas.microsoft.com/office/drawing/2014/main" id="{46B350B7-B315-3D41-074C-2F4A30BDD6C9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Google Shape;4742;p55">
              <a:extLst>
                <a:ext uri="{FF2B5EF4-FFF2-40B4-BE49-F238E27FC236}">
                  <a16:creationId xmlns:a16="http://schemas.microsoft.com/office/drawing/2014/main" id="{3D8B03F7-2254-883D-796F-5C8D33D33E53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Google Shape;4743;p55">
              <a:extLst>
                <a:ext uri="{FF2B5EF4-FFF2-40B4-BE49-F238E27FC236}">
                  <a16:creationId xmlns:a16="http://schemas.microsoft.com/office/drawing/2014/main" id="{FDA6A90D-1159-C24A-F40F-8118C46EA73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Google Shape;4744;p55">
              <a:extLst>
                <a:ext uri="{FF2B5EF4-FFF2-40B4-BE49-F238E27FC236}">
                  <a16:creationId xmlns:a16="http://schemas.microsoft.com/office/drawing/2014/main" id="{8D20BEB5-706E-3A2F-560E-831AC50BCB44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Google Shape;4745;p55">
              <a:extLst>
                <a:ext uri="{FF2B5EF4-FFF2-40B4-BE49-F238E27FC236}">
                  <a16:creationId xmlns:a16="http://schemas.microsoft.com/office/drawing/2014/main" id="{15FD705B-C8FE-EFD6-45C9-FA42EDE39793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Google Shape;4746;p55">
              <a:extLst>
                <a:ext uri="{FF2B5EF4-FFF2-40B4-BE49-F238E27FC236}">
                  <a16:creationId xmlns:a16="http://schemas.microsoft.com/office/drawing/2014/main" id="{5D260302-0832-A69C-7FB7-917320035FA4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Google Shape;4747;p55">
              <a:extLst>
                <a:ext uri="{FF2B5EF4-FFF2-40B4-BE49-F238E27FC236}">
                  <a16:creationId xmlns:a16="http://schemas.microsoft.com/office/drawing/2014/main" id="{2A26342B-8B64-207E-3E21-8DA22FE86F9F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Google Shape;4748;p55">
              <a:extLst>
                <a:ext uri="{FF2B5EF4-FFF2-40B4-BE49-F238E27FC236}">
                  <a16:creationId xmlns:a16="http://schemas.microsoft.com/office/drawing/2014/main" id="{5A572B8F-169C-6224-3EA0-D92C9961A3F4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Google Shape;4749;p55">
              <a:extLst>
                <a:ext uri="{FF2B5EF4-FFF2-40B4-BE49-F238E27FC236}">
                  <a16:creationId xmlns:a16="http://schemas.microsoft.com/office/drawing/2014/main" id="{8D1BEC8B-9FE6-E191-9BBC-981899122512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Google Shape;4750;p55">
              <a:extLst>
                <a:ext uri="{FF2B5EF4-FFF2-40B4-BE49-F238E27FC236}">
                  <a16:creationId xmlns:a16="http://schemas.microsoft.com/office/drawing/2014/main" id="{E5667B7E-539F-86F8-9E47-73C9AB75EE86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Google Shape;4751;p55">
              <a:extLst>
                <a:ext uri="{FF2B5EF4-FFF2-40B4-BE49-F238E27FC236}">
                  <a16:creationId xmlns:a16="http://schemas.microsoft.com/office/drawing/2014/main" id="{7B3D70B3-E037-F2EC-F3BD-5C3EDB8A45B3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Google Shape;4752;p55">
              <a:extLst>
                <a:ext uri="{FF2B5EF4-FFF2-40B4-BE49-F238E27FC236}">
                  <a16:creationId xmlns:a16="http://schemas.microsoft.com/office/drawing/2014/main" id="{204C2190-AD20-64EA-B0F4-4C2F87427738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4753;p55">
              <a:extLst>
                <a:ext uri="{FF2B5EF4-FFF2-40B4-BE49-F238E27FC236}">
                  <a16:creationId xmlns:a16="http://schemas.microsoft.com/office/drawing/2014/main" id="{22C97CA0-55E2-A571-FE91-30A0FF99254C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4754;p55">
              <a:extLst>
                <a:ext uri="{FF2B5EF4-FFF2-40B4-BE49-F238E27FC236}">
                  <a16:creationId xmlns:a16="http://schemas.microsoft.com/office/drawing/2014/main" id="{1F0B98C5-956A-4F8E-641B-9A1FB13DF3A1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4755;p55">
              <a:extLst>
                <a:ext uri="{FF2B5EF4-FFF2-40B4-BE49-F238E27FC236}">
                  <a16:creationId xmlns:a16="http://schemas.microsoft.com/office/drawing/2014/main" id="{45A4FB37-7B88-E234-1F94-D8839ED3F9A2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Google Shape;4756;p55">
              <a:extLst>
                <a:ext uri="{FF2B5EF4-FFF2-40B4-BE49-F238E27FC236}">
                  <a16:creationId xmlns:a16="http://schemas.microsoft.com/office/drawing/2014/main" id="{DA15F830-563D-39FF-CF2F-1EB8B1BEA68A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Google Shape;4757;p55">
              <a:extLst>
                <a:ext uri="{FF2B5EF4-FFF2-40B4-BE49-F238E27FC236}">
                  <a16:creationId xmlns:a16="http://schemas.microsoft.com/office/drawing/2014/main" id="{C416889C-383F-C7DF-6836-4F45F9AF125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Google Shape;4758;p55">
              <a:extLst>
                <a:ext uri="{FF2B5EF4-FFF2-40B4-BE49-F238E27FC236}">
                  <a16:creationId xmlns:a16="http://schemas.microsoft.com/office/drawing/2014/main" id="{907B65C7-338E-8E36-FB43-9975537A5903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Google Shape;4759;p55">
              <a:extLst>
                <a:ext uri="{FF2B5EF4-FFF2-40B4-BE49-F238E27FC236}">
                  <a16:creationId xmlns:a16="http://schemas.microsoft.com/office/drawing/2014/main" id="{8F78FD9D-942A-12A4-4D9C-BB2F92710EF2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8" name="Google Shape;4718;p55">
            <a:extLst>
              <a:ext uri="{FF2B5EF4-FFF2-40B4-BE49-F238E27FC236}">
                <a16:creationId xmlns:a16="http://schemas.microsoft.com/office/drawing/2014/main" id="{78D45B23-BB78-756C-7CBC-78F7BFF671D1}"/>
              </a:ext>
            </a:extLst>
          </p:cNvPr>
          <p:cNvGrpSpPr/>
          <p:nvPr/>
        </p:nvGrpSpPr>
        <p:grpSpPr>
          <a:xfrm>
            <a:off x="845383" y="152473"/>
            <a:ext cx="338072" cy="417985"/>
            <a:chOff x="4996825" y="327400"/>
            <a:chExt cx="1034125" cy="949875"/>
          </a:xfrm>
        </p:grpSpPr>
        <p:sp>
          <p:nvSpPr>
            <p:cNvPr id="49" name="Google Shape;4719;p55">
              <a:extLst>
                <a:ext uri="{FF2B5EF4-FFF2-40B4-BE49-F238E27FC236}">
                  <a16:creationId xmlns:a16="http://schemas.microsoft.com/office/drawing/2014/main" id="{0C0790F5-2AA6-C641-B4A1-4FBDCE351084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Google Shape;4720;p55">
              <a:extLst>
                <a:ext uri="{FF2B5EF4-FFF2-40B4-BE49-F238E27FC236}">
                  <a16:creationId xmlns:a16="http://schemas.microsoft.com/office/drawing/2014/main" id="{73D5EA08-3658-C653-8E6C-8A3283F1B856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Google Shape;4721;p55">
              <a:extLst>
                <a:ext uri="{FF2B5EF4-FFF2-40B4-BE49-F238E27FC236}">
                  <a16:creationId xmlns:a16="http://schemas.microsoft.com/office/drawing/2014/main" id="{2E3C26D8-C26B-B4AF-D29B-1E0278A7C28C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4722;p55">
              <a:extLst>
                <a:ext uri="{FF2B5EF4-FFF2-40B4-BE49-F238E27FC236}">
                  <a16:creationId xmlns:a16="http://schemas.microsoft.com/office/drawing/2014/main" id="{632462B9-8E8D-0EB6-9D66-7903ECAF852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4723;p55">
              <a:extLst>
                <a:ext uri="{FF2B5EF4-FFF2-40B4-BE49-F238E27FC236}">
                  <a16:creationId xmlns:a16="http://schemas.microsoft.com/office/drawing/2014/main" id="{FD8D115A-7EEB-B8ED-9512-0049A6A16220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Google Shape;4724;p55">
              <a:extLst>
                <a:ext uri="{FF2B5EF4-FFF2-40B4-BE49-F238E27FC236}">
                  <a16:creationId xmlns:a16="http://schemas.microsoft.com/office/drawing/2014/main" id="{397974FE-486D-0605-7E70-F0D8C6795854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4725;p55">
              <a:extLst>
                <a:ext uri="{FF2B5EF4-FFF2-40B4-BE49-F238E27FC236}">
                  <a16:creationId xmlns:a16="http://schemas.microsoft.com/office/drawing/2014/main" id="{11D4F225-24EA-F5C8-A619-531D04B0D405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4726;p55">
              <a:extLst>
                <a:ext uri="{FF2B5EF4-FFF2-40B4-BE49-F238E27FC236}">
                  <a16:creationId xmlns:a16="http://schemas.microsoft.com/office/drawing/2014/main" id="{F3CB3EBD-21C8-A2D2-11FC-10666DF1B19A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4727;p55">
              <a:extLst>
                <a:ext uri="{FF2B5EF4-FFF2-40B4-BE49-F238E27FC236}">
                  <a16:creationId xmlns:a16="http://schemas.microsoft.com/office/drawing/2014/main" id="{59F1A901-4AE1-A3AA-0649-0C5FA38A0F9F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4728;p55">
              <a:extLst>
                <a:ext uri="{FF2B5EF4-FFF2-40B4-BE49-F238E27FC236}">
                  <a16:creationId xmlns:a16="http://schemas.microsoft.com/office/drawing/2014/main" id="{55350199-168D-3F6B-3900-4E705871FBE4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Google Shape;4729;p55">
              <a:extLst>
                <a:ext uri="{FF2B5EF4-FFF2-40B4-BE49-F238E27FC236}">
                  <a16:creationId xmlns:a16="http://schemas.microsoft.com/office/drawing/2014/main" id="{B9721D34-26C9-881E-62B8-70E80D16CBF5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Google Shape;4730;p55">
              <a:extLst>
                <a:ext uri="{FF2B5EF4-FFF2-40B4-BE49-F238E27FC236}">
                  <a16:creationId xmlns:a16="http://schemas.microsoft.com/office/drawing/2014/main" id="{E4088D2C-C34F-AE14-2038-8D288C74E519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4731;p55">
              <a:extLst>
                <a:ext uri="{FF2B5EF4-FFF2-40B4-BE49-F238E27FC236}">
                  <a16:creationId xmlns:a16="http://schemas.microsoft.com/office/drawing/2014/main" id="{CF06D35F-4193-5FD6-A23D-242A3023801F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4732;p55">
              <a:extLst>
                <a:ext uri="{FF2B5EF4-FFF2-40B4-BE49-F238E27FC236}">
                  <a16:creationId xmlns:a16="http://schemas.microsoft.com/office/drawing/2014/main" id="{E5349708-726D-1603-69DC-FA29D555BBCF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4733;p55">
              <a:extLst>
                <a:ext uri="{FF2B5EF4-FFF2-40B4-BE49-F238E27FC236}">
                  <a16:creationId xmlns:a16="http://schemas.microsoft.com/office/drawing/2014/main" id="{409A2471-0316-4F5C-C6E5-202FAA3CC480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Google Shape;4734;p55">
              <a:extLst>
                <a:ext uri="{FF2B5EF4-FFF2-40B4-BE49-F238E27FC236}">
                  <a16:creationId xmlns:a16="http://schemas.microsoft.com/office/drawing/2014/main" id="{8CB5D458-E3F0-2DDA-17B5-F8D7C19073F0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Google Shape;4735;p55">
              <a:extLst>
                <a:ext uri="{FF2B5EF4-FFF2-40B4-BE49-F238E27FC236}">
                  <a16:creationId xmlns:a16="http://schemas.microsoft.com/office/drawing/2014/main" id="{EC823244-0CFA-1CF2-EEAB-CA618A1B5E6A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Google Shape;4736;p55">
              <a:extLst>
                <a:ext uri="{FF2B5EF4-FFF2-40B4-BE49-F238E27FC236}">
                  <a16:creationId xmlns:a16="http://schemas.microsoft.com/office/drawing/2014/main" id="{CBAC0503-1FFD-ABAE-E96C-49AFC058603A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Google Shape;4737;p55">
              <a:extLst>
                <a:ext uri="{FF2B5EF4-FFF2-40B4-BE49-F238E27FC236}">
                  <a16:creationId xmlns:a16="http://schemas.microsoft.com/office/drawing/2014/main" id="{8903DE8A-3EE9-E0BA-99BD-90ABD5AFD4ED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Google Shape;4738;p55">
              <a:extLst>
                <a:ext uri="{FF2B5EF4-FFF2-40B4-BE49-F238E27FC236}">
                  <a16:creationId xmlns:a16="http://schemas.microsoft.com/office/drawing/2014/main" id="{C7679101-F918-E4D8-6479-E5573D96C213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Google Shape;4739;p55">
              <a:extLst>
                <a:ext uri="{FF2B5EF4-FFF2-40B4-BE49-F238E27FC236}">
                  <a16:creationId xmlns:a16="http://schemas.microsoft.com/office/drawing/2014/main" id="{0F538579-3AAD-70B1-EF36-2911A6546258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Google Shape;4740;p55">
              <a:extLst>
                <a:ext uri="{FF2B5EF4-FFF2-40B4-BE49-F238E27FC236}">
                  <a16:creationId xmlns:a16="http://schemas.microsoft.com/office/drawing/2014/main" id="{C5C6E2CA-FB15-210E-ED8D-8D0A09998C9C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Google Shape;4741;p55">
              <a:extLst>
                <a:ext uri="{FF2B5EF4-FFF2-40B4-BE49-F238E27FC236}">
                  <a16:creationId xmlns:a16="http://schemas.microsoft.com/office/drawing/2014/main" id="{6700A257-8563-AF46-4366-021DD1E4E3D7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Google Shape;4742;p55">
              <a:extLst>
                <a:ext uri="{FF2B5EF4-FFF2-40B4-BE49-F238E27FC236}">
                  <a16:creationId xmlns:a16="http://schemas.microsoft.com/office/drawing/2014/main" id="{264D988C-EC94-3349-00D4-593C865ADACE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Google Shape;4743;p55">
              <a:extLst>
                <a:ext uri="{FF2B5EF4-FFF2-40B4-BE49-F238E27FC236}">
                  <a16:creationId xmlns:a16="http://schemas.microsoft.com/office/drawing/2014/main" id="{33990670-7C76-ECE6-1FB1-42ABB2D77D8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Google Shape;4744;p55">
              <a:extLst>
                <a:ext uri="{FF2B5EF4-FFF2-40B4-BE49-F238E27FC236}">
                  <a16:creationId xmlns:a16="http://schemas.microsoft.com/office/drawing/2014/main" id="{8043EB8C-3859-7FA7-ABFA-384A1A9D79EE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Google Shape;4745;p55">
              <a:extLst>
                <a:ext uri="{FF2B5EF4-FFF2-40B4-BE49-F238E27FC236}">
                  <a16:creationId xmlns:a16="http://schemas.microsoft.com/office/drawing/2014/main" id="{C38052FF-7E20-730A-8DD1-4040594F8E61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Google Shape;4746;p55">
              <a:extLst>
                <a:ext uri="{FF2B5EF4-FFF2-40B4-BE49-F238E27FC236}">
                  <a16:creationId xmlns:a16="http://schemas.microsoft.com/office/drawing/2014/main" id="{E34AA507-8615-6D51-277C-A9963F2655FD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Google Shape;4747;p55">
              <a:extLst>
                <a:ext uri="{FF2B5EF4-FFF2-40B4-BE49-F238E27FC236}">
                  <a16:creationId xmlns:a16="http://schemas.microsoft.com/office/drawing/2014/main" id="{C5961B8A-1400-EB9C-47FE-9E987576EF22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Google Shape;4748;p55">
              <a:extLst>
                <a:ext uri="{FF2B5EF4-FFF2-40B4-BE49-F238E27FC236}">
                  <a16:creationId xmlns:a16="http://schemas.microsoft.com/office/drawing/2014/main" id="{E3413C11-94F6-F4BB-29F2-3C969AAAD9B0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Google Shape;4749;p55">
              <a:extLst>
                <a:ext uri="{FF2B5EF4-FFF2-40B4-BE49-F238E27FC236}">
                  <a16:creationId xmlns:a16="http://schemas.microsoft.com/office/drawing/2014/main" id="{88046786-39D0-23C4-D361-AD95A8BD0315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Google Shape;4750;p55">
              <a:extLst>
                <a:ext uri="{FF2B5EF4-FFF2-40B4-BE49-F238E27FC236}">
                  <a16:creationId xmlns:a16="http://schemas.microsoft.com/office/drawing/2014/main" id="{EB36D69A-9DCF-A50D-F16F-E50709C9175F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Google Shape;4751;p55">
              <a:extLst>
                <a:ext uri="{FF2B5EF4-FFF2-40B4-BE49-F238E27FC236}">
                  <a16:creationId xmlns:a16="http://schemas.microsoft.com/office/drawing/2014/main" id="{171096A2-3E2D-A67E-04D3-0F5454062320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Google Shape;4752;p55">
              <a:extLst>
                <a:ext uri="{FF2B5EF4-FFF2-40B4-BE49-F238E27FC236}">
                  <a16:creationId xmlns:a16="http://schemas.microsoft.com/office/drawing/2014/main" id="{52D099D1-20B4-D8A9-13C9-5A8C3B2F4FEE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Google Shape;4753;p55">
              <a:extLst>
                <a:ext uri="{FF2B5EF4-FFF2-40B4-BE49-F238E27FC236}">
                  <a16:creationId xmlns:a16="http://schemas.microsoft.com/office/drawing/2014/main" id="{31082325-F2A2-BBB3-5B88-73DCF9008154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Google Shape;4754;p55">
              <a:extLst>
                <a:ext uri="{FF2B5EF4-FFF2-40B4-BE49-F238E27FC236}">
                  <a16:creationId xmlns:a16="http://schemas.microsoft.com/office/drawing/2014/main" id="{48E84F03-F09D-17C7-4F39-48599EB7FE7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Google Shape;4755;p55">
              <a:extLst>
                <a:ext uri="{FF2B5EF4-FFF2-40B4-BE49-F238E27FC236}">
                  <a16:creationId xmlns:a16="http://schemas.microsoft.com/office/drawing/2014/main" id="{003AC49C-31BD-C8A5-1161-C557F5077E2C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Google Shape;4756;p55">
              <a:extLst>
                <a:ext uri="{FF2B5EF4-FFF2-40B4-BE49-F238E27FC236}">
                  <a16:creationId xmlns:a16="http://schemas.microsoft.com/office/drawing/2014/main" id="{F58BCDFE-2427-F9CB-EAE0-B41BAA30B134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Google Shape;4757;p55">
              <a:extLst>
                <a:ext uri="{FF2B5EF4-FFF2-40B4-BE49-F238E27FC236}">
                  <a16:creationId xmlns:a16="http://schemas.microsoft.com/office/drawing/2014/main" id="{9F6EE9A8-A100-D897-64E4-5BE3E21901D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Google Shape;4758;p55">
              <a:extLst>
                <a:ext uri="{FF2B5EF4-FFF2-40B4-BE49-F238E27FC236}">
                  <a16:creationId xmlns:a16="http://schemas.microsoft.com/office/drawing/2014/main" id="{9B4A6D76-5CF2-4F88-3C1A-EE67ABCBDE4A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Google Shape;4759;p55">
              <a:extLst>
                <a:ext uri="{FF2B5EF4-FFF2-40B4-BE49-F238E27FC236}">
                  <a16:creationId xmlns:a16="http://schemas.microsoft.com/office/drawing/2014/main" id="{5893E8F0-50B1-CC7C-9DA5-F0495FDA384E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" name="Google Shape;4718;p55">
            <a:extLst>
              <a:ext uri="{FF2B5EF4-FFF2-40B4-BE49-F238E27FC236}">
                <a16:creationId xmlns:a16="http://schemas.microsoft.com/office/drawing/2014/main" id="{1622EF52-D74D-9B1B-0E27-DE1FF5B29CE4}"/>
              </a:ext>
            </a:extLst>
          </p:cNvPr>
          <p:cNvGrpSpPr/>
          <p:nvPr/>
        </p:nvGrpSpPr>
        <p:grpSpPr>
          <a:xfrm>
            <a:off x="7937781" y="225558"/>
            <a:ext cx="338072" cy="417985"/>
            <a:chOff x="4996825" y="327400"/>
            <a:chExt cx="1034125" cy="949875"/>
          </a:xfrm>
        </p:grpSpPr>
        <p:sp>
          <p:nvSpPr>
            <p:cNvPr id="91" name="Google Shape;4719;p55">
              <a:extLst>
                <a:ext uri="{FF2B5EF4-FFF2-40B4-BE49-F238E27FC236}">
                  <a16:creationId xmlns:a16="http://schemas.microsoft.com/office/drawing/2014/main" id="{08A2B332-FE0B-30CA-5338-CF77B8DF8EC4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Google Shape;4720;p55">
              <a:extLst>
                <a:ext uri="{FF2B5EF4-FFF2-40B4-BE49-F238E27FC236}">
                  <a16:creationId xmlns:a16="http://schemas.microsoft.com/office/drawing/2014/main" id="{2EB9C362-A808-C8C7-CEA2-0086F687CBBC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Google Shape;4721;p55">
              <a:extLst>
                <a:ext uri="{FF2B5EF4-FFF2-40B4-BE49-F238E27FC236}">
                  <a16:creationId xmlns:a16="http://schemas.microsoft.com/office/drawing/2014/main" id="{362707A5-B0FC-402F-235B-7B185CB71B71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Google Shape;4722;p55">
              <a:extLst>
                <a:ext uri="{FF2B5EF4-FFF2-40B4-BE49-F238E27FC236}">
                  <a16:creationId xmlns:a16="http://schemas.microsoft.com/office/drawing/2014/main" id="{C3AFEDD9-CEAE-7719-8CC5-18DDCE4ECB5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Google Shape;4723;p55">
              <a:extLst>
                <a:ext uri="{FF2B5EF4-FFF2-40B4-BE49-F238E27FC236}">
                  <a16:creationId xmlns:a16="http://schemas.microsoft.com/office/drawing/2014/main" id="{199157BB-E226-3AFB-C668-C2E259CBDBE3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Google Shape;4724;p55">
              <a:extLst>
                <a:ext uri="{FF2B5EF4-FFF2-40B4-BE49-F238E27FC236}">
                  <a16:creationId xmlns:a16="http://schemas.microsoft.com/office/drawing/2014/main" id="{EED1FF25-6749-AC46-A39E-05A587BECC9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Google Shape;4725;p55">
              <a:extLst>
                <a:ext uri="{FF2B5EF4-FFF2-40B4-BE49-F238E27FC236}">
                  <a16:creationId xmlns:a16="http://schemas.microsoft.com/office/drawing/2014/main" id="{5220F31A-ABB0-FCB7-C9A1-A26F9034510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Google Shape;4726;p55">
              <a:extLst>
                <a:ext uri="{FF2B5EF4-FFF2-40B4-BE49-F238E27FC236}">
                  <a16:creationId xmlns:a16="http://schemas.microsoft.com/office/drawing/2014/main" id="{4A292E89-6869-1494-76EB-82F9A343BAAB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Google Shape;4727;p55">
              <a:extLst>
                <a:ext uri="{FF2B5EF4-FFF2-40B4-BE49-F238E27FC236}">
                  <a16:creationId xmlns:a16="http://schemas.microsoft.com/office/drawing/2014/main" id="{E3976B93-7C13-317D-B4C1-B1BA4620D78F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Google Shape;4728;p55">
              <a:extLst>
                <a:ext uri="{FF2B5EF4-FFF2-40B4-BE49-F238E27FC236}">
                  <a16:creationId xmlns:a16="http://schemas.microsoft.com/office/drawing/2014/main" id="{D71542C9-6C3F-CF09-EC0B-AD37620B0096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Google Shape;4729;p55">
              <a:extLst>
                <a:ext uri="{FF2B5EF4-FFF2-40B4-BE49-F238E27FC236}">
                  <a16:creationId xmlns:a16="http://schemas.microsoft.com/office/drawing/2014/main" id="{C21659DA-5018-8154-086E-DE9B14B3C53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Google Shape;4730;p55">
              <a:extLst>
                <a:ext uri="{FF2B5EF4-FFF2-40B4-BE49-F238E27FC236}">
                  <a16:creationId xmlns:a16="http://schemas.microsoft.com/office/drawing/2014/main" id="{25C0F7E2-77F7-8F62-8A7E-D0F54109216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Google Shape;4731;p55">
              <a:extLst>
                <a:ext uri="{FF2B5EF4-FFF2-40B4-BE49-F238E27FC236}">
                  <a16:creationId xmlns:a16="http://schemas.microsoft.com/office/drawing/2014/main" id="{DC1746C4-B2CD-87BB-C906-8118F96C1B93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Google Shape;4732;p55">
              <a:extLst>
                <a:ext uri="{FF2B5EF4-FFF2-40B4-BE49-F238E27FC236}">
                  <a16:creationId xmlns:a16="http://schemas.microsoft.com/office/drawing/2014/main" id="{F5F5BA50-F1C2-4DB1-E9B6-AEDB5E451195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Google Shape;4733;p55">
              <a:extLst>
                <a:ext uri="{FF2B5EF4-FFF2-40B4-BE49-F238E27FC236}">
                  <a16:creationId xmlns:a16="http://schemas.microsoft.com/office/drawing/2014/main" id="{9DD1FC1C-9B10-6FF8-63A4-D00510C3A0FD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Google Shape;4734;p55">
              <a:extLst>
                <a:ext uri="{FF2B5EF4-FFF2-40B4-BE49-F238E27FC236}">
                  <a16:creationId xmlns:a16="http://schemas.microsoft.com/office/drawing/2014/main" id="{80B59FE9-56DE-DEB1-B6BC-E7B355DEFDFC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Google Shape;4735;p55">
              <a:extLst>
                <a:ext uri="{FF2B5EF4-FFF2-40B4-BE49-F238E27FC236}">
                  <a16:creationId xmlns:a16="http://schemas.microsoft.com/office/drawing/2014/main" id="{926EF4C0-1D21-0D62-C468-344F05B9306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Google Shape;4736;p55">
              <a:extLst>
                <a:ext uri="{FF2B5EF4-FFF2-40B4-BE49-F238E27FC236}">
                  <a16:creationId xmlns:a16="http://schemas.microsoft.com/office/drawing/2014/main" id="{F45FAD08-EFAD-0C55-46D2-FAB118FB6314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Google Shape;4737;p55">
              <a:extLst>
                <a:ext uri="{FF2B5EF4-FFF2-40B4-BE49-F238E27FC236}">
                  <a16:creationId xmlns:a16="http://schemas.microsoft.com/office/drawing/2014/main" id="{A5B3D977-0200-7881-5C10-125B43353848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Google Shape;4738;p55">
              <a:extLst>
                <a:ext uri="{FF2B5EF4-FFF2-40B4-BE49-F238E27FC236}">
                  <a16:creationId xmlns:a16="http://schemas.microsoft.com/office/drawing/2014/main" id="{7712CEB4-A149-BAF5-8D8C-CA385308AC5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Google Shape;4739;p55">
              <a:extLst>
                <a:ext uri="{FF2B5EF4-FFF2-40B4-BE49-F238E27FC236}">
                  <a16:creationId xmlns:a16="http://schemas.microsoft.com/office/drawing/2014/main" id="{316332B0-8107-E9D2-4707-2922B5CD4944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Google Shape;4740;p55">
              <a:extLst>
                <a:ext uri="{FF2B5EF4-FFF2-40B4-BE49-F238E27FC236}">
                  <a16:creationId xmlns:a16="http://schemas.microsoft.com/office/drawing/2014/main" id="{CEB6AA60-CBA2-AB4D-1536-91C84423BF96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Google Shape;4741;p55">
              <a:extLst>
                <a:ext uri="{FF2B5EF4-FFF2-40B4-BE49-F238E27FC236}">
                  <a16:creationId xmlns:a16="http://schemas.microsoft.com/office/drawing/2014/main" id="{2F90D278-89FD-2A59-DFE7-0F56B07C0516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Google Shape;4742;p55">
              <a:extLst>
                <a:ext uri="{FF2B5EF4-FFF2-40B4-BE49-F238E27FC236}">
                  <a16:creationId xmlns:a16="http://schemas.microsoft.com/office/drawing/2014/main" id="{FF9D67F4-776C-BEF0-5385-E12983300AE1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Google Shape;4743;p55">
              <a:extLst>
                <a:ext uri="{FF2B5EF4-FFF2-40B4-BE49-F238E27FC236}">
                  <a16:creationId xmlns:a16="http://schemas.microsoft.com/office/drawing/2014/main" id="{2E545DDF-BFAC-97E0-A81E-58D875BAA1A1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Google Shape;4744;p55">
              <a:extLst>
                <a:ext uri="{FF2B5EF4-FFF2-40B4-BE49-F238E27FC236}">
                  <a16:creationId xmlns:a16="http://schemas.microsoft.com/office/drawing/2014/main" id="{CCC5E0F4-7003-B75D-5E49-F7ED5018B714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Google Shape;4745;p55">
              <a:extLst>
                <a:ext uri="{FF2B5EF4-FFF2-40B4-BE49-F238E27FC236}">
                  <a16:creationId xmlns:a16="http://schemas.microsoft.com/office/drawing/2014/main" id="{97AE3102-0CEC-3D0F-9047-649423009236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Google Shape;4746;p55">
              <a:extLst>
                <a:ext uri="{FF2B5EF4-FFF2-40B4-BE49-F238E27FC236}">
                  <a16:creationId xmlns:a16="http://schemas.microsoft.com/office/drawing/2014/main" id="{DC92DFB7-FF88-3147-DEC5-C9CEA94A9C47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Google Shape;4747;p55">
              <a:extLst>
                <a:ext uri="{FF2B5EF4-FFF2-40B4-BE49-F238E27FC236}">
                  <a16:creationId xmlns:a16="http://schemas.microsoft.com/office/drawing/2014/main" id="{B7814432-F496-2AB6-7C05-8A6EE0785BC3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Google Shape;4748;p55">
              <a:extLst>
                <a:ext uri="{FF2B5EF4-FFF2-40B4-BE49-F238E27FC236}">
                  <a16:creationId xmlns:a16="http://schemas.microsoft.com/office/drawing/2014/main" id="{227BE5E9-DDBB-2A45-8252-A43BF3C43F28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Google Shape;4749;p55">
              <a:extLst>
                <a:ext uri="{FF2B5EF4-FFF2-40B4-BE49-F238E27FC236}">
                  <a16:creationId xmlns:a16="http://schemas.microsoft.com/office/drawing/2014/main" id="{BE41BAE9-60CC-49B0-8A1A-0B1F201E1B93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Google Shape;4750;p55">
              <a:extLst>
                <a:ext uri="{FF2B5EF4-FFF2-40B4-BE49-F238E27FC236}">
                  <a16:creationId xmlns:a16="http://schemas.microsoft.com/office/drawing/2014/main" id="{5D54BF57-53A7-B435-E2FC-B56334AB2D0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Google Shape;4751;p55">
              <a:extLst>
                <a:ext uri="{FF2B5EF4-FFF2-40B4-BE49-F238E27FC236}">
                  <a16:creationId xmlns:a16="http://schemas.microsoft.com/office/drawing/2014/main" id="{C3464821-CA43-AB13-0CEA-3693F7AFD805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Google Shape;4752;p55">
              <a:extLst>
                <a:ext uri="{FF2B5EF4-FFF2-40B4-BE49-F238E27FC236}">
                  <a16:creationId xmlns:a16="http://schemas.microsoft.com/office/drawing/2014/main" id="{077E9B2A-DE5C-8403-D8B3-8A2897235EBD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Google Shape;4753;p55">
              <a:extLst>
                <a:ext uri="{FF2B5EF4-FFF2-40B4-BE49-F238E27FC236}">
                  <a16:creationId xmlns:a16="http://schemas.microsoft.com/office/drawing/2014/main" id="{D6DC73E9-BB67-5949-DB95-F85E76DF560A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Google Shape;4754;p55">
              <a:extLst>
                <a:ext uri="{FF2B5EF4-FFF2-40B4-BE49-F238E27FC236}">
                  <a16:creationId xmlns:a16="http://schemas.microsoft.com/office/drawing/2014/main" id="{92175CD7-958A-7AB0-E4BE-B282F6CA9DE7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Google Shape;4755;p55">
              <a:extLst>
                <a:ext uri="{FF2B5EF4-FFF2-40B4-BE49-F238E27FC236}">
                  <a16:creationId xmlns:a16="http://schemas.microsoft.com/office/drawing/2014/main" id="{D61C8070-5D96-6D78-42B6-A2130402D8B1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Google Shape;4756;p55">
              <a:extLst>
                <a:ext uri="{FF2B5EF4-FFF2-40B4-BE49-F238E27FC236}">
                  <a16:creationId xmlns:a16="http://schemas.microsoft.com/office/drawing/2014/main" id="{1A73D9C3-AFC6-D76B-F2EB-DC7958CAE55C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Google Shape;4757;p55">
              <a:extLst>
                <a:ext uri="{FF2B5EF4-FFF2-40B4-BE49-F238E27FC236}">
                  <a16:creationId xmlns:a16="http://schemas.microsoft.com/office/drawing/2014/main" id="{F1B9D99D-BCEE-68C6-89DB-712E06C4DD02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Google Shape;4758;p55">
              <a:extLst>
                <a:ext uri="{FF2B5EF4-FFF2-40B4-BE49-F238E27FC236}">
                  <a16:creationId xmlns:a16="http://schemas.microsoft.com/office/drawing/2014/main" id="{C576EFBD-F338-0577-4707-57FABCC377F0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Google Shape;4759;p55">
              <a:extLst>
                <a:ext uri="{FF2B5EF4-FFF2-40B4-BE49-F238E27FC236}">
                  <a16:creationId xmlns:a16="http://schemas.microsoft.com/office/drawing/2014/main" id="{621D3C9C-A090-C246-5C42-339D52E5D6CB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2" name="Google Shape;4718;p55">
            <a:extLst>
              <a:ext uri="{FF2B5EF4-FFF2-40B4-BE49-F238E27FC236}">
                <a16:creationId xmlns:a16="http://schemas.microsoft.com/office/drawing/2014/main" id="{B3DB3344-0F66-BAB2-FD0B-5120D0D15649}"/>
              </a:ext>
            </a:extLst>
          </p:cNvPr>
          <p:cNvGrpSpPr/>
          <p:nvPr/>
        </p:nvGrpSpPr>
        <p:grpSpPr>
          <a:xfrm>
            <a:off x="8556218" y="2993684"/>
            <a:ext cx="338072" cy="417985"/>
            <a:chOff x="4996825" y="327400"/>
            <a:chExt cx="1034125" cy="949875"/>
          </a:xfrm>
        </p:grpSpPr>
        <p:sp>
          <p:nvSpPr>
            <p:cNvPr id="133" name="Google Shape;4719;p55">
              <a:extLst>
                <a:ext uri="{FF2B5EF4-FFF2-40B4-BE49-F238E27FC236}">
                  <a16:creationId xmlns:a16="http://schemas.microsoft.com/office/drawing/2014/main" id="{959D2085-AE1F-F364-67E1-A057A8381840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Google Shape;4720;p55">
              <a:extLst>
                <a:ext uri="{FF2B5EF4-FFF2-40B4-BE49-F238E27FC236}">
                  <a16:creationId xmlns:a16="http://schemas.microsoft.com/office/drawing/2014/main" id="{90FFA049-CC84-7140-7613-8C8C157E75F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Google Shape;4721;p55">
              <a:extLst>
                <a:ext uri="{FF2B5EF4-FFF2-40B4-BE49-F238E27FC236}">
                  <a16:creationId xmlns:a16="http://schemas.microsoft.com/office/drawing/2014/main" id="{71246F4E-F2C4-55B8-D6CD-092C9D35A28D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Google Shape;4722;p55">
              <a:extLst>
                <a:ext uri="{FF2B5EF4-FFF2-40B4-BE49-F238E27FC236}">
                  <a16:creationId xmlns:a16="http://schemas.microsoft.com/office/drawing/2014/main" id="{B611DADB-94F8-8163-E2E8-C386B4FB4EB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Google Shape;4723;p55">
              <a:extLst>
                <a:ext uri="{FF2B5EF4-FFF2-40B4-BE49-F238E27FC236}">
                  <a16:creationId xmlns:a16="http://schemas.microsoft.com/office/drawing/2014/main" id="{D77FA7C6-A351-2C82-C65B-A06326FD5F3E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Google Shape;4724;p55">
              <a:extLst>
                <a:ext uri="{FF2B5EF4-FFF2-40B4-BE49-F238E27FC236}">
                  <a16:creationId xmlns:a16="http://schemas.microsoft.com/office/drawing/2014/main" id="{DA081506-AFB6-6D0E-BAEF-C19FCE29B61B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Google Shape;4725;p55">
              <a:extLst>
                <a:ext uri="{FF2B5EF4-FFF2-40B4-BE49-F238E27FC236}">
                  <a16:creationId xmlns:a16="http://schemas.microsoft.com/office/drawing/2014/main" id="{0ACE94BC-7F9B-CEF4-E96D-08718ED02E3B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Google Shape;4726;p55">
              <a:extLst>
                <a:ext uri="{FF2B5EF4-FFF2-40B4-BE49-F238E27FC236}">
                  <a16:creationId xmlns:a16="http://schemas.microsoft.com/office/drawing/2014/main" id="{A75B7833-0DDC-E92C-C65D-18998E2ADED2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Google Shape;4727;p55">
              <a:extLst>
                <a:ext uri="{FF2B5EF4-FFF2-40B4-BE49-F238E27FC236}">
                  <a16:creationId xmlns:a16="http://schemas.microsoft.com/office/drawing/2014/main" id="{D3B8D5C1-BB92-6145-4DBD-D1FDCBAC74B0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Google Shape;4728;p55">
              <a:extLst>
                <a:ext uri="{FF2B5EF4-FFF2-40B4-BE49-F238E27FC236}">
                  <a16:creationId xmlns:a16="http://schemas.microsoft.com/office/drawing/2014/main" id="{D7B31FA5-E3CA-AC17-73D7-7F4FE08EFC93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Google Shape;4729;p55">
              <a:extLst>
                <a:ext uri="{FF2B5EF4-FFF2-40B4-BE49-F238E27FC236}">
                  <a16:creationId xmlns:a16="http://schemas.microsoft.com/office/drawing/2014/main" id="{D1071EFA-F66F-8CAC-272D-D31E740F3149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Google Shape;4730;p55">
              <a:extLst>
                <a:ext uri="{FF2B5EF4-FFF2-40B4-BE49-F238E27FC236}">
                  <a16:creationId xmlns:a16="http://schemas.microsoft.com/office/drawing/2014/main" id="{32DE9047-32B8-1862-59C0-49D0E99C2CD7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Google Shape;4731;p55">
              <a:extLst>
                <a:ext uri="{FF2B5EF4-FFF2-40B4-BE49-F238E27FC236}">
                  <a16:creationId xmlns:a16="http://schemas.microsoft.com/office/drawing/2014/main" id="{75DC5B6A-8CFD-2355-C715-92F694551A72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Google Shape;4732;p55">
              <a:extLst>
                <a:ext uri="{FF2B5EF4-FFF2-40B4-BE49-F238E27FC236}">
                  <a16:creationId xmlns:a16="http://schemas.microsoft.com/office/drawing/2014/main" id="{3ABF788D-7308-ACD4-5091-DD5EBB131BD1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Google Shape;4733;p55">
              <a:extLst>
                <a:ext uri="{FF2B5EF4-FFF2-40B4-BE49-F238E27FC236}">
                  <a16:creationId xmlns:a16="http://schemas.microsoft.com/office/drawing/2014/main" id="{727DBC21-3379-E142-E018-46D77F1B1970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Google Shape;4734;p55">
              <a:extLst>
                <a:ext uri="{FF2B5EF4-FFF2-40B4-BE49-F238E27FC236}">
                  <a16:creationId xmlns:a16="http://schemas.microsoft.com/office/drawing/2014/main" id="{09A13214-6498-7646-31B6-222283EC97A7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Google Shape;4735;p55">
              <a:extLst>
                <a:ext uri="{FF2B5EF4-FFF2-40B4-BE49-F238E27FC236}">
                  <a16:creationId xmlns:a16="http://schemas.microsoft.com/office/drawing/2014/main" id="{F44175F3-4710-38F3-D645-619AABFDCB1C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Google Shape;4736;p55">
              <a:extLst>
                <a:ext uri="{FF2B5EF4-FFF2-40B4-BE49-F238E27FC236}">
                  <a16:creationId xmlns:a16="http://schemas.microsoft.com/office/drawing/2014/main" id="{C30ADD1F-F1B5-875C-FE5A-90ED6C21F716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Google Shape;4737;p55">
              <a:extLst>
                <a:ext uri="{FF2B5EF4-FFF2-40B4-BE49-F238E27FC236}">
                  <a16:creationId xmlns:a16="http://schemas.microsoft.com/office/drawing/2014/main" id="{55D4F738-8393-A4F0-D83D-1D7831F97D6D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Google Shape;4738;p55">
              <a:extLst>
                <a:ext uri="{FF2B5EF4-FFF2-40B4-BE49-F238E27FC236}">
                  <a16:creationId xmlns:a16="http://schemas.microsoft.com/office/drawing/2014/main" id="{89DCC9D8-209C-179E-8EEE-E62715166C1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Google Shape;4739;p55">
              <a:extLst>
                <a:ext uri="{FF2B5EF4-FFF2-40B4-BE49-F238E27FC236}">
                  <a16:creationId xmlns:a16="http://schemas.microsoft.com/office/drawing/2014/main" id="{2BCD3861-73D7-F621-6BFB-795E4D84C2AB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Google Shape;4740;p55">
              <a:extLst>
                <a:ext uri="{FF2B5EF4-FFF2-40B4-BE49-F238E27FC236}">
                  <a16:creationId xmlns:a16="http://schemas.microsoft.com/office/drawing/2014/main" id="{68DD891D-21C4-587A-86D6-B6BCDF4C7464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Google Shape;4741;p55">
              <a:extLst>
                <a:ext uri="{FF2B5EF4-FFF2-40B4-BE49-F238E27FC236}">
                  <a16:creationId xmlns:a16="http://schemas.microsoft.com/office/drawing/2014/main" id="{A27309F6-2E4B-2C7E-75D0-D8C9584DBA34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Google Shape;4742;p55">
              <a:extLst>
                <a:ext uri="{FF2B5EF4-FFF2-40B4-BE49-F238E27FC236}">
                  <a16:creationId xmlns:a16="http://schemas.microsoft.com/office/drawing/2014/main" id="{F95308CE-6333-64DB-19AB-F8627DB42255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Google Shape;4743;p55">
              <a:extLst>
                <a:ext uri="{FF2B5EF4-FFF2-40B4-BE49-F238E27FC236}">
                  <a16:creationId xmlns:a16="http://schemas.microsoft.com/office/drawing/2014/main" id="{AB17B02E-A00D-029E-18BB-28E8C41EED8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Google Shape;4744;p55">
              <a:extLst>
                <a:ext uri="{FF2B5EF4-FFF2-40B4-BE49-F238E27FC236}">
                  <a16:creationId xmlns:a16="http://schemas.microsoft.com/office/drawing/2014/main" id="{42B9E7F9-1556-F7A5-D32C-00D241A1B33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Google Shape;4745;p55">
              <a:extLst>
                <a:ext uri="{FF2B5EF4-FFF2-40B4-BE49-F238E27FC236}">
                  <a16:creationId xmlns:a16="http://schemas.microsoft.com/office/drawing/2014/main" id="{7E36F93B-44F4-8E6A-8975-587DF9B10A8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Google Shape;4746;p55">
              <a:extLst>
                <a:ext uri="{FF2B5EF4-FFF2-40B4-BE49-F238E27FC236}">
                  <a16:creationId xmlns:a16="http://schemas.microsoft.com/office/drawing/2014/main" id="{40F8C75A-9113-A5FE-7173-E83E9350F388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Google Shape;4747;p55">
              <a:extLst>
                <a:ext uri="{FF2B5EF4-FFF2-40B4-BE49-F238E27FC236}">
                  <a16:creationId xmlns:a16="http://schemas.microsoft.com/office/drawing/2014/main" id="{5578E7B9-B195-87F3-1496-4A5D7CB3E96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Google Shape;4748;p55">
              <a:extLst>
                <a:ext uri="{FF2B5EF4-FFF2-40B4-BE49-F238E27FC236}">
                  <a16:creationId xmlns:a16="http://schemas.microsoft.com/office/drawing/2014/main" id="{97CE0CBB-0EAB-012B-8346-362146AF22CF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Google Shape;4749;p55">
              <a:extLst>
                <a:ext uri="{FF2B5EF4-FFF2-40B4-BE49-F238E27FC236}">
                  <a16:creationId xmlns:a16="http://schemas.microsoft.com/office/drawing/2014/main" id="{08BE275A-1EA0-532A-6F6B-0A23BF628A0E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Google Shape;4750;p55">
              <a:extLst>
                <a:ext uri="{FF2B5EF4-FFF2-40B4-BE49-F238E27FC236}">
                  <a16:creationId xmlns:a16="http://schemas.microsoft.com/office/drawing/2014/main" id="{5314338A-6530-5E2C-9009-49086142FDFD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Google Shape;4751;p55">
              <a:extLst>
                <a:ext uri="{FF2B5EF4-FFF2-40B4-BE49-F238E27FC236}">
                  <a16:creationId xmlns:a16="http://schemas.microsoft.com/office/drawing/2014/main" id="{970CE82D-DD90-CE8A-4D22-44F6C01ECA11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Google Shape;4752;p55">
              <a:extLst>
                <a:ext uri="{FF2B5EF4-FFF2-40B4-BE49-F238E27FC236}">
                  <a16:creationId xmlns:a16="http://schemas.microsoft.com/office/drawing/2014/main" id="{5C8E6C8E-AE85-6D37-E92C-2030A3CD74B7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Google Shape;4753;p55">
              <a:extLst>
                <a:ext uri="{FF2B5EF4-FFF2-40B4-BE49-F238E27FC236}">
                  <a16:creationId xmlns:a16="http://schemas.microsoft.com/office/drawing/2014/main" id="{86DAE69E-6B6E-20DF-A716-6DC25878DD4F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Google Shape;4754;p55">
              <a:extLst>
                <a:ext uri="{FF2B5EF4-FFF2-40B4-BE49-F238E27FC236}">
                  <a16:creationId xmlns:a16="http://schemas.microsoft.com/office/drawing/2014/main" id="{535767AF-1F41-ED21-A954-42074ED9821D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Google Shape;4755;p55">
              <a:extLst>
                <a:ext uri="{FF2B5EF4-FFF2-40B4-BE49-F238E27FC236}">
                  <a16:creationId xmlns:a16="http://schemas.microsoft.com/office/drawing/2014/main" id="{7BE70950-B0F7-C5B4-454C-DC817AFCA82B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Google Shape;4756;p55">
              <a:extLst>
                <a:ext uri="{FF2B5EF4-FFF2-40B4-BE49-F238E27FC236}">
                  <a16:creationId xmlns:a16="http://schemas.microsoft.com/office/drawing/2014/main" id="{A978156D-2D23-C67C-825F-18A67C6C9B66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Google Shape;4757;p55">
              <a:extLst>
                <a:ext uri="{FF2B5EF4-FFF2-40B4-BE49-F238E27FC236}">
                  <a16:creationId xmlns:a16="http://schemas.microsoft.com/office/drawing/2014/main" id="{40F5AA04-B576-358F-1946-C2FFFD00D022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Google Shape;4758;p55">
              <a:extLst>
                <a:ext uri="{FF2B5EF4-FFF2-40B4-BE49-F238E27FC236}">
                  <a16:creationId xmlns:a16="http://schemas.microsoft.com/office/drawing/2014/main" id="{86556BB7-1DAE-F697-6FB1-27432A5C447E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Google Shape;4759;p55">
              <a:extLst>
                <a:ext uri="{FF2B5EF4-FFF2-40B4-BE49-F238E27FC236}">
                  <a16:creationId xmlns:a16="http://schemas.microsoft.com/office/drawing/2014/main" id="{4425E9B9-1297-87B0-E84C-59ED6CAF6303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5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5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5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5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5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1" grpId="0"/>
      <p:bldP spid="3562" grpId="0" build="p"/>
      <p:bldP spid="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7" name="Google Shape;3847;p47"/>
          <p:cNvSpPr/>
          <p:nvPr/>
        </p:nvSpPr>
        <p:spPr>
          <a:xfrm>
            <a:off x="7737232" y="1593775"/>
            <a:ext cx="214714" cy="165249"/>
          </a:xfrm>
          <a:custGeom>
            <a:avLst/>
            <a:gdLst/>
            <a:ahLst/>
            <a:cxnLst/>
            <a:rect l="l" t="t" r="r" b="b"/>
            <a:pathLst>
              <a:path w="1393" h="1072" extrusionOk="0">
                <a:moveTo>
                  <a:pt x="700" y="0"/>
                </a:moveTo>
                <a:cubicBezTo>
                  <a:pt x="1" y="0"/>
                  <a:pt x="1" y="1072"/>
                  <a:pt x="700" y="1072"/>
                </a:cubicBezTo>
                <a:cubicBezTo>
                  <a:pt x="1392" y="1072"/>
                  <a:pt x="1392" y="0"/>
                  <a:pt x="7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8" name="Google Shape;3848;p47"/>
          <p:cNvSpPr/>
          <p:nvPr/>
        </p:nvSpPr>
        <p:spPr>
          <a:xfrm>
            <a:off x="7737232" y="3196425"/>
            <a:ext cx="214714" cy="165249"/>
          </a:xfrm>
          <a:custGeom>
            <a:avLst/>
            <a:gdLst/>
            <a:ahLst/>
            <a:cxnLst/>
            <a:rect l="l" t="t" r="r" b="b"/>
            <a:pathLst>
              <a:path w="1393" h="1072" extrusionOk="0">
                <a:moveTo>
                  <a:pt x="700" y="0"/>
                </a:moveTo>
                <a:cubicBezTo>
                  <a:pt x="1" y="0"/>
                  <a:pt x="1" y="1072"/>
                  <a:pt x="700" y="1072"/>
                </a:cubicBezTo>
                <a:cubicBezTo>
                  <a:pt x="1392" y="1072"/>
                  <a:pt x="1392" y="0"/>
                  <a:pt x="7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6" name="Google Shape;3856;p47"/>
          <p:cNvSpPr/>
          <p:nvPr/>
        </p:nvSpPr>
        <p:spPr>
          <a:xfrm>
            <a:off x="2513941" y="243434"/>
            <a:ext cx="214714" cy="165249"/>
          </a:xfrm>
          <a:custGeom>
            <a:avLst/>
            <a:gdLst/>
            <a:ahLst/>
            <a:cxnLst/>
            <a:rect l="l" t="t" r="r" b="b"/>
            <a:pathLst>
              <a:path w="1393" h="1072" extrusionOk="0">
                <a:moveTo>
                  <a:pt x="700" y="0"/>
                </a:moveTo>
                <a:cubicBezTo>
                  <a:pt x="1" y="0"/>
                  <a:pt x="1" y="1072"/>
                  <a:pt x="700" y="1072"/>
                </a:cubicBezTo>
                <a:cubicBezTo>
                  <a:pt x="1392" y="1072"/>
                  <a:pt x="1392" y="0"/>
                  <a:pt x="7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7" name="Google Shape;3857;p47"/>
          <p:cNvSpPr/>
          <p:nvPr/>
        </p:nvSpPr>
        <p:spPr>
          <a:xfrm>
            <a:off x="1986859" y="4978251"/>
            <a:ext cx="214714" cy="165249"/>
          </a:xfrm>
          <a:custGeom>
            <a:avLst/>
            <a:gdLst/>
            <a:ahLst/>
            <a:cxnLst/>
            <a:rect l="l" t="t" r="r" b="b"/>
            <a:pathLst>
              <a:path w="1393" h="1072" extrusionOk="0">
                <a:moveTo>
                  <a:pt x="700" y="0"/>
                </a:moveTo>
                <a:cubicBezTo>
                  <a:pt x="1" y="0"/>
                  <a:pt x="1" y="1072"/>
                  <a:pt x="700" y="1072"/>
                </a:cubicBezTo>
                <a:cubicBezTo>
                  <a:pt x="1392" y="1072"/>
                  <a:pt x="1392" y="0"/>
                  <a:pt x="7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Tiêu đề 2">
            <a:extLst>
              <a:ext uri="{FF2B5EF4-FFF2-40B4-BE49-F238E27FC236}">
                <a16:creationId xmlns:a16="http://schemas.microsoft.com/office/drawing/2014/main" id="{10D47362-CD1A-FF3E-77ED-57958CF89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61150" y="414968"/>
            <a:ext cx="1712286" cy="477600"/>
          </a:xfrm>
        </p:spPr>
        <p:txBody>
          <a:bodyPr/>
          <a:lstStyle/>
          <a:p>
            <a:r>
              <a:rPr lang="en-US" sz="3200" dirty="0" err="1">
                <a:solidFill>
                  <a:srgbClr val="000000"/>
                </a:solidFill>
                <a:latin typeface="+mj-lt"/>
              </a:rPr>
              <a:t>Ví</a:t>
            </a:r>
            <a:r>
              <a:rPr lang="en-US" sz="32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+mj-lt"/>
              </a:rPr>
              <a:t>dụ</a:t>
            </a:r>
            <a:endParaRPr lang="en-US" sz="3200" dirty="0">
              <a:solidFill>
                <a:srgbClr val="000000"/>
              </a:solidFill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Hộp Văn bản 28">
                <a:extLst>
                  <a:ext uri="{FF2B5EF4-FFF2-40B4-BE49-F238E27FC236}">
                    <a16:creationId xmlns:a16="http://schemas.microsoft.com/office/drawing/2014/main" id="{0BD5EAE5-03A6-C965-9ABF-F0E05F7D59A1}"/>
                  </a:ext>
                </a:extLst>
              </p:cNvPr>
              <p:cNvSpPr txBox="1"/>
              <p:nvPr/>
            </p:nvSpPr>
            <p:spPr>
              <a:xfrm>
                <a:off x="1312718" y="1593775"/>
                <a:ext cx="4277591" cy="25476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342900" marR="0" indent="-34290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  <a:buFont typeface="Wingdings" panose="05000000000000000000" pitchFamily="2" charset="2"/>
                  <a:buChar char="q"/>
                </a:pPr>
                <a:r>
                  <a:rPr lang="en-US" sz="2400" dirty="0" err="1">
                    <a:solidFill>
                      <a:srgbClr val="001A33"/>
                    </a:solidFill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G</a:t>
                </a:r>
                <a:r>
                  <a:rPr lang="en-US" sz="2400" dirty="0" err="1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ấp</a:t>
                </a:r>
                <a:r>
                  <a:rPr lang="en-US" sz="2400" dirty="0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 6 </a:t>
                </a:r>
                <a:r>
                  <a:rPr lang="en-US" sz="2400" dirty="0" err="1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lên</a:t>
                </a:r>
                <a:r>
                  <a:rPr lang="en-US" sz="2400" dirty="0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 5 </a:t>
                </a:r>
                <a:r>
                  <a:rPr lang="en-US" sz="2400" dirty="0" err="1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lần</a:t>
                </a:r>
                <a:r>
                  <a:rPr lang="en-US" sz="2400" dirty="0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 ta </a:t>
                </a:r>
                <a:r>
                  <a:rPr lang="en-US" sz="2400" dirty="0" err="1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được</a:t>
                </a:r>
                <a:r>
                  <a:rPr lang="en-US" sz="2400" dirty="0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:</a:t>
                </a:r>
              </a:p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2400" dirty="0">
                    <a:solidFill>
                      <a:srgbClr val="001A33"/>
                    </a:solidFill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	</a:t>
                </a:r>
                <a14:m>
                  <m:oMath xmlns:m="http://schemas.openxmlformats.org/officeDocument/2006/math">
                    <m:r>
                      <a:rPr lang="en-US" sz="2400" b="0" i="0" smtClean="0">
                        <a:solidFill>
                          <a:srgbClr val="001A33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6</m:t>
                    </m:r>
                    <m:r>
                      <a:rPr lang="en-US" sz="2400" i="1">
                        <a:solidFill>
                          <a:srgbClr val="001A33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×</m:t>
                    </m:r>
                    <m:r>
                      <a:rPr lang="en-US" sz="2400" b="0" i="1" smtClean="0">
                        <a:solidFill>
                          <a:srgbClr val="001A33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5=30</m:t>
                    </m:r>
                  </m:oMath>
                </a14:m>
                <a:r>
                  <a:rPr lang="en-US" sz="2400" dirty="0">
                    <a:solidFill>
                      <a:srgbClr val="001A33"/>
                    </a:solidFill>
                    <a:effectLst/>
                    <a:latin typeface="+mn-lt"/>
                    <a:ea typeface="Yu Mincho" panose="02020400000000000000" pitchFamily="18" charset="-128"/>
                    <a:cs typeface="Times New Roman" panose="02020603050405020304" pitchFamily="18" charset="0"/>
                  </a:rPr>
                  <a:t> </a:t>
                </a:r>
                <a:endParaRPr lang="en-US" sz="2400" dirty="0">
                  <a:solidFill>
                    <a:srgbClr val="001A33"/>
                  </a:solidFill>
                  <a:effectLst/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342900" marR="0" indent="-34290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  <a:buFont typeface="Wingdings" panose="05000000000000000000" pitchFamily="2" charset="2"/>
                  <a:buChar char="q"/>
                </a:pPr>
                <a:r>
                  <a:rPr lang="en-US" sz="2400" dirty="0" err="1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Gấp</a:t>
                </a:r>
                <a:r>
                  <a:rPr lang="en-US" sz="2400" dirty="0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 2 </a:t>
                </a:r>
                <a:r>
                  <a:rPr lang="en-US" sz="2400" dirty="0" err="1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lên</a:t>
                </a:r>
                <a:r>
                  <a:rPr lang="en-US" sz="2400" dirty="0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 4 </a:t>
                </a:r>
                <a:r>
                  <a:rPr lang="en-US" sz="2400" dirty="0" err="1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lần</a:t>
                </a:r>
                <a:r>
                  <a:rPr lang="en-US" sz="2400" dirty="0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 ta </a:t>
                </a:r>
                <a:r>
                  <a:rPr lang="en-US" sz="2400" dirty="0" err="1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được</a:t>
                </a:r>
                <a:r>
                  <a:rPr lang="en-US" sz="2400" dirty="0">
                    <a:solidFill>
                      <a:srgbClr val="001A33"/>
                    </a:solidFill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:  </a:t>
                </a:r>
              </a:p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2400" b="0" dirty="0">
                    <a:solidFill>
                      <a:srgbClr val="001A33"/>
                    </a:solidFill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	</a:t>
                </a:r>
                <a14:m>
                  <m:oMath xmlns:m="http://schemas.openxmlformats.org/officeDocument/2006/math">
                    <m:r>
                      <a:rPr lang="en-US" sz="2400" b="0" i="0" smtClean="0">
                        <a:solidFill>
                          <a:srgbClr val="001A33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2</m:t>
                    </m:r>
                    <m:r>
                      <a:rPr lang="en-US" sz="2400" i="1">
                        <a:solidFill>
                          <a:srgbClr val="001A33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×</m:t>
                    </m:r>
                    <m:r>
                      <a:rPr lang="en-US" sz="2400" b="0" i="1" smtClean="0">
                        <a:solidFill>
                          <a:srgbClr val="001A33"/>
                        </a:solidFill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4=8</m:t>
                    </m:r>
                  </m:oMath>
                </a14:m>
                <a:r>
                  <a:rPr lang="en-US" sz="2400" dirty="0">
                    <a:solidFill>
                      <a:srgbClr val="001A33"/>
                    </a:solidFill>
                    <a:effectLst/>
                    <a:latin typeface="+mn-lt"/>
                    <a:ea typeface="Yu Mincho" panose="02020400000000000000" pitchFamily="18" charset="-128"/>
                    <a:cs typeface="Times New Roman" panose="02020603050405020304" pitchFamily="18" charset="0"/>
                  </a:rPr>
                  <a:t> </a:t>
                </a:r>
                <a:endParaRPr lang="en-US" sz="2400" dirty="0">
                  <a:effectLst/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9" name="Hộp Văn bản 28">
                <a:extLst>
                  <a:ext uri="{FF2B5EF4-FFF2-40B4-BE49-F238E27FC236}">
                    <a16:creationId xmlns:a16="http://schemas.microsoft.com/office/drawing/2014/main" id="{0BD5EAE5-03A6-C965-9ABF-F0E05F7D59A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2718" y="1593775"/>
                <a:ext cx="4277591" cy="2547620"/>
              </a:xfrm>
              <a:prstGeom prst="rect">
                <a:avLst/>
              </a:prstGeom>
              <a:blipFill>
                <a:blip r:embed="rId3"/>
                <a:stretch>
                  <a:fillRect l="-1852" b="-47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0" name="Picture 3">
            <a:extLst>
              <a:ext uri="{FF2B5EF4-FFF2-40B4-BE49-F238E27FC236}">
                <a16:creationId xmlns:a16="http://schemas.microsoft.com/office/drawing/2014/main" id="{C4C66A07-8FE4-3BFA-486F-42D4F047839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5674637" y="1174069"/>
            <a:ext cx="2277309" cy="3476808"/>
          </a:xfrm>
          <a:prstGeom prst="rect">
            <a:avLst/>
          </a:prstGeom>
        </p:spPr>
      </p:pic>
      <p:grpSp>
        <p:nvGrpSpPr>
          <p:cNvPr id="9" name="Google Shape;1718;p38">
            <a:extLst>
              <a:ext uri="{FF2B5EF4-FFF2-40B4-BE49-F238E27FC236}">
                <a16:creationId xmlns:a16="http://schemas.microsoft.com/office/drawing/2014/main" id="{9A09381A-B8EA-4440-6B19-BA4CF6C17837}"/>
              </a:ext>
            </a:extLst>
          </p:cNvPr>
          <p:cNvGrpSpPr/>
          <p:nvPr/>
        </p:nvGrpSpPr>
        <p:grpSpPr>
          <a:xfrm flipH="1">
            <a:off x="339014" y="1485548"/>
            <a:ext cx="596168" cy="661908"/>
            <a:chOff x="5149750" y="3034050"/>
            <a:chExt cx="952300" cy="941100"/>
          </a:xfrm>
        </p:grpSpPr>
        <p:sp>
          <p:nvSpPr>
            <p:cNvPr id="10" name="Google Shape;1719;p38">
              <a:extLst>
                <a:ext uri="{FF2B5EF4-FFF2-40B4-BE49-F238E27FC236}">
                  <a16:creationId xmlns:a16="http://schemas.microsoft.com/office/drawing/2014/main" id="{22B9AAAA-C4E3-955B-4D23-C6DFEF2985A2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720;p38">
              <a:extLst>
                <a:ext uri="{FF2B5EF4-FFF2-40B4-BE49-F238E27FC236}">
                  <a16:creationId xmlns:a16="http://schemas.microsoft.com/office/drawing/2014/main" id="{D2ACD37B-E54B-A9F3-224D-8553002AF8DC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721;p38">
              <a:extLst>
                <a:ext uri="{FF2B5EF4-FFF2-40B4-BE49-F238E27FC236}">
                  <a16:creationId xmlns:a16="http://schemas.microsoft.com/office/drawing/2014/main" id="{692737F8-902E-0F49-8A67-BBA2800327FE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722;p38">
              <a:extLst>
                <a:ext uri="{FF2B5EF4-FFF2-40B4-BE49-F238E27FC236}">
                  <a16:creationId xmlns:a16="http://schemas.microsoft.com/office/drawing/2014/main" id="{A55B9A98-198E-36BA-814F-6D6C8C5A65CF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723;p38">
              <a:extLst>
                <a:ext uri="{FF2B5EF4-FFF2-40B4-BE49-F238E27FC236}">
                  <a16:creationId xmlns:a16="http://schemas.microsoft.com/office/drawing/2014/main" id="{B2CD09D1-E546-4FC7-A528-8FB8D02FDC79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724;p38">
              <a:extLst>
                <a:ext uri="{FF2B5EF4-FFF2-40B4-BE49-F238E27FC236}">
                  <a16:creationId xmlns:a16="http://schemas.microsoft.com/office/drawing/2014/main" id="{D6E6B66A-FC89-30E1-1797-9017EDF1197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725;p38">
              <a:extLst>
                <a:ext uri="{FF2B5EF4-FFF2-40B4-BE49-F238E27FC236}">
                  <a16:creationId xmlns:a16="http://schemas.microsoft.com/office/drawing/2014/main" id="{9E7E647E-503B-E3A2-1976-52FB22F15F4D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26;p38">
              <a:extLst>
                <a:ext uri="{FF2B5EF4-FFF2-40B4-BE49-F238E27FC236}">
                  <a16:creationId xmlns:a16="http://schemas.microsoft.com/office/drawing/2014/main" id="{8AB62C99-3268-B353-9FF3-654ABCC74873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727;p38">
              <a:extLst>
                <a:ext uri="{FF2B5EF4-FFF2-40B4-BE49-F238E27FC236}">
                  <a16:creationId xmlns:a16="http://schemas.microsoft.com/office/drawing/2014/main" id="{EA24555D-D454-BF51-C310-386EED0FC514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728;p38">
              <a:extLst>
                <a:ext uri="{FF2B5EF4-FFF2-40B4-BE49-F238E27FC236}">
                  <a16:creationId xmlns:a16="http://schemas.microsoft.com/office/drawing/2014/main" id="{0EB36A40-CECB-0D10-5397-CD763C7319CA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729;p38">
              <a:extLst>
                <a:ext uri="{FF2B5EF4-FFF2-40B4-BE49-F238E27FC236}">
                  <a16:creationId xmlns:a16="http://schemas.microsoft.com/office/drawing/2014/main" id="{FDAAA9B5-812B-EB70-4690-D112A66A9157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730;p38">
              <a:extLst>
                <a:ext uri="{FF2B5EF4-FFF2-40B4-BE49-F238E27FC236}">
                  <a16:creationId xmlns:a16="http://schemas.microsoft.com/office/drawing/2014/main" id="{E87325C1-932B-6F05-9F2A-A7B256016F20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731;p38">
              <a:extLst>
                <a:ext uri="{FF2B5EF4-FFF2-40B4-BE49-F238E27FC236}">
                  <a16:creationId xmlns:a16="http://schemas.microsoft.com/office/drawing/2014/main" id="{080F09C7-3461-6FA8-1B76-17055F31F38E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732;p38">
              <a:extLst>
                <a:ext uri="{FF2B5EF4-FFF2-40B4-BE49-F238E27FC236}">
                  <a16:creationId xmlns:a16="http://schemas.microsoft.com/office/drawing/2014/main" id="{22FDF3FD-BF4E-99B5-86E7-5A55CE04A83A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733;p38">
              <a:extLst>
                <a:ext uri="{FF2B5EF4-FFF2-40B4-BE49-F238E27FC236}">
                  <a16:creationId xmlns:a16="http://schemas.microsoft.com/office/drawing/2014/main" id="{2042EE32-E63F-2814-EF9D-6901123947E6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734;p38">
              <a:extLst>
                <a:ext uri="{FF2B5EF4-FFF2-40B4-BE49-F238E27FC236}">
                  <a16:creationId xmlns:a16="http://schemas.microsoft.com/office/drawing/2014/main" id="{1013CFB1-0397-0259-E5CB-BBC5E434A8C1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735;p38">
              <a:extLst>
                <a:ext uri="{FF2B5EF4-FFF2-40B4-BE49-F238E27FC236}">
                  <a16:creationId xmlns:a16="http://schemas.microsoft.com/office/drawing/2014/main" id="{A992AF6F-DDC5-B54E-3D17-10055ED9140C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736;p38">
              <a:extLst>
                <a:ext uri="{FF2B5EF4-FFF2-40B4-BE49-F238E27FC236}">
                  <a16:creationId xmlns:a16="http://schemas.microsoft.com/office/drawing/2014/main" id="{DDA03B44-36F8-C9E2-0C89-087802B4C88F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737;p38">
              <a:extLst>
                <a:ext uri="{FF2B5EF4-FFF2-40B4-BE49-F238E27FC236}">
                  <a16:creationId xmlns:a16="http://schemas.microsoft.com/office/drawing/2014/main" id="{B57EAFBC-40B4-5762-2415-F6A27818F8AE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738;p38">
              <a:extLst>
                <a:ext uri="{FF2B5EF4-FFF2-40B4-BE49-F238E27FC236}">
                  <a16:creationId xmlns:a16="http://schemas.microsoft.com/office/drawing/2014/main" id="{1A6AEA87-0AA8-DF9E-71A0-0184C6182859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739;p38">
              <a:extLst>
                <a:ext uri="{FF2B5EF4-FFF2-40B4-BE49-F238E27FC236}">
                  <a16:creationId xmlns:a16="http://schemas.microsoft.com/office/drawing/2014/main" id="{8541B325-C8A9-EE1F-223A-F9EDA594BBFF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740;p38">
              <a:extLst>
                <a:ext uri="{FF2B5EF4-FFF2-40B4-BE49-F238E27FC236}">
                  <a16:creationId xmlns:a16="http://schemas.microsoft.com/office/drawing/2014/main" id="{7C50A754-7642-7D9A-439A-C429A4A02FC9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741;p38">
              <a:extLst>
                <a:ext uri="{FF2B5EF4-FFF2-40B4-BE49-F238E27FC236}">
                  <a16:creationId xmlns:a16="http://schemas.microsoft.com/office/drawing/2014/main" id="{4FBFACF8-EC86-F99C-E9DF-6416C377CC8D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742;p38">
              <a:extLst>
                <a:ext uri="{FF2B5EF4-FFF2-40B4-BE49-F238E27FC236}">
                  <a16:creationId xmlns:a16="http://schemas.microsoft.com/office/drawing/2014/main" id="{98F66530-6AF2-00B9-3FAD-77BC8A2DAF15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743;p38">
              <a:extLst>
                <a:ext uri="{FF2B5EF4-FFF2-40B4-BE49-F238E27FC236}">
                  <a16:creationId xmlns:a16="http://schemas.microsoft.com/office/drawing/2014/main" id="{C7220926-6057-298E-CB0F-09E075252269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744;p38">
              <a:extLst>
                <a:ext uri="{FF2B5EF4-FFF2-40B4-BE49-F238E27FC236}">
                  <a16:creationId xmlns:a16="http://schemas.microsoft.com/office/drawing/2014/main" id="{1E532447-AA4D-394C-3291-70361192ECD6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745;p38">
              <a:extLst>
                <a:ext uri="{FF2B5EF4-FFF2-40B4-BE49-F238E27FC236}">
                  <a16:creationId xmlns:a16="http://schemas.microsoft.com/office/drawing/2014/main" id="{73C491BB-88B6-8D38-1059-E76EE5EB2A98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746;p38">
              <a:extLst>
                <a:ext uri="{FF2B5EF4-FFF2-40B4-BE49-F238E27FC236}">
                  <a16:creationId xmlns:a16="http://schemas.microsoft.com/office/drawing/2014/main" id="{18CE95D7-0D49-C216-36A2-A7C71F4E7185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747;p38">
              <a:extLst>
                <a:ext uri="{FF2B5EF4-FFF2-40B4-BE49-F238E27FC236}">
                  <a16:creationId xmlns:a16="http://schemas.microsoft.com/office/drawing/2014/main" id="{C38D89F9-09FE-BBF8-D5E7-10E38A3745C3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748;p38">
              <a:extLst>
                <a:ext uri="{FF2B5EF4-FFF2-40B4-BE49-F238E27FC236}">
                  <a16:creationId xmlns:a16="http://schemas.microsoft.com/office/drawing/2014/main" id="{53880662-5AFF-4A19-7039-5F5764465611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749;p38">
              <a:extLst>
                <a:ext uri="{FF2B5EF4-FFF2-40B4-BE49-F238E27FC236}">
                  <a16:creationId xmlns:a16="http://schemas.microsoft.com/office/drawing/2014/main" id="{F5771C53-5D47-E592-8CCE-B20C6A22B597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750;p38">
              <a:extLst>
                <a:ext uri="{FF2B5EF4-FFF2-40B4-BE49-F238E27FC236}">
                  <a16:creationId xmlns:a16="http://schemas.microsoft.com/office/drawing/2014/main" id="{ABD4BF67-E5B3-3199-E7FD-79BA00875755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751;p38">
              <a:extLst>
                <a:ext uri="{FF2B5EF4-FFF2-40B4-BE49-F238E27FC236}">
                  <a16:creationId xmlns:a16="http://schemas.microsoft.com/office/drawing/2014/main" id="{23C20027-41BE-1C24-B47D-ABA40C4F96FF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752;p38">
              <a:extLst>
                <a:ext uri="{FF2B5EF4-FFF2-40B4-BE49-F238E27FC236}">
                  <a16:creationId xmlns:a16="http://schemas.microsoft.com/office/drawing/2014/main" id="{0A9AC031-CFE5-64D8-BAF8-D93CFC6767C7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753;p38">
              <a:extLst>
                <a:ext uri="{FF2B5EF4-FFF2-40B4-BE49-F238E27FC236}">
                  <a16:creationId xmlns:a16="http://schemas.microsoft.com/office/drawing/2014/main" id="{50FDA3D9-F6C8-BB8C-FED7-46F463905861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754;p38">
              <a:extLst>
                <a:ext uri="{FF2B5EF4-FFF2-40B4-BE49-F238E27FC236}">
                  <a16:creationId xmlns:a16="http://schemas.microsoft.com/office/drawing/2014/main" id="{D5DD7BEE-5EDF-F77E-718E-54D6385F23BA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755;p38">
              <a:extLst>
                <a:ext uri="{FF2B5EF4-FFF2-40B4-BE49-F238E27FC236}">
                  <a16:creationId xmlns:a16="http://schemas.microsoft.com/office/drawing/2014/main" id="{A02EAAA7-CE80-C30C-242C-402719B38468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756;p38">
              <a:extLst>
                <a:ext uri="{FF2B5EF4-FFF2-40B4-BE49-F238E27FC236}">
                  <a16:creationId xmlns:a16="http://schemas.microsoft.com/office/drawing/2014/main" id="{F466A26A-934F-4251-57EF-1E8C63D11E85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757;p38">
              <a:extLst>
                <a:ext uri="{FF2B5EF4-FFF2-40B4-BE49-F238E27FC236}">
                  <a16:creationId xmlns:a16="http://schemas.microsoft.com/office/drawing/2014/main" id="{6E4CBA99-CEB3-CCA2-F4B6-E7A9BB67925A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758;p38">
              <a:extLst>
                <a:ext uri="{FF2B5EF4-FFF2-40B4-BE49-F238E27FC236}">
                  <a16:creationId xmlns:a16="http://schemas.microsoft.com/office/drawing/2014/main" id="{EF493EFB-13D2-ECF5-7004-97D081D7AFAF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759;p38">
              <a:extLst>
                <a:ext uri="{FF2B5EF4-FFF2-40B4-BE49-F238E27FC236}">
                  <a16:creationId xmlns:a16="http://schemas.microsoft.com/office/drawing/2014/main" id="{02A9D760-27F0-CF48-68F2-C1DBFA509AB4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760;p38">
              <a:extLst>
                <a:ext uri="{FF2B5EF4-FFF2-40B4-BE49-F238E27FC236}">
                  <a16:creationId xmlns:a16="http://schemas.microsoft.com/office/drawing/2014/main" id="{6DBDD6F6-D711-CB53-7BE3-A89FC8B8846C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761;p38">
              <a:extLst>
                <a:ext uri="{FF2B5EF4-FFF2-40B4-BE49-F238E27FC236}">
                  <a16:creationId xmlns:a16="http://schemas.microsoft.com/office/drawing/2014/main" id="{D6E7882B-3CF8-6C84-A47D-6B84C208EAD8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762;p38">
              <a:extLst>
                <a:ext uri="{FF2B5EF4-FFF2-40B4-BE49-F238E27FC236}">
                  <a16:creationId xmlns:a16="http://schemas.microsoft.com/office/drawing/2014/main" id="{FEA331FB-E636-16AC-CEF4-11C049B2374F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763;p38">
              <a:extLst>
                <a:ext uri="{FF2B5EF4-FFF2-40B4-BE49-F238E27FC236}">
                  <a16:creationId xmlns:a16="http://schemas.microsoft.com/office/drawing/2014/main" id="{DF50156B-434B-9018-C390-E690F323C9AB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764;p38">
              <a:extLst>
                <a:ext uri="{FF2B5EF4-FFF2-40B4-BE49-F238E27FC236}">
                  <a16:creationId xmlns:a16="http://schemas.microsoft.com/office/drawing/2014/main" id="{2955AB7A-B3E3-E6A1-8BBC-41094AB4C4AD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765;p38">
              <a:extLst>
                <a:ext uri="{FF2B5EF4-FFF2-40B4-BE49-F238E27FC236}">
                  <a16:creationId xmlns:a16="http://schemas.microsoft.com/office/drawing/2014/main" id="{FE9BD43C-DE87-17FA-129B-DC282C76495B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766;p38">
              <a:extLst>
                <a:ext uri="{FF2B5EF4-FFF2-40B4-BE49-F238E27FC236}">
                  <a16:creationId xmlns:a16="http://schemas.microsoft.com/office/drawing/2014/main" id="{35CC9E49-377B-F8DB-CF25-C0157CC1DBA8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767;p38">
              <a:extLst>
                <a:ext uri="{FF2B5EF4-FFF2-40B4-BE49-F238E27FC236}">
                  <a16:creationId xmlns:a16="http://schemas.microsoft.com/office/drawing/2014/main" id="{7102E41D-0A36-8928-91B2-A844E25013E8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768;p38">
              <a:extLst>
                <a:ext uri="{FF2B5EF4-FFF2-40B4-BE49-F238E27FC236}">
                  <a16:creationId xmlns:a16="http://schemas.microsoft.com/office/drawing/2014/main" id="{C7A024C4-C427-C4B6-62DD-4A5DBB025AA4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769;p38">
              <a:extLst>
                <a:ext uri="{FF2B5EF4-FFF2-40B4-BE49-F238E27FC236}">
                  <a16:creationId xmlns:a16="http://schemas.microsoft.com/office/drawing/2014/main" id="{692284DC-7BF3-A61A-A9AD-0EAEB782A7C3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770;p38">
              <a:extLst>
                <a:ext uri="{FF2B5EF4-FFF2-40B4-BE49-F238E27FC236}">
                  <a16:creationId xmlns:a16="http://schemas.microsoft.com/office/drawing/2014/main" id="{04C53C71-4E7A-73AB-14D8-71E41F580A67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771;p38">
              <a:extLst>
                <a:ext uri="{FF2B5EF4-FFF2-40B4-BE49-F238E27FC236}">
                  <a16:creationId xmlns:a16="http://schemas.microsoft.com/office/drawing/2014/main" id="{EB7DEAAC-B760-3499-90F9-507AF95C925E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772;p38">
              <a:extLst>
                <a:ext uri="{FF2B5EF4-FFF2-40B4-BE49-F238E27FC236}">
                  <a16:creationId xmlns:a16="http://schemas.microsoft.com/office/drawing/2014/main" id="{A226437E-F4C7-A191-494E-A4D35AEF541A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773;p38">
              <a:extLst>
                <a:ext uri="{FF2B5EF4-FFF2-40B4-BE49-F238E27FC236}">
                  <a16:creationId xmlns:a16="http://schemas.microsoft.com/office/drawing/2014/main" id="{F55792F6-0194-CDF4-2021-B31198898B07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774;p38">
              <a:extLst>
                <a:ext uri="{FF2B5EF4-FFF2-40B4-BE49-F238E27FC236}">
                  <a16:creationId xmlns:a16="http://schemas.microsoft.com/office/drawing/2014/main" id="{9A1A5F59-0293-255C-77F1-5B613C268D4E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775;p38">
              <a:extLst>
                <a:ext uri="{FF2B5EF4-FFF2-40B4-BE49-F238E27FC236}">
                  <a16:creationId xmlns:a16="http://schemas.microsoft.com/office/drawing/2014/main" id="{BC21C527-3A61-E7F0-3F09-647AAF81A6A4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776;p38">
              <a:extLst>
                <a:ext uri="{FF2B5EF4-FFF2-40B4-BE49-F238E27FC236}">
                  <a16:creationId xmlns:a16="http://schemas.microsoft.com/office/drawing/2014/main" id="{D3F841FD-A1C8-BC5B-059D-8E7C0A164DA4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777;p38">
              <a:extLst>
                <a:ext uri="{FF2B5EF4-FFF2-40B4-BE49-F238E27FC236}">
                  <a16:creationId xmlns:a16="http://schemas.microsoft.com/office/drawing/2014/main" id="{F3D3FB02-B497-1EC9-8649-DBE55D191430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oogle Shape;1718;p38">
            <a:extLst>
              <a:ext uri="{FF2B5EF4-FFF2-40B4-BE49-F238E27FC236}">
                <a16:creationId xmlns:a16="http://schemas.microsoft.com/office/drawing/2014/main" id="{8BEE2A6C-F559-7E7A-C5AD-E5ACC65383D4}"/>
              </a:ext>
            </a:extLst>
          </p:cNvPr>
          <p:cNvGrpSpPr/>
          <p:nvPr/>
        </p:nvGrpSpPr>
        <p:grpSpPr>
          <a:xfrm flipH="1">
            <a:off x="4883942" y="4169125"/>
            <a:ext cx="790695" cy="781395"/>
            <a:chOff x="5149750" y="3034050"/>
            <a:chExt cx="952300" cy="941100"/>
          </a:xfrm>
        </p:grpSpPr>
        <p:sp>
          <p:nvSpPr>
            <p:cNvPr id="72" name="Google Shape;1719;p38">
              <a:extLst>
                <a:ext uri="{FF2B5EF4-FFF2-40B4-BE49-F238E27FC236}">
                  <a16:creationId xmlns:a16="http://schemas.microsoft.com/office/drawing/2014/main" id="{93316BE5-52B0-11B3-661C-17B334F11C08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720;p38">
              <a:extLst>
                <a:ext uri="{FF2B5EF4-FFF2-40B4-BE49-F238E27FC236}">
                  <a16:creationId xmlns:a16="http://schemas.microsoft.com/office/drawing/2014/main" id="{52EB3D88-1CE6-8077-8B29-C2357B56857E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721;p38">
              <a:extLst>
                <a:ext uri="{FF2B5EF4-FFF2-40B4-BE49-F238E27FC236}">
                  <a16:creationId xmlns:a16="http://schemas.microsoft.com/office/drawing/2014/main" id="{B848F262-AA0A-7ED5-A8EE-CBA4482C278B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722;p38">
              <a:extLst>
                <a:ext uri="{FF2B5EF4-FFF2-40B4-BE49-F238E27FC236}">
                  <a16:creationId xmlns:a16="http://schemas.microsoft.com/office/drawing/2014/main" id="{C2C14870-E002-E103-B5A0-B368B9C4E877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723;p38">
              <a:extLst>
                <a:ext uri="{FF2B5EF4-FFF2-40B4-BE49-F238E27FC236}">
                  <a16:creationId xmlns:a16="http://schemas.microsoft.com/office/drawing/2014/main" id="{76971A9F-8F5A-F516-AADC-C687581D8248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724;p38">
              <a:extLst>
                <a:ext uri="{FF2B5EF4-FFF2-40B4-BE49-F238E27FC236}">
                  <a16:creationId xmlns:a16="http://schemas.microsoft.com/office/drawing/2014/main" id="{82AD64AB-4C86-CB79-A114-EA628DB19D0E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725;p38">
              <a:extLst>
                <a:ext uri="{FF2B5EF4-FFF2-40B4-BE49-F238E27FC236}">
                  <a16:creationId xmlns:a16="http://schemas.microsoft.com/office/drawing/2014/main" id="{E79CF756-8E98-C312-4DE6-A8246FC9748A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726;p38">
              <a:extLst>
                <a:ext uri="{FF2B5EF4-FFF2-40B4-BE49-F238E27FC236}">
                  <a16:creationId xmlns:a16="http://schemas.microsoft.com/office/drawing/2014/main" id="{EA46B226-86EF-500C-412C-758D420B6EE9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727;p38">
              <a:extLst>
                <a:ext uri="{FF2B5EF4-FFF2-40B4-BE49-F238E27FC236}">
                  <a16:creationId xmlns:a16="http://schemas.microsoft.com/office/drawing/2014/main" id="{8B9D26F2-D88E-BEBE-C754-9CF87B8873D8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728;p38">
              <a:extLst>
                <a:ext uri="{FF2B5EF4-FFF2-40B4-BE49-F238E27FC236}">
                  <a16:creationId xmlns:a16="http://schemas.microsoft.com/office/drawing/2014/main" id="{C394DB08-7912-DC10-9925-B2A796EE8E57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729;p38">
              <a:extLst>
                <a:ext uri="{FF2B5EF4-FFF2-40B4-BE49-F238E27FC236}">
                  <a16:creationId xmlns:a16="http://schemas.microsoft.com/office/drawing/2014/main" id="{6CCDEE10-E4E1-161C-C3B5-ADE738E3F919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730;p38">
              <a:extLst>
                <a:ext uri="{FF2B5EF4-FFF2-40B4-BE49-F238E27FC236}">
                  <a16:creationId xmlns:a16="http://schemas.microsoft.com/office/drawing/2014/main" id="{E7E3AA68-25EC-82D3-C73B-FC1282245ACE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731;p38">
              <a:extLst>
                <a:ext uri="{FF2B5EF4-FFF2-40B4-BE49-F238E27FC236}">
                  <a16:creationId xmlns:a16="http://schemas.microsoft.com/office/drawing/2014/main" id="{5BD3508D-1E92-7C0F-049F-CD2B67CC2886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732;p38">
              <a:extLst>
                <a:ext uri="{FF2B5EF4-FFF2-40B4-BE49-F238E27FC236}">
                  <a16:creationId xmlns:a16="http://schemas.microsoft.com/office/drawing/2014/main" id="{CF2B3CB1-AEFA-FD00-B435-E39CE334591F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33;p38">
              <a:extLst>
                <a:ext uri="{FF2B5EF4-FFF2-40B4-BE49-F238E27FC236}">
                  <a16:creationId xmlns:a16="http://schemas.microsoft.com/office/drawing/2014/main" id="{9F54FD2C-FE48-FFC9-5327-57915A3F0B7F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34;p38">
              <a:extLst>
                <a:ext uri="{FF2B5EF4-FFF2-40B4-BE49-F238E27FC236}">
                  <a16:creationId xmlns:a16="http://schemas.microsoft.com/office/drawing/2014/main" id="{6C09C166-54F5-2011-7E68-48F3B30FB9EF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35;p38">
              <a:extLst>
                <a:ext uri="{FF2B5EF4-FFF2-40B4-BE49-F238E27FC236}">
                  <a16:creationId xmlns:a16="http://schemas.microsoft.com/office/drawing/2014/main" id="{7D8FC391-98A7-EA27-877B-A5E498144CDB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36;p38">
              <a:extLst>
                <a:ext uri="{FF2B5EF4-FFF2-40B4-BE49-F238E27FC236}">
                  <a16:creationId xmlns:a16="http://schemas.microsoft.com/office/drawing/2014/main" id="{D7982E23-D623-09F5-9A0D-E369B14FE723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37;p38">
              <a:extLst>
                <a:ext uri="{FF2B5EF4-FFF2-40B4-BE49-F238E27FC236}">
                  <a16:creationId xmlns:a16="http://schemas.microsoft.com/office/drawing/2014/main" id="{BAC39AB6-8BF1-A370-765E-7541379AC57F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38;p38">
              <a:extLst>
                <a:ext uri="{FF2B5EF4-FFF2-40B4-BE49-F238E27FC236}">
                  <a16:creationId xmlns:a16="http://schemas.microsoft.com/office/drawing/2014/main" id="{08CBB775-F1D7-EC20-F242-B04E6DA46879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39;p38">
              <a:extLst>
                <a:ext uri="{FF2B5EF4-FFF2-40B4-BE49-F238E27FC236}">
                  <a16:creationId xmlns:a16="http://schemas.microsoft.com/office/drawing/2014/main" id="{94AFB814-1915-F006-20D4-CD49416C165F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40;p38">
              <a:extLst>
                <a:ext uri="{FF2B5EF4-FFF2-40B4-BE49-F238E27FC236}">
                  <a16:creationId xmlns:a16="http://schemas.microsoft.com/office/drawing/2014/main" id="{FFF861E4-1504-1885-3BDC-B921826EDB38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41;p38">
              <a:extLst>
                <a:ext uri="{FF2B5EF4-FFF2-40B4-BE49-F238E27FC236}">
                  <a16:creationId xmlns:a16="http://schemas.microsoft.com/office/drawing/2014/main" id="{290EBAB8-BF52-7191-A5AB-843D787ED765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742;p38">
              <a:extLst>
                <a:ext uri="{FF2B5EF4-FFF2-40B4-BE49-F238E27FC236}">
                  <a16:creationId xmlns:a16="http://schemas.microsoft.com/office/drawing/2014/main" id="{8E36AB86-B5EE-9FAE-F018-7C04D459410B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743;p38">
              <a:extLst>
                <a:ext uri="{FF2B5EF4-FFF2-40B4-BE49-F238E27FC236}">
                  <a16:creationId xmlns:a16="http://schemas.microsoft.com/office/drawing/2014/main" id="{8D253DA2-39DC-394D-3009-11176EC64249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744;p38">
              <a:extLst>
                <a:ext uri="{FF2B5EF4-FFF2-40B4-BE49-F238E27FC236}">
                  <a16:creationId xmlns:a16="http://schemas.microsoft.com/office/drawing/2014/main" id="{113F5BBA-DBD5-7D3C-E43E-E70A213447F2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745;p38">
              <a:extLst>
                <a:ext uri="{FF2B5EF4-FFF2-40B4-BE49-F238E27FC236}">
                  <a16:creationId xmlns:a16="http://schemas.microsoft.com/office/drawing/2014/main" id="{01DB503D-CD8D-A356-C54A-C8A570D02DDB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746;p38">
              <a:extLst>
                <a:ext uri="{FF2B5EF4-FFF2-40B4-BE49-F238E27FC236}">
                  <a16:creationId xmlns:a16="http://schemas.microsoft.com/office/drawing/2014/main" id="{4D5BBAC0-18F8-4AC6-999A-AF86EA3ED910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747;p38">
              <a:extLst>
                <a:ext uri="{FF2B5EF4-FFF2-40B4-BE49-F238E27FC236}">
                  <a16:creationId xmlns:a16="http://schemas.microsoft.com/office/drawing/2014/main" id="{0B8A934E-414D-0E61-E409-113CFDEF26FB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748;p38">
              <a:extLst>
                <a:ext uri="{FF2B5EF4-FFF2-40B4-BE49-F238E27FC236}">
                  <a16:creationId xmlns:a16="http://schemas.microsoft.com/office/drawing/2014/main" id="{B89C538F-D0BA-738E-B22B-67DC0A9BB080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749;p38">
              <a:extLst>
                <a:ext uri="{FF2B5EF4-FFF2-40B4-BE49-F238E27FC236}">
                  <a16:creationId xmlns:a16="http://schemas.microsoft.com/office/drawing/2014/main" id="{FDA1C04D-2540-E7DA-994B-8245F4275114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750;p38">
              <a:extLst>
                <a:ext uri="{FF2B5EF4-FFF2-40B4-BE49-F238E27FC236}">
                  <a16:creationId xmlns:a16="http://schemas.microsoft.com/office/drawing/2014/main" id="{5ECC03B1-8D8A-4C01-F2E3-7F0393C5360A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751;p38">
              <a:extLst>
                <a:ext uri="{FF2B5EF4-FFF2-40B4-BE49-F238E27FC236}">
                  <a16:creationId xmlns:a16="http://schemas.microsoft.com/office/drawing/2014/main" id="{9551332A-2227-A987-2F79-BB7609A03742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752;p38">
              <a:extLst>
                <a:ext uri="{FF2B5EF4-FFF2-40B4-BE49-F238E27FC236}">
                  <a16:creationId xmlns:a16="http://schemas.microsoft.com/office/drawing/2014/main" id="{A059771F-9F50-4DC1-1F8C-34BF201EC417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753;p38">
              <a:extLst>
                <a:ext uri="{FF2B5EF4-FFF2-40B4-BE49-F238E27FC236}">
                  <a16:creationId xmlns:a16="http://schemas.microsoft.com/office/drawing/2014/main" id="{D25A2C48-E16D-3AFA-7B33-9FA74883275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754;p38">
              <a:extLst>
                <a:ext uri="{FF2B5EF4-FFF2-40B4-BE49-F238E27FC236}">
                  <a16:creationId xmlns:a16="http://schemas.microsoft.com/office/drawing/2014/main" id="{87005C7C-0CE0-DF16-DC13-5A47218F373F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755;p38">
              <a:extLst>
                <a:ext uri="{FF2B5EF4-FFF2-40B4-BE49-F238E27FC236}">
                  <a16:creationId xmlns:a16="http://schemas.microsoft.com/office/drawing/2014/main" id="{6E6C6E68-7D73-1D77-67B0-4CE16BFE467D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756;p38">
              <a:extLst>
                <a:ext uri="{FF2B5EF4-FFF2-40B4-BE49-F238E27FC236}">
                  <a16:creationId xmlns:a16="http://schemas.microsoft.com/office/drawing/2014/main" id="{6B819A6F-340E-7D3B-6924-92F1386B1882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757;p38">
              <a:extLst>
                <a:ext uri="{FF2B5EF4-FFF2-40B4-BE49-F238E27FC236}">
                  <a16:creationId xmlns:a16="http://schemas.microsoft.com/office/drawing/2014/main" id="{C9D9A9DA-3599-BE1F-7BA6-B214ED60D8C8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758;p38">
              <a:extLst>
                <a:ext uri="{FF2B5EF4-FFF2-40B4-BE49-F238E27FC236}">
                  <a16:creationId xmlns:a16="http://schemas.microsoft.com/office/drawing/2014/main" id="{15B0BFCB-DF0E-3172-E07D-99D536B119F5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759;p38">
              <a:extLst>
                <a:ext uri="{FF2B5EF4-FFF2-40B4-BE49-F238E27FC236}">
                  <a16:creationId xmlns:a16="http://schemas.microsoft.com/office/drawing/2014/main" id="{7B9EB9DC-B514-CEAE-AB77-E7BB3AC4F61F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760;p38">
              <a:extLst>
                <a:ext uri="{FF2B5EF4-FFF2-40B4-BE49-F238E27FC236}">
                  <a16:creationId xmlns:a16="http://schemas.microsoft.com/office/drawing/2014/main" id="{DA514C4A-8EE4-5D2A-4DF6-BD6BD6CF87EE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761;p38">
              <a:extLst>
                <a:ext uri="{FF2B5EF4-FFF2-40B4-BE49-F238E27FC236}">
                  <a16:creationId xmlns:a16="http://schemas.microsoft.com/office/drawing/2014/main" id="{E7D04F62-E52F-B344-9735-DA3A8CB8D100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762;p38">
              <a:extLst>
                <a:ext uri="{FF2B5EF4-FFF2-40B4-BE49-F238E27FC236}">
                  <a16:creationId xmlns:a16="http://schemas.microsoft.com/office/drawing/2014/main" id="{B9B56B17-EE23-1E3C-C228-37411A213082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763;p38">
              <a:extLst>
                <a:ext uri="{FF2B5EF4-FFF2-40B4-BE49-F238E27FC236}">
                  <a16:creationId xmlns:a16="http://schemas.microsoft.com/office/drawing/2014/main" id="{BE424A0E-40A2-F866-B971-F319C520B08A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764;p38">
              <a:extLst>
                <a:ext uri="{FF2B5EF4-FFF2-40B4-BE49-F238E27FC236}">
                  <a16:creationId xmlns:a16="http://schemas.microsoft.com/office/drawing/2014/main" id="{42B06159-B213-F0EE-0B80-EE05DB19A816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765;p38">
              <a:extLst>
                <a:ext uri="{FF2B5EF4-FFF2-40B4-BE49-F238E27FC236}">
                  <a16:creationId xmlns:a16="http://schemas.microsoft.com/office/drawing/2014/main" id="{81BEF66B-4249-8995-F8ED-A50008691CE9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766;p38">
              <a:extLst>
                <a:ext uri="{FF2B5EF4-FFF2-40B4-BE49-F238E27FC236}">
                  <a16:creationId xmlns:a16="http://schemas.microsoft.com/office/drawing/2014/main" id="{1D1A1016-CEBF-F155-E0C9-CE2575A24314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767;p38">
              <a:extLst>
                <a:ext uri="{FF2B5EF4-FFF2-40B4-BE49-F238E27FC236}">
                  <a16:creationId xmlns:a16="http://schemas.microsoft.com/office/drawing/2014/main" id="{987D4C68-22CB-B97B-8B31-0F64CA687CC4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768;p38">
              <a:extLst>
                <a:ext uri="{FF2B5EF4-FFF2-40B4-BE49-F238E27FC236}">
                  <a16:creationId xmlns:a16="http://schemas.microsoft.com/office/drawing/2014/main" id="{07E27EE8-EE24-BB5E-89E8-BD3FAA82D295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769;p38">
              <a:extLst>
                <a:ext uri="{FF2B5EF4-FFF2-40B4-BE49-F238E27FC236}">
                  <a16:creationId xmlns:a16="http://schemas.microsoft.com/office/drawing/2014/main" id="{5396238F-3A96-D286-35DB-5B5CDF6FD890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770;p38">
              <a:extLst>
                <a:ext uri="{FF2B5EF4-FFF2-40B4-BE49-F238E27FC236}">
                  <a16:creationId xmlns:a16="http://schemas.microsoft.com/office/drawing/2014/main" id="{A1D6E9B0-E224-B787-54C0-9FE60460877A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771;p38">
              <a:extLst>
                <a:ext uri="{FF2B5EF4-FFF2-40B4-BE49-F238E27FC236}">
                  <a16:creationId xmlns:a16="http://schemas.microsoft.com/office/drawing/2014/main" id="{FA513611-7CFC-4DAA-5DDB-67539499704D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772;p38">
              <a:extLst>
                <a:ext uri="{FF2B5EF4-FFF2-40B4-BE49-F238E27FC236}">
                  <a16:creationId xmlns:a16="http://schemas.microsoft.com/office/drawing/2014/main" id="{C88E11E8-9F39-F948-506C-5FB771710EEE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773;p38">
              <a:extLst>
                <a:ext uri="{FF2B5EF4-FFF2-40B4-BE49-F238E27FC236}">
                  <a16:creationId xmlns:a16="http://schemas.microsoft.com/office/drawing/2014/main" id="{39AEA61F-2597-F0A1-847E-FC077E4CF973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774;p38">
              <a:extLst>
                <a:ext uri="{FF2B5EF4-FFF2-40B4-BE49-F238E27FC236}">
                  <a16:creationId xmlns:a16="http://schemas.microsoft.com/office/drawing/2014/main" id="{07FB42D6-B435-D630-4DE1-AF0B0A96B40E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775;p38">
              <a:extLst>
                <a:ext uri="{FF2B5EF4-FFF2-40B4-BE49-F238E27FC236}">
                  <a16:creationId xmlns:a16="http://schemas.microsoft.com/office/drawing/2014/main" id="{9CACE1C4-37CD-2059-2131-BBAC171903EC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776;p38">
              <a:extLst>
                <a:ext uri="{FF2B5EF4-FFF2-40B4-BE49-F238E27FC236}">
                  <a16:creationId xmlns:a16="http://schemas.microsoft.com/office/drawing/2014/main" id="{BA47FB9B-5295-E73C-1EC8-62C1C8737A3F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777;p38">
              <a:extLst>
                <a:ext uri="{FF2B5EF4-FFF2-40B4-BE49-F238E27FC236}">
                  <a16:creationId xmlns:a16="http://schemas.microsoft.com/office/drawing/2014/main" id="{88791735-850E-5C0B-8938-8028E3742BB9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" name="Google Shape;4718;p55">
            <a:extLst>
              <a:ext uri="{FF2B5EF4-FFF2-40B4-BE49-F238E27FC236}">
                <a16:creationId xmlns:a16="http://schemas.microsoft.com/office/drawing/2014/main" id="{5EB444CB-F941-6F40-2C2E-A474A9592774}"/>
              </a:ext>
            </a:extLst>
          </p:cNvPr>
          <p:cNvGrpSpPr/>
          <p:nvPr/>
        </p:nvGrpSpPr>
        <p:grpSpPr>
          <a:xfrm>
            <a:off x="5515282" y="101383"/>
            <a:ext cx="338072" cy="417985"/>
            <a:chOff x="4996825" y="327400"/>
            <a:chExt cx="1034125" cy="949875"/>
          </a:xfrm>
        </p:grpSpPr>
        <p:sp>
          <p:nvSpPr>
            <p:cNvPr id="132" name="Google Shape;4719;p55">
              <a:extLst>
                <a:ext uri="{FF2B5EF4-FFF2-40B4-BE49-F238E27FC236}">
                  <a16:creationId xmlns:a16="http://schemas.microsoft.com/office/drawing/2014/main" id="{A712F037-DEBB-BFF3-7C69-E98A013A347C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Google Shape;4720;p55">
              <a:extLst>
                <a:ext uri="{FF2B5EF4-FFF2-40B4-BE49-F238E27FC236}">
                  <a16:creationId xmlns:a16="http://schemas.microsoft.com/office/drawing/2014/main" id="{7609C1DA-E0C5-5515-4DE9-4004FC979CA3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Google Shape;4721;p55">
              <a:extLst>
                <a:ext uri="{FF2B5EF4-FFF2-40B4-BE49-F238E27FC236}">
                  <a16:creationId xmlns:a16="http://schemas.microsoft.com/office/drawing/2014/main" id="{D0277681-6919-D3F9-2FC6-DDBFE715484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Google Shape;4722;p55">
              <a:extLst>
                <a:ext uri="{FF2B5EF4-FFF2-40B4-BE49-F238E27FC236}">
                  <a16:creationId xmlns:a16="http://schemas.microsoft.com/office/drawing/2014/main" id="{4C187C3C-90E7-0CE8-CACC-AA1FE1605720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Google Shape;4723;p55">
              <a:extLst>
                <a:ext uri="{FF2B5EF4-FFF2-40B4-BE49-F238E27FC236}">
                  <a16:creationId xmlns:a16="http://schemas.microsoft.com/office/drawing/2014/main" id="{34BF2F8B-C288-96AE-56B9-40596754E171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Google Shape;4724;p55">
              <a:extLst>
                <a:ext uri="{FF2B5EF4-FFF2-40B4-BE49-F238E27FC236}">
                  <a16:creationId xmlns:a16="http://schemas.microsoft.com/office/drawing/2014/main" id="{2771B567-F97A-3524-D5B8-86ECC112FB8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Google Shape;4725;p55">
              <a:extLst>
                <a:ext uri="{FF2B5EF4-FFF2-40B4-BE49-F238E27FC236}">
                  <a16:creationId xmlns:a16="http://schemas.microsoft.com/office/drawing/2014/main" id="{98D2F598-3407-860D-B26F-36AA2CA8560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Google Shape;4726;p55">
              <a:extLst>
                <a:ext uri="{FF2B5EF4-FFF2-40B4-BE49-F238E27FC236}">
                  <a16:creationId xmlns:a16="http://schemas.microsoft.com/office/drawing/2014/main" id="{CF72E64D-FBE9-EAA1-52E3-8564E7BFFA08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Google Shape;4727;p55">
              <a:extLst>
                <a:ext uri="{FF2B5EF4-FFF2-40B4-BE49-F238E27FC236}">
                  <a16:creationId xmlns:a16="http://schemas.microsoft.com/office/drawing/2014/main" id="{6E459692-29C9-2F6D-36E6-D1580B4AA33B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Google Shape;4728;p55">
              <a:extLst>
                <a:ext uri="{FF2B5EF4-FFF2-40B4-BE49-F238E27FC236}">
                  <a16:creationId xmlns:a16="http://schemas.microsoft.com/office/drawing/2014/main" id="{556A68FF-5843-6880-9CDA-DE4ABAC82741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Google Shape;4729;p55">
              <a:extLst>
                <a:ext uri="{FF2B5EF4-FFF2-40B4-BE49-F238E27FC236}">
                  <a16:creationId xmlns:a16="http://schemas.microsoft.com/office/drawing/2014/main" id="{E51F2139-AC10-2D6B-0A36-8675892EA25E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Google Shape;4730;p55">
              <a:extLst>
                <a:ext uri="{FF2B5EF4-FFF2-40B4-BE49-F238E27FC236}">
                  <a16:creationId xmlns:a16="http://schemas.microsoft.com/office/drawing/2014/main" id="{9410E7A1-B9C4-9ED7-07C0-37016A477B3E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Google Shape;4731;p55">
              <a:extLst>
                <a:ext uri="{FF2B5EF4-FFF2-40B4-BE49-F238E27FC236}">
                  <a16:creationId xmlns:a16="http://schemas.microsoft.com/office/drawing/2014/main" id="{6E5381EA-F5AF-26EB-DD09-539CC1C76AE1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Google Shape;4732;p55">
              <a:extLst>
                <a:ext uri="{FF2B5EF4-FFF2-40B4-BE49-F238E27FC236}">
                  <a16:creationId xmlns:a16="http://schemas.microsoft.com/office/drawing/2014/main" id="{70A15FBA-DDAD-7FF0-90A8-2BEEBA59E3D3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Google Shape;4733;p55">
              <a:extLst>
                <a:ext uri="{FF2B5EF4-FFF2-40B4-BE49-F238E27FC236}">
                  <a16:creationId xmlns:a16="http://schemas.microsoft.com/office/drawing/2014/main" id="{55A8880F-1B50-749A-C1A7-DC1D032A92A7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Google Shape;4734;p55">
              <a:extLst>
                <a:ext uri="{FF2B5EF4-FFF2-40B4-BE49-F238E27FC236}">
                  <a16:creationId xmlns:a16="http://schemas.microsoft.com/office/drawing/2014/main" id="{E3AAC510-C93A-4E06-3D93-5181733891BB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Google Shape;4735;p55">
              <a:extLst>
                <a:ext uri="{FF2B5EF4-FFF2-40B4-BE49-F238E27FC236}">
                  <a16:creationId xmlns:a16="http://schemas.microsoft.com/office/drawing/2014/main" id="{64390BC6-BAE3-9B7A-444A-D326643A3769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Google Shape;4736;p55">
              <a:extLst>
                <a:ext uri="{FF2B5EF4-FFF2-40B4-BE49-F238E27FC236}">
                  <a16:creationId xmlns:a16="http://schemas.microsoft.com/office/drawing/2014/main" id="{3598BDCD-95EB-D127-FFAE-F7BBDC50239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Google Shape;4737;p55">
              <a:extLst>
                <a:ext uri="{FF2B5EF4-FFF2-40B4-BE49-F238E27FC236}">
                  <a16:creationId xmlns:a16="http://schemas.microsoft.com/office/drawing/2014/main" id="{5216F309-4C45-8335-E2B5-D48529F90571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Google Shape;4738;p55">
              <a:extLst>
                <a:ext uri="{FF2B5EF4-FFF2-40B4-BE49-F238E27FC236}">
                  <a16:creationId xmlns:a16="http://schemas.microsoft.com/office/drawing/2014/main" id="{462F71A0-A42E-85D0-8C95-585751B91B31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Google Shape;4739;p55">
              <a:extLst>
                <a:ext uri="{FF2B5EF4-FFF2-40B4-BE49-F238E27FC236}">
                  <a16:creationId xmlns:a16="http://schemas.microsoft.com/office/drawing/2014/main" id="{FBB5B393-7513-2A90-0B96-D5EE1B36A1D2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Google Shape;4740;p55">
              <a:extLst>
                <a:ext uri="{FF2B5EF4-FFF2-40B4-BE49-F238E27FC236}">
                  <a16:creationId xmlns:a16="http://schemas.microsoft.com/office/drawing/2014/main" id="{1759FD5A-B356-262D-A41F-7F9A2369D80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Google Shape;4741;p55">
              <a:extLst>
                <a:ext uri="{FF2B5EF4-FFF2-40B4-BE49-F238E27FC236}">
                  <a16:creationId xmlns:a16="http://schemas.microsoft.com/office/drawing/2014/main" id="{76E067F4-6AE5-81CC-DCA8-BF1C3714DFAD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Google Shape;4742;p55">
              <a:extLst>
                <a:ext uri="{FF2B5EF4-FFF2-40B4-BE49-F238E27FC236}">
                  <a16:creationId xmlns:a16="http://schemas.microsoft.com/office/drawing/2014/main" id="{FD79DBC8-F8E8-F7AA-C1CA-3328CAC733F4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Google Shape;4743;p55">
              <a:extLst>
                <a:ext uri="{FF2B5EF4-FFF2-40B4-BE49-F238E27FC236}">
                  <a16:creationId xmlns:a16="http://schemas.microsoft.com/office/drawing/2014/main" id="{85C8C581-B4F4-4F5B-159B-1FA456A38662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Google Shape;4744;p55">
              <a:extLst>
                <a:ext uri="{FF2B5EF4-FFF2-40B4-BE49-F238E27FC236}">
                  <a16:creationId xmlns:a16="http://schemas.microsoft.com/office/drawing/2014/main" id="{DC62A22F-0732-0292-19C9-E281FAB44866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Google Shape;4745;p55">
              <a:extLst>
                <a:ext uri="{FF2B5EF4-FFF2-40B4-BE49-F238E27FC236}">
                  <a16:creationId xmlns:a16="http://schemas.microsoft.com/office/drawing/2014/main" id="{E7747E63-A29D-3F9A-7FDD-39E460C6BC6C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Google Shape;4746;p55">
              <a:extLst>
                <a:ext uri="{FF2B5EF4-FFF2-40B4-BE49-F238E27FC236}">
                  <a16:creationId xmlns:a16="http://schemas.microsoft.com/office/drawing/2014/main" id="{69A0E14F-6CF0-AEC3-6C17-A25A5327A17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Google Shape;4747;p55">
              <a:extLst>
                <a:ext uri="{FF2B5EF4-FFF2-40B4-BE49-F238E27FC236}">
                  <a16:creationId xmlns:a16="http://schemas.microsoft.com/office/drawing/2014/main" id="{0E4AB0B6-4185-6484-4183-B6D1BDFACAA3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Google Shape;4748;p55">
              <a:extLst>
                <a:ext uri="{FF2B5EF4-FFF2-40B4-BE49-F238E27FC236}">
                  <a16:creationId xmlns:a16="http://schemas.microsoft.com/office/drawing/2014/main" id="{59043414-6487-219E-BAD0-596175CFE303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Google Shape;4749;p55">
              <a:extLst>
                <a:ext uri="{FF2B5EF4-FFF2-40B4-BE49-F238E27FC236}">
                  <a16:creationId xmlns:a16="http://schemas.microsoft.com/office/drawing/2014/main" id="{C903610E-4DAD-D7A3-FDAD-2F63DA988AE6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Google Shape;4750;p55">
              <a:extLst>
                <a:ext uri="{FF2B5EF4-FFF2-40B4-BE49-F238E27FC236}">
                  <a16:creationId xmlns:a16="http://schemas.microsoft.com/office/drawing/2014/main" id="{8F50C9ED-6E53-4D6A-E210-0D7EA12F8950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Google Shape;4751;p55">
              <a:extLst>
                <a:ext uri="{FF2B5EF4-FFF2-40B4-BE49-F238E27FC236}">
                  <a16:creationId xmlns:a16="http://schemas.microsoft.com/office/drawing/2014/main" id="{20371923-7A54-B3B3-CEB1-45940821FE80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Google Shape;4752;p55">
              <a:extLst>
                <a:ext uri="{FF2B5EF4-FFF2-40B4-BE49-F238E27FC236}">
                  <a16:creationId xmlns:a16="http://schemas.microsoft.com/office/drawing/2014/main" id="{EEBF24F2-38DD-0673-A5DD-8EAAEE9CF111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Google Shape;4753;p55">
              <a:extLst>
                <a:ext uri="{FF2B5EF4-FFF2-40B4-BE49-F238E27FC236}">
                  <a16:creationId xmlns:a16="http://schemas.microsoft.com/office/drawing/2014/main" id="{38FEA6B1-0908-CC57-A8B2-B03041893A6C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Google Shape;4754;p55">
              <a:extLst>
                <a:ext uri="{FF2B5EF4-FFF2-40B4-BE49-F238E27FC236}">
                  <a16:creationId xmlns:a16="http://schemas.microsoft.com/office/drawing/2014/main" id="{E5D23E25-697B-ED30-CDB0-27515AF73EF1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Google Shape;4755;p55">
              <a:extLst>
                <a:ext uri="{FF2B5EF4-FFF2-40B4-BE49-F238E27FC236}">
                  <a16:creationId xmlns:a16="http://schemas.microsoft.com/office/drawing/2014/main" id="{E9472253-1B32-F547-AA49-FB107F595697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Google Shape;4756;p55">
              <a:extLst>
                <a:ext uri="{FF2B5EF4-FFF2-40B4-BE49-F238E27FC236}">
                  <a16:creationId xmlns:a16="http://schemas.microsoft.com/office/drawing/2014/main" id="{623DB1BF-4B86-BE81-F851-C3F727C9F65D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Google Shape;4757;p55">
              <a:extLst>
                <a:ext uri="{FF2B5EF4-FFF2-40B4-BE49-F238E27FC236}">
                  <a16:creationId xmlns:a16="http://schemas.microsoft.com/office/drawing/2014/main" id="{2FEF83B7-59EA-3A3C-2C25-40B44D8B456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Google Shape;4758;p55">
              <a:extLst>
                <a:ext uri="{FF2B5EF4-FFF2-40B4-BE49-F238E27FC236}">
                  <a16:creationId xmlns:a16="http://schemas.microsoft.com/office/drawing/2014/main" id="{A73ED3DC-AF2E-E953-FFA4-C8975C9680B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Google Shape;4759;p55">
              <a:extLst>
                <a:ext uri="{FF2B5EF4-FFF2-40B4-BE49-F238E27FC236}">
                  <a16:creationId xmlns:a16="http://schemas.microsoft.com/office/drawing/2014/main" id="{544927E0-394C-4ADF-2479-73476AE44F0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3" name="Google Shape;4718;p55">
            <a:extLst>
              <a:ext uri="{FF2B5EF4-FFF2-40B4-BE49-F238E27FC236}">
                <a16:creationId xmlns:a16="http://schemas.microsoft.com/office/drawing/2014/main" id="{9D150FCD-5F77-B8D7-460E-73D6B5AA57AB}"/>
              </a:ext>
            </a:extLst>
          </p:cNvPr>
          <p:cNvGrpSpPr/>
          <p:nvPr/>
        </p:nvGrpSpPr>
        <p:grpSpPr>
          <a:xfrm>
            <a:off x="8666273" y="2494488"/>
            <a:ext cx="338072" cy="417985"/>
            <a:chOff x="4996825" y="327400"/>
            <a:chExt cx="1034125" cy="949875"/>
          </a:xfrm>
        </p:grpSpPr>
        <p:sp>
          <p:nvSpPr>
            <p:cNvPr id="174" name="Google Shape;4719;p55">
              <a:extLst>
                <a:ext uri="{FF2B5EF4-FFF2-40B4-BE49-F238E27FC236}">
                  <a16:creationId xmlns:a16="http://schemas.microsoft.com/office/drawing/2014/main" id="{2BFBF32D-504E-3EF1-B5A7-674755737B15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Google Shape;4720;p55">
              <a:extLst>
                <a:ext uri="{FF2B5EF4-FFF2-40B4-BE49-F238E27FC236}">
                  <a16:creationId xmlns:a16="http://schemas.microsoft.com/office/drawing/2014/main" id="{B302F159-5D70-F02F-99DA-899DF3F7908E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Google Shape;4721;p55">
              <a:extLst>
                <a:ext uri="{FF2B5EF4-FFF2-40B4-BE49-F238E27FC236}">
                  <a16:creationId xmlns:a16="http://schemas.microsoft.com/office/drawing/2014/main" id="{8BC33EF3-7A73-5EEE-14FA-3A2973881B3E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Google Shape;4722;p55">
              <a:extLst>
                <a:ext uri="{FF2B5EF4-FFF2-40B4-BE49-F238E27FC236}">
                  <a16:creationId xmlns:a16="http://schemas.microsoft.com/office/drawing/2014/main" id="{C769389F-EA15-835E-4734-2BAAFED3DD3D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Google Shape;4723;p55">
              <a:extLst>
                <a:ext uri="{FF2B5EF4-FFF2-40B4-BE49-F238E27FC236}">
                  <a16:creationId xmlns:a16="http://schemas.microsoft.com/office/drawing/2014/main" id="{0BAEACBD-6C5B-8BB1-952E-EDCF1986E3BF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Google Shape;4724;p55">
              <a:extLst>
                <a:ext uri="{FF2B5EF4-FFF2-40B4-BE49-F238E27FC236}">
                  <a16:creationId xmlns:a16="http://schemas.microsoft.com/office/drawing/2014/main" id="{30E1E4D8-387F-C12D-B5DD-65E0728B4F07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Google Shape;4725;p55">
              <a:extLst>
                <a:ext uri="{FF2B5EF4-FFF2-40B4-BE49-F238E27FC236}">
                  <a16:creationId xmlns:a16="http://schemas.microsoft.com/office/drawing/2014/main" id="{48A4DC83-28B2-00A2-EEA8-1785BD82DD77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Google Shape;4726;p55">
              <a:extLst>
                <a:ext uri="{FF2B5EF4-FFF2-40B4-BE49-F238E27FC236}">
                  <a16:creationId xmlns:a16="http://schemas.microsoft.com/office/drawing/2014/main" id="{0A531C19-9DC9-E2B6-7B08-896FB36943CB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Google Shape;4727;p55">
              <a:extLst>
                <a:ext uri="{FF2B5EF4-FFF2-40B4-BE49-F238E27FC236}">
                  <a16:creationId xmlns:a16="http://schemas.microsoft.com/office/drawing/2014/main" id="{B0386D06-6461-7AB0-E828-D3CA6EC6CD62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Google Shape;4728;p55">
              <a:extLst>
                <a:ext uri="{FF2B5EF4-FFF2-40B4-BE49-F238E27FC236}">
                  <a16:creationId xmlns:a16="http://schemas.microsoft.com/office/drawing/2014/main" id="{CA1F689A-03AD-6C71-545B-4A7EC381DAAF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Google Shape;4729;p55">
              <a:extLst>
                <a:ext uri="{FF2B5EF4-FFF2-40B4-BE49-F238E27FC236}">
                  <a16:creationId xmlns:a16="http://schemas.microsoft.com/office/drawing/2014/main" id="{2992FBEB-9166-84C2-6BCD-441DCFBE8715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Google Shape;4730;p55">
              <a:extLst>
                <a:ext uri="{FF2B5EF4-FFF2-40B4-BE49-F238E27FC236}">
                  <a16:creationId xmlns:a16="http://schemas.microsoft.com/office/drawing/2014/main" id="{5AB4D86E-6E5B-50FB-BBD5-6560B71F5BFE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Google Shape;4731;p55">
              <a:extLst>
                <a:ext uri="{FF2B5EF4-FFF2-40B4-BE49-F238E27FC236}">
                  <a16:creationId xmlns:a16="http://schemas.microsoft.com/office/drawing/2014/main" id="{E188BFFE-0364-620C-9542-176306A5B7A5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Google Shape;4732;p55">
              <a:extLst>
                <a:ext uri="{FF2B5EF4-FFF2-40B4-BE49-F238E27FC236}">
                  <a16:creationId xmlns:a16="http://schemas.microsoft.com/office/drawing/2014/main" id="{B6F80E6B-4005-10E2-E7FC-2BF13E632C7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Google Shape;4733;p55">
              <a:extLst>
                <a:ext uri="{FF2B5EF4-FFF2-40B4-BE49-F238E27FC236}">
                  <a16:creationId xmlns:a16="http://schemas.microsoft.com/office/drawing/2014/main" id="{B5385542-DE50-50FE-B5BE-89509263E0A6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Google Shape;4734;p55">
              <a:extLst>
                <a:ext uri="{FF2B5EF4-FFF2-40B4-BE49-F238E27FC236}">
                  <a16:creationId xmlns:a16="http://schemas.microsoft.com/office/drawing/2014/main" id="{78D6C13F-07F6-82E5-9624-A0430B637A0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Google Shape;4735;p55">
              <a:extLst>
                <a:ext uri="{FF2B5EF4-FFF2-40B4-BE49-F238E27FC236}">
                  <a16:creationId xmlns:a16="http://schemas.microsoft.com/office/drawing/2014/main" id="{72EFD807-5D87-6068-F039-23F1E5974CA1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Google Shape;4736;p55">
              <a:extLst>
                <a:ext uri="{FF2B5EF4-FFF2-40B4-BE49-F238E27FC236}">
                  <a16:creationId xmlns:a16="http://schemas.microsoft.com/office/drawing/2014/main" id="{8EBD121F-DDC5-400A-2EB8-C465BFA80A72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Google Shape;4737;p55">
              <a:extLst>
                <a:ext uri="{FF2B5EF4-FFF2-40B4-BE49-F238E27FC236}">
                  <a16:creationId xmlns:a16="http://schemas.microsoft.com/office/drawing/2014/main" id="{D6514381-3C1A-682C-800E-E47E0068190A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Google Shape;4738;p55">
              <a:extLst>
                <a:ext uri="{FF2B5EF4-FFF2-40B4-BE49-F238E27FC236}">
                  <a16:creationId xmlns:a16="http://schemas.microsoft.com/office/drawing/2014/main" id="{A9F71A48-9880-A281-329D-4624B44DD997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Google Shape;4739;p55">
              <a:extLst>
                <a:ext uri="{FF2B5EF4-FFF2-40B4-BE49-F238E27FC236}">
                  <a16:creationId xmlns:a16="http://schemas.microsoft.com/office/drawing/2014/main" id="{4EE1046C-4450-4771-A5AA-06539C0B120C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Google Shape;4740;p55">
              <a:extLst>
                <a:ext uri="{FF2B5EF4-FFF2-40B4-BE49-F238E27FC236}">
                  <a16:creationId xmlns:a16="http://schemas.microsoft.com/office/drawing/2014/main" id="{D1F2BB0F-C335-62C5-0303-D861DFF42209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Google Shape;4741;p55">
              <a:extLst>
                <a:ext uri="{FF2B5EF4-FFF2-40B4-BE49-F238E27FC236}">
                  <a16:creationId xmlns:a16="http://schemas.microsoft.com/office/drawing/2014/main" id="{B7DC2725-851B-323E-5D47-BD2334B7738B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Google Shape;4742;p55">
              <a:extLst>
                <a:ext uri="{FF2B5EF4-FFF2-40B4-BE49-F238E27FC236}">
                  <a16:creationId xmlns:a16="http://schemas.microsoft.com/office/drawing/2014/main" id="{6B147C87-8D04-C89E-3D3A-C5ECF053CFFB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Google Shape;4743;p55">
              <a:extLst>
                <a:ext uri="{FF2B5EF4-FFF2-40B4-BE49-F238E27FC236}">
                  <a16:creationId xmlns:a16="http://schemas.microsoft.com/office/drawing/2014/main" id="{2F1A50E5-1E59-824B-2A8D-6F591DCD807E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Google Shape;4744;p55">
              <a:extLst>
                <a:ext uri="{FF2B5EF4-FFF2-40B4-BE49-F238E27FC236}">
                  <a16:creationId xmlns:a16="http://schemas.microsoft.com/office/drawing/2014/main" id="{E20B38EE-81D9-8E9C-99C6-1205227F4CD1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Google Shape;4745;p55">
              <a:extLst>
                <a:ext uri="{FF2B5EF4-FFF2-40B4-BE49-F238E27FC236}">
                  <a16:creationId xmlns:a16="http://schemas.microsoft.com/office/drawing/2014/main" id="{2E09E0C9-50EA-EC7B-3645-61601E9385C9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Google Shape;4746;p55">
              <a:extLst>
                <a:ext uri="{FF2B5EF4-FFF2-40B4-BE49-F238E27FC236}">
                  <a16:creationId xmlns:a16="http://schemas.microsoft.com/office/drawing/2014/main" id="{E17C4758-9217-894B-9109-96C51E1B4AC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Google Shape;4747;p55">
              <a:extLst>
                <a:ext uri="{FF2B5EF4-FFF2-40B4-BE49-F238E27FC236}">
                  <a16:creationId xmlns:a16="http://schemas.microsoft.com/office/drawing/2014/main" id="{82B2A947-F580-26CD-E377-5C68E3C8FB4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Google Shape;4748;p55">
              <a:extLst>
                <a:ext uri="{FF2B5EF4-FFF2-40B4-BE49-F238E27FC236}">
                  <a16:creationId xmlns:a16="http://schemas.microsoft.com/office/drawing/2014/main" id="{49D02BBA-BBE6-344C-8319-DED3BD13A540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Google Shape;4749;p55">
              <a:extLst>
                <a:ext uri="{FF2B5EF4-FFF2-40B4-BE49-F238E27FC236}">
                  <a16:creationId xmlns:a16="http://schemas.microsoft.com/office/drawing/2014/main" id="{300C9442-2814-17B9-E50C-F9FEF1F83C34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Google Shape;4750;p55">
              <a:extLst>
                <a:ext uri="{FF2B5EF4-FFF2-40B4-BE49-F238E27FC236}">
                  <a16:creationId xmlns:a16="http://schemas.microsoft.com/office/drawing/2014/main" id="{470EC932-1393-84D9-5EDF-56F12B4DEE4B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Google Shape;4751;p55">
              <a:extLst>
                <a:ext uri="{FF2B5EF4-FFF2-40B4-BE49-F238E27FC236}">
                  <a16:creationId xmlns:a16="http://schemas.microsoft.com/office/drawing/2014/main" id="{443BA910-C7C7-1125-E841-0ECDA9B4293A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Google Shape;4752;p55">
              <a:extLst>
                <a:ext uri="{FF2B5EF4-FFF2-40B4-BE49-F238E27FC236}">
                  <a16:creationId xmlns:a16="http://schemas.microsoft.com/office/drawing/2014/main" id="{5CD7189D-7FB3-A0EB-4CCA-36EBAC8C9E6D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Google Shape;4753;p55">
              <a:extLst>
                <a:ext uri="{FF2B5EF4-FFF2-40B4-BE49-F238E27FC236}">
                  <a16:creationId xmlns:a16="http://schemas.microsoft.com/office/drawing/2014/main" id="{143B28A1-EEA8-4862-2BDA-E618341F6F6D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Google Shape;4754;p55">
              <a:extLst>
                <a:ext uri="{FF2B5EF4-FFF2-40B4-BE49-F238E27FC236}">
                  <a16:creationId xmlns:a16="http://schemas.microsoft.com/office/drawing/2014/main" id="{3C70790D-A39F-6676-A808-8651BA3D35DE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Google Shape;4755;p55">
              <a:extLst>
                <a:ext uri="{FF2B5EF4-FFF2-40B4-BE49-F238E27FC236}">
                  <a16:creationId xmlns:a16="http://schemas.microsoft.com/office/drawing/2014/main" id="{34D2DBA8-DE22-C990-F044-95DC5BFDC481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Google Shape;4756;p55">
              <a:extLst>
                <a:ext uri="{FF2B5EF4-FFF2-40B4-BE49-F238E27FC236}">
                  <a16:creationId xmlns:a16="http://schemas.microsoft.com/office/drawing/2014/main" id="{855031E5-1AE3-808B-6D9B-5CB388561092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Google Shape;4757;p55">
              <a:extLst>
                <a:ext uri="{FF2B5EF4-FFF2-40B4-BE49-F238E27FC236}">
                  <a16:creationId xmlns:a16="http://schemas.microsoft.com/office/drawing/2014/main" id="{8228E8A6-3A86-3125-9167-86733FAAE9C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Google Shape;4758;p55">
              <a:extLst>
                <a:ext uri="{FF2B5EF4-FFF2-40B4-BE49-F238E27FC236}">
                  <a16:creationId xmlns:a16="http://schemas.microsoft.com/office/drawing/2014/main" id="{834F1E33-AE5A-C533-4FF8-85B6B3500A3C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Google Shape;4759;p55">
              <a:extLst>
                <a:ext uri="{FF2B5EF4-FFF2-40B4-BE49-F238E27FC236}">
                  <a16:creationId xmlns:a16="http://schemas.microsoft.com/office/drawing/2014/main" id="{E9F2D928-54A2-55AD-C111-A6CF492BA11D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5" name="Google Shape;4718;p55">
            <a:extLst>
              <a:ext uri="{FF2B5EF4-FFF2-40B4-BE49-F238E27FC236}">
                <a16:creationId xmlns:a16="http://schemas.microsoft.com/office/drawing/2014/main" id="{C206E206-8F1C-4999-8042-F72348405FC1}"/>
              </a:ext>
            </a:extLst>
          </p:cNvPr>
          <p:cNvGrpSpPr/>
          <p:nvPr/>
        </p:nvGrpSpPr>
        <p:grpSpPr>
          <a:xfrm>
            <a:off x="1385710" y="3961994"/>
            <a:ext cx="338072" cy="417985"/>
            <a:chOff x="4996825" y="327400"/>
            <a:chExt cx="1034125" cy="949875"/>
          </a:xfrm>
        </p:grpSpPr>
        <p:sp>
          <p:nvSpPr>
            <p:cNvPr id="216" name="Google Shape;4719;p55">
              <a:extLst>
                <a:ext uri="{FF2B5EF4-FFF2-40B4-BE49-F238E27FC236}">
                  <a16:creationId xmlns:a16="http://schemas.microsoft.com/office/drawing/2014/main" id="{B9953259-1486-BDCD-A8E5-C29AECF14ADD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Google Shape;4720;p55">
              <a:extLst>
                <a:ext uri="{FF2B5EF4-FFF2-40B4-BE49-F238E27FC236}">
                  <a16:creationId xmlns:a16="http://schemas.microsoft.com/office/drawing/2014/main" id="{A71D2CFB-D70E-8D61-7FCA-B37D720ADF25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Google Shape;4721;p55">
              <a:extLst>
                <a:ext uri="{FF2B5EF4-FFF2-40B4-BE49-F238E27FC236}">
                  <a16:creationId xmlns:a16="http://schemas.microsoft.com/office/drawing/2014/main" id="{F1BD28E8-99B0-9A66-3FC2-4762E857A3C5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Google Shape;4722;p55">
              <a:extLst>
                <a:ext uri="{FF2B5EF4-FFF2-40B4-BE49-F238E27FC236}">
                  <a16:creationId xmlns:a16="http://schemas.microsoft.com/office/drawing/2014/main" id="{4C91A522-E0B4-8EE3-E6EA-F1E54CF5A575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Google Shape;4723;p55">
              <a:extLst>
                <a:ext uri="{FF2B5EF4-FFF2-40B4-BE49-F238E27FC236}">
                  <a16:creationId xmlns:a16="http://schemas.microsoft.com/office/drawing/2014/main" id="{CB953633-B182-025B-AE55-E522F25D52E5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Google Shape;4724;p55">
              <a:extLst>
                <a:ext uri="{FF2B5EF4-FFF2-40B4-BE49-F238E27FC236}">
                  <a16:creationId xmlns:a16="http://schemas.microsoft.com/office/drawing/2014/main" id="{2075C09A-086A-C561-A3E3-47380ADAA8A3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Google Shape;4725;p55">
              <a:extLst>
                <a:ext uri="{FF2B5EF4-FFF2-40B4-BE49-F238E27FC236}">
                  <a16:creationId xmlns:a16="http://schemas.microsoft.com/office/drawing/2014/main" id="{C8797145-A856-3C1B-A59D-4BF72D74D4BA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Google Shape;4726;p55">
              <a:extLst>
                <a:ext uri="{FF2B5EF4-FFF2-40B4-BE49-F238E27FC236}">
                  <a16:creationId xmlns:a16="http://schemas.microsoft.com/office/drawing/2014/main" id="{8994976B-6FCE-BFFF-DE3B-5000500AA18F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Google Shape;4727;p55">
              <a:extLst>
                <a:ext uri="{FF2B5EF4-FFF2-40B4-BE49-F238E27FC236}">
                  <a16:creationId xmlns:a16="http://schemas.microsoft.com/office/drawing/2014/main" id="{CB66ED0D-8C6B-74AC-30E2-15BE0AE04ADA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Google Shape;4728;p55">
              <a:extLst>
                <a:ext uri="{FF2B5EF4-FFF2-40B4-BE49-F238E27FC236}">
                  <a16:creationId xmlns:a16="http://schemas.microsoft.com/office/drawing/2014/main" id="{E4F3C2B1-8E4F-CF1F-121C-06E59B21B1B1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Google Shape;4729;p55">
              <a:extLst>
                <a:ext uri="{FF2B5EF4-FFF2-40B4-BE49-F238E27FC236}">
                  <a16:creationId xmlns:a16="http://schemas.microsoft.com/office/drawing/2014/main" id="{B49DE754-F736-2A62-6384-7A3BCFAA4CE5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Google Shape;4730;p55">
              <a:extLst>
                <a:ext uri="{FF2B5EF4-FFF2-40B4-BE49-F238E27FC236}">
                  <a16:creationId xmlns:a16="http://schemas.microsoft.com/office/drawing/2014/main" id="{719D7065-4159-10CC-AF96-F4165788A872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Google Shape;4731;p55">
              <a:extLst>
                <a:ext uri="{FF2B5EF4-FFF2-40B4-BE49-F238E27FC236}">
                  <a16:creationId xmlns:a16="http://schemas.microsoft.com/office/drawing/2014/main" id="{49AA960B-DFAA-3676-DED5-CD59FF6D8229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Google Shape;4732;p55">
              <a:extLst>
                <a:ext uri="{FF2B5EF4-FFF2-40B4-BE49-F238E27FC236}">
                  <a16:creationId xmlns:a16="http://schemas.microsoft.com/office/drawing/2014/main" id="{8744ACF6-7D1C-9838-9BB9-AFB1BE3283AB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Google Shape;4733;p55">
              <a:extLst>
                <a:ext uri="{FF2B5EF4-FFF2-40B4-BE49-F238E27FC236}">
                  <a16:creationId xmlns:a16="http://schemas.microsoft.com/office/drawing/2014/main" id="{67B409FA-22CD-168B-82B8-3342DB92789E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Google Shape;4734;p55">
              <a:extLst>
                <a:ext uri="{FF2B5EF4-FFF2-40B4-BE49-F238E27FC236}">
                  <a16:creationId xmlns:a16="http://schemas.microsoft.com/office/drawing/2014/main" id="{C4FEC2CE-1D9E-B771-1DDD-FEBC75DD63B8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Google Shape;4735;p55">
              <a:extLst>
                <a:ext uri="{FF2B5EF4-FFF2-40B4-BE49-F238E27FC236}">
                  <a16:creationId xmlns:a16="http://schemas.microsoft.com/office/drawing/2014/main" id="{0CB34D02-1ED5-D00E-556C-E4418489384B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Google Shape;4736;p55">
              <a:extLst>
                <a:ext uri="{FF2B5EF4-FFF2-40B4-BE49-F238E27FC236}">
                  <a16:creationId xmlns:a16="http://schemas.microsoft.com/office/drawing/2014/main" id="{0A2F3589-AA83-6DED-B9E5-CF8ADA26A53B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Google Shape;4737;p55">
              <a:extLst>
                <a:ext uri="{FF2B5EF4-FFF2-40B4-BE49-F238E27FC236}">
                  <a16:creationId xmlns:a16="http://schemas.microsoft.com/office/drawing/2014/main" id="{26065E29-0B48-2F5B-E59D-A70B2CC99D5C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Google Shape;4738;p55">
              <a:extLst>
                <a:ext uri="{FF2B5EF4-FFF2-40B4-BE49-F238E27FC236}">
                  <a16:creationId xmlns:a16="http://schemas.microsoft.com/office/drawing/2014/main" id="{12694F2C-8A05-DB6E-D2F5-D28E0F8124A3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Google Shape;4739;p55">
              <a:extLst>
                <a:ext uri="{FF2B5EF4-FFF2-40B4-BE49-F238E27FC236}">
                  <a16:creationId xmlns:a16="http://schemas.microsoft.com/office/drawing/2014/main" id="{24161142-CFD8-23B5-6083-F7A15A6FEE7A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Google Shape;4740;p55">
              <a:extLst>
                <a:ext uri="{FF2B5EF4-FFF2-40B4-BE49-F238E27FC236}">
                  <a16:creationId xmlns:a16="http://schemas.microsoft.com/office/drawing/2014/main" id="{327B8E15-2126-C8F7-CCAF-B9E218AB3B41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Google Shape;4741;p55">
              <a:extLst>
                <a:ext uri="{FF2B5EF4-FFF2-40B4-BE49-F238E27FC236}">
                  <a16:creationId xmlns:a16="http://schemas.microsoft.com/office/drawing/2014/main" id="{C1712720-6C14-DAF6-9F2E-408276EE8C9D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Google Shape;4742;p55">
              <a:extLst>
                <a:ext uri="{FF2B5EF4-FFF2-40B4-BE49-F238E27FC236}">
                  <a16:creationId xmlns:a16="http://schemas.microsoft.com/office/drawing/2014/main" id="{A111C050-6039-A6E0-DB4D-9A3D7E3F1ED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Google Shape;4743;p55">
              <a:extLst>
                <a:ext uri="{FF2B5EF4-FFF2-40B4-BE49-F238E27FC236}">
                  <a16:creationId xmlns:a16="http://schemas.microsoft.com/office/drawing/2014/main" id="{2ADDC448-4DA3-4E2D-520E-1912B378DFF4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Google Shape;4744;p55">
              <a:extLst>
                <a:ext uri="{FF2B5EF4-FFF2-40B4-BE49-F238E27FC236}">
                  <a16:creationId xmlns:a16="http://schemas.microsoft.com/office/drawing/2014/main" id="{DE1D6B97-EE56-225A-7D4B-473E59AFEE62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Google Shape;4745;p55">
              <a:extLst>
                <a:ext uri="{FF2B5EF4-FFF2-40B4-BE49-F238E27FC236}">
                  <a16:creationId xmlns:a16="http://schemas.microsoft.com/office/drawing/2014/main" id="{BE48CA64-81CD-D5B0-72D0-FEACC557ED3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Google Shape;4746;p55">
              <a:extLst>
                <a:ext uri="{FF2B5EF4-FFF2-40B4-BE49-F238E27FC236}">
                  <a16:creationId xmlns:a16="http://schemas.microsoft.com/office/drawing/2014/main" id="{E2F8FD4F-26CE-EE91-90AB-DCF8E8374678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Google Shape;4747;p55">
              <a:extLst>
                <a:ext uri="{FF2B5EF4-FFF2-40B4-BE49-F238E27FC236}">
                  <a16:creationId xmlns:a16="http://schemas.microsoft.com/office/drawing/2014/main" id="{41B60A6F-4785-F50E-84B8-4C438B0334BD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Google Shape;4748;p55">
              <a:extLst>
                <a:ext uri="{FF2B5EF4-FFF2-40B4-BE49-F238E27FC236}">
                  <a16:creationId xmlns:a16="http://schemas.microsoft.com/office/drawing/2014/main" id="{B543C945-4DD9-617D-9FA1-1A587281E4D8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Google Shape;4749;p55">
              <a:extLst>
                <a:ext uri="{FF2B5EF4-FFF2-40B4-BE49-F238E27FC236}">
                  <a16:creationId xmlns:a16="http://schemas.microsoft.com/office/drawing/2014/main" id="{E8C3444C-F5DE-5792-0C02-FF2A259B0F4F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Google Shape;4750;p55">
              <a:extLst>
                <a:ext uri="{FF2B5EF4-FFF2-40B4-BE49-F238E27FC236}">
                  <a16:creationId xmlns:a16="http://schemas.microsoft.com/office/drawing/2014/main" id="{27B515EC-9499-57A0-B50C-A575C4E04BAE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Google Shape;4751;p55">
              <a:extLst>
                <a:ext uri="{FF2B5EF4-FFF2-40B4-BE49-F238E27FC236}">
                  <a16:creationId xmlns:a16="http://schemas.microsoft.com/office/drawing/2014/main" id="{6C747BB7-12EE-D256-D5B0-1AC312F75A76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Google Shape;4752;p55">
              <a:extLst>
                <a:ext uri="{FF2B5EF4-FFF2-40B4-BE49-F238E27FC236}">
                  <a16:creationId xmlns:a16="http://schemas.microsoft.com/office/drawing/2014/main" id="{AAB08E10-11E4-FC4E-C22C-CADEEB5CC0C4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Google Shape;4753;p55">
              <a:extLst>
                <a:ext uri="{FF2B5EF4-FFF2-40B4-BE49-F238E27FC236}">
                  <a16:creationId xmlns:a16="http://schemas.microsoft.com/office/drawing/2014/main" id="{64D0D1A3-C67D-4BBC-7F0C-F9A88AF8480C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Google Shape;4754;p55">
              <a:extLst>
                <a:ext uri="{FF2B5EF4-FFF2-40B4-BE49-F238E27FC236}">
                  <a16:creationId xmlns:a16="http://schemas.microsoft.com/office/drawing/2014/main" id="{8D288E56-82AE-B9C5-EA71-899237AB1371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Google Shape;4755;p55">
              <a:extLst>
                <a:ext uri="{FF2B5EF4-FFF2-40B4-BE49-F238E27FC236}">
                  <a16:creationId xmlns:a16="http://schemas.microsoft.com/office/drawing/2014/main" id="{EF3C9F06-7C30-58B1-0B03-1CCE303EFBCB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Google Shape;4756;p55">
              <a:extLst>
                <a:ext uri="{FF2B5EF4-FFF2-40B4-BE49-F238E27FC236}">
                  <a16:creationId xmlns:a16="http://schemas.microsoft.com/office/drawing/2014/main" id="{9D941624-5A2B-EDCD-35D2-2BCA366F5437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Google Shape;4757;p55">
              <a:extLst>
                <a:ext uri="{FF2B5EF4-FFF2-40B4-BE49-F238E27FC236}">
                  <a16:creationId xmlns:a16="http://schemas.microsoft.com/office/drawing/2014/main" id="{029B7E3C-2E80-6363-76C4-741306C09D8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Google Shape;4758;p55">
              <a:extLst>
                <a:ext uri="{FF2B5EF4-FFF2-40B4-BE49-F238E27FC236}">
                  <a16:creationId xmlns:a16="http://schemas.microsoft.com/office/drawing/2014/main" id="{E91D3B7F-B5B8-1873-9904-AB5C8700B630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Google Shape;4759;p55">
              <a:extLst>
                <a:ext uri="{FF2B5EF4-FFF2-40B4-BE49-F238E27FC236}">
                  <a16:creationId xmlns:a16="http://schemas.microsoft.com/office/drawing/2014/main" id="{9F8B6ADD-058A-5F30-D869-C5B8430F2519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57" name="Google Shape;4718;p55">
            <a:extLst>
              <a:ext uri="{FF2B5EF4-FFF2-40B4-BE49-F238E27FC236}">
                <a16:creationId xmlns:a16="http://schemas.microsoft.com/office/drawing/2014/main" id="{0629A6C4-89E1-7D03-03B4-01D117976047}"/>
              </a:ext>
            </a:extLst>
          </p:cNvPr>
          <p:cNvGrpSpPr/>
          <p:nvPr/>
        </p:nvGrpSpPr>
        <p:grpSpPr>
          <a:xfrm>
            <a:off x="2094216" y="569807"/>
            <a:ext cx="338072" cy="417985"/>
            <a:chOff x="4996825" y="327400"/>
            <a:chExt cx="1034125" cy="949875"/>
          </a:xfrm>
        </p:grpSpPr>
        <p:sp>
          <p:nvSpPr>
            <p:cNvPr id="258" name="Google Shape;4719;p55">
              <a:extLst>
                <a:ext uri="{FF2B5EF4-FFF2-40B4-BE49-F238E27FC236}">
                  <a16:creationId xmlns:a16="http://schemas.microsoft.com/office/drawing/2014/main" id="{B6BF4120-49A1-784B-AB73-4408D4FF67A8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Google Shape;4720;p55">
              <a:extLst>
                <a:ext uri="{FF2B5EF4-FFF2-40B4-BE49-F238E27FC236}">
                  <a16:creationId xmlns:a16="http://schemas.microsoft.com/office/drawing/2014/main" id="{33F4B862-4ED9-F2CB-4939-A40DA9D9F3D5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Google Shape;4721;p55">
              <a:extLst>
                <a:ext uri="{FF2B5EF4-FFF2-40B4-BE49-F238E27FC236}">
                  <a16:creationId xmlns:a16="http://schemas.microsoft.com/office/drawing/2014/main" id="{942C9488-8F05-90AF-8E0D-984ABB291B25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Google Shape;4722;p55">
              <a:extLst>
                <a:ext uri="{FF2B5EF4-FFF2-40B4-BE49-F238E27FC236}">
                  <a16:creationId xmlns:a16="http://schemas.microsoft.com/office/drawing/2014/main" id="{1F176165-9866-4B23-E995-C5FCA898828B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Google Shape;4723;p55">
              <a:extLst>
                <a:ext uri="{FF2B5EF4-FFF2-40B4-BE49-F238E27FC236}">
                  <a16:creationId xmlns:a16="http://schemas.microsoft.com/office/drawing/2014/main" id="{54F41285-4EBB-ABB5-190C-08FD447A05F4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Google Shape;4724;p55">
              <a:extLst>
                <a:ext uri="{FF2B5EF4-FFF2-40B4-BE49-F238E27FC236}">
                  <a16:creationId xmlns:a16="http://schemas.microsoft.com/office/drawing/2014/main" id="{4C7ADD6C-D1EC-4C5B-EEFA-9CF34B83A07C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Google Shape;4725;p55">
              <a:extLst>
                <a:ext uri="{FF2B5EF4-FFF2-40B4-BE49-F238E27FC236}">
                  <a16:creationId xmlns:a16="http://schemas.microsoft.com/office/drawing/2014/main" id="{F7326F9F-0574-ADBA-DCF6-603E92433387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Google Shape;4726;p55">
              <a:extLst>
                <a:ext uri="{FF2B5EF4-FFF2-40B4-BE49-F238E27FC236}">
                  <a16:creationId xmlns:a16="http://schemas.microsoft.com/office/drawing/2014/main" id="{9281DA54-F439-329D-9FE7-B0E88C15220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Google Shape;4727;p55">
              <a:extLst>
                <a:ext uri="{FF2B5EF4-FFF2-40B4-BE49-F238E27FC236}">
                  <a16:creationId xmlns:a16="http://schemas.microsoft.com/office/drawing/2014/main" id="{AAC83B63-50CC-F522-4EA2-F34F63485EA0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Google Shape;4728;p55">
              <a:extLst>
                <a:ext uri="{FF2B5EF4-FFF2-40B4-BE49-F238E27FC236}">
                  <a16:creationId xmlns:a16="http://schemas.microsoft.com/office/drawing/2014/main" id="{CA890690-5BA4-379E-4CEC-76AA2D7E54FB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Google Shape;4729;p55">
              <a:extLst>
                <a:ext uri="{FF2B5EF4-FFF2-40B4-BE49-F238E27FC236}">
                  <a16:creationId xmlns:a16="http://schemas.microsoft.com/office/drawing/2014/main" id="{AC1F1583-0FBC-141B-7322-0AD7AC6B4D99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Google Shape;4730;p55">
              <a:extLst>
                <a:ext uri="{FF2B5EF4-FFF2-40B4-BE49-F238E27FC236}">
                  <a16:creationId xmlns:a16="http://schemas.microsoft.com/office/drawing/2014/main" id="{65D64188-EAAF-3F04-A535-2A816C73B08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Google Shape;4731;p55">
              <a:extLst>
                <a:ext uri="{FF2B5EF4-FFF2-40B4-BE49-F238E27FC236}">
                  <a16:creationId xmlns:a16="http://schemas.microsoft.com/office/drawing/2014/main" id="{F3CD0523-0CA0-F7C4-3BAC-18D53396256B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Google Shape;4732;p55">
              <a:extLst>
                <a:ext uri="{FF2B5EF4-FFF2-40B4-BE49-F238E27FC236}">
                  <a16:creationId xmlns:a16="http://schemas.microsoft.com/office/drawing/2014/main" id="{E188A974-D688-AA15-74DE-527C93B385BC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Google Shape;4733;p55">
              <a:extLst>
                <a:ext uri="{FF2B5EF4-FFF2-40B4-BE49-F238E27FC236}">
                  <a16:creationId xmlns:a16="http://schemas.microsoft.com/office/drawing/2014/main" id="{A47BF91B-4D55-0843-C962-AACED23A3D8F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Google Shape;4734;p55">
              <a:extLst>
                <a:ext uri="{FF2B5EF4-FFF2-40B4-BE49-F238E27FC236}">
                  <a16:creationId xmlns:a16="http://schemas.microsoft.com/office/drawing/2014/main" id="{77671EB3-2C64-3311-1AC1-5F42F4E427EB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Google Shape;4735;p55">
              <a:extLst>
                <a:ext uri="{FF2B5EF4-FFF2-40B4-BE49-F238E27FC236}">
                  <a16:creationId xmlns:a16="http://schemas.microsoft.com/office/drawing/2014/main" id="{C3158966-8E23-EEE6-45F1-C43392ED6E92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Google Shape;4736;p55">
              <a:extLst>
                <a:ext uri="{FF2B5EF4-FFF2-40B4-BE49-F238E27FC236}">
                  <a16:creationId xmlns:a16="http://schemas.microsoft.com/office/drawing/2014/main" id="{57BF7EA4-18C9-F561-9AC3-3DFF9D4ADFD6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Google Shape;4737;p55">
              <a:extLst>
                <a:ext uri="{FF2B5EF4-FFF2-40B4-BE49-F238E27FC236}">
                  <a16:creationId xmlns:a16="http://schemas.microsoft.com/office/drawing/2014/main" id="{FAEF0DDD-E5B2-65B5-BB33-307A37B20CCD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Google Shape;4738;p55">
              <a:extLst>
                <a:ext uri="{FF2B5EF4-FFF2-40B4-BE49-F238E27FC236}">
                  <a16:creationId xmlns:a16="http://schemas.microsoft.com/office/drawing/2014/main" id="{2407CBB1-C1CF-2FB2-3B8F-BC188BAD1A17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Google Shape;4739;p55">
              <a:extLst>
                <a:ext uri="{FF2B5EF4-FFF2-40B4-BE49-F238E27FC236}">
                  <a16:creationId xmlns:a16="http://schemas.microsoft.com/office/drawing/2014/main" id="{2ADF6C73-6637-471B-1BB6-BB954349954C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Google Shape;4740;p55">
              <a:extLst>
                <a:ext uri="{FF2B5EF4-FFF2-40B4-BE49-F238E27FC236}">
                  <a16:creationId xmlns:a16="http://schemas.microsoft.com/office/drawing/2014/main" id="{D1E7102A-A472-375F-05D1-F3C2B963F636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Google Shape;4741;p55">
              <a:extLst>
                <a:ext uri="{FF2B5EF4-FFF2-40B4-BE49-F238E27FC236}">
                  <a16:creationId xmlns:a16="http://schemas.microsoft.com/office/drawing/2014/main" id="{838A7303-7F6A-BCE5-2960-FCC79B619B6B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Google Shape;4742;p55">
              <a:extLst>
                <a:ext uri="{FF2B5EF4-FFF2-40B4-BE49-F238E27FC236}">
                  <a16:creationId xmlns:a16="http://schemas.microsoft.com/office/drawing/2014/main" id="{D1699437-FEB6-557F-A06F-B885CA4EFF1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Google Shape;4743;p55">
              <a:extLst>
                <a:ext uri="{FF2B5EF4-FFF2-40B4-BE49-F238E27FC236}">
                  <a16:creationId xmlns:a16="http://schemas.microsoft.com/office/drawing/2014/main" id="{94912F08-2BC5-E782-70D2-BAFC0646048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Google Shape;4744;p55">
              <a:extLst>
                <a:ext uri="{FF2B5EF4-FFF2-40B4-BE49-F238E27FC236}">
                  <a16:creationId xmlns:a16="http://schemas.microsoft.com/office/drawing/2014/main" id="{68417C6E-5264-2F47-AF64-799CDB76E43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Google Shape;4745;p55">
              <a:extLst>
                <a:ext uri="{FF2B5EF4-FFF2-40B4-BE49-F238E27FC236}">
                  <a16:creationId xmlns:a16="http://schemas.microsoft.com/office/drawing/2014/main" id="{EEA04564-4B73-7C0D-049B-1B4B47731A69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Google Shape;4746;p55">
              <a:extLst>
                <a:ext uri="{FF2B5EF4-FFF2-40B4-BE49-F238E27FC236}">
                  <a16:creationId xmlns:a16="http://schemas.microsoft.com/office/drawing/2014/main" id="{EE574FFB-962D-484A-209B-4ABC82094101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Google Shape;4747;p55">
              <a:extLst>
                <a:ext uri="{FF2B5EF4-FFF2-40B4-BE49-F238E27FC236}">
                  <a16:creationId xmlns:a16="http://schemas.microsoft.com/office/drawing/2014/main" id="{8EA3CE7A-968C-6D5C-F3C8-449FA631D171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Google Shape;4748;p55">
              <a:extLst>
                <a:ext uri="{FF2B5EF4-FFF2-40B4-BE49-F238E27FC236}">
                  <a16:creationId xmlns:a16="http://schemas.microsoft.com/office/drawing/2014/main" id="{F287DEB1-7E8F-8528-409B-C887E91A719D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Google Shape;4749;p55">
              <a:extLst>
                <a:ext uri="{FF2B5EF4-FFF2-40B4-BE49-F238E27FC236}">
                  <a16:creationId xmlns:a16="http://schemas.microsoft.com/office/drawing/2014/main" id="{1C352A59-4D13-D8E2-6465-450E90390559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Google Shape;4750;p55">
              <a:extLst>
                <a:ext uri="{FF2B5EF4-FFF2-40B4-BE49-F238E27FC236}">
                  <a16:creationId xmlns:a16="http://schemas.microsoft.com/office/drawing/2014/main" id="{1FDBA106-783B-09C5-7EB0-C6D4D2F53DEF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Google Shape;4751;p55">
              <a:extLst>
                <a:ext uri="{FF2B5EF4-FFF2-40B4-BE49-F238E27FC236}">
                  <a16:creationId xmlns:a16="http://schemas.microsoft.com/office/drawing/2014/main" id="{874E77C8-D2A8-1F27-A4F4-38F2B6736F2C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Google Shape;4752;p55">
              <a:extLst>
                <a:ext uri="{FF2B5EF4-FFF2-40B4-BE49-F238E27FC236}">
                  <a16:creationId xmlns:a16="http://schemas.microsoft.com/office/drawing/2014/main" id="{54CA0F87-3E3F-B36A-7D7C-83C06128CFB9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Google Shape;4753;p55">
              <a:extLst>
                <a:ext uri="{FF2B5EF4-FFF2-40B4-BE49-F238E27FC236}">
                  <a16:creationId xmlns:a16="http://schemas.microsoft.com/office/drawing/2014/main" id="{5A0C6F7F-DE5C-A52F-FDFC-2F1704FAE5EA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Google Shape;4754;p55">
              <a:extLst>
                <a:ext uri="{FF2B5EF4-FFF2-40B4-BE49-F238E27FC236}">
                  <a16:creationId xmlns:a16="http://schemas.microsoft.com/office/drawing/2014/main" id="{DE5A6EFC-0399-C83A-1615-7B1180E056F1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Google Shape;4755;p55">
              <a:extLst>
                <a:ext uri="{FF2B5EF4-FFF2-40B4-BE49-F238E27FC236}">
                  <a16:creationId xmlns:a16="http://schemas.microsoft.com/office/drawing/2014/main" id="{DFDF1457-00C9-A05C-6604-DA4436547462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Google Shape;4756;p55">
              <a:extLst>
                <a:ext uri="{FF2B5EF4-FFF2-40B4-BE49-F238E27FC236}">
                  <a16:creationId xmlns:a16="http://schemas.microsoft.com/office/drawing/2014/main" id="{915B56FB-2C3C-A25A-4DFA-0E5B22621674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Google Shape;4757;p55">
              <a:extLst>
                <a:ext uri="{FF2B5EF4-FFF2-40B4-BE49-F238E27FC236}">
                  <a16:creationId xmlns:a16="http://schemas.microsoft.com/office/drawing/2014/main" id="{A542687C-30A2-38CE-6029-A3764FA5B0C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Google Shape;4758;p55">
              <a:extLst>
                <a:ext uri="{FF2B5EF4-FFF2-40B4-BE49-F238E27FC236}">
                  <a16:creationId xmlns:a16="http://schemas.microsoft.com/office/drawing/2014/main" id="{8CA04065-811A-708B-6947-ADD423D14FDA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Google Shape;4759;p55">
              <a:extLst>
                <a:ext uri="{FF2B5EF4-FFF2-40B4-BE49-F238E27FC236}">
                  <a16:creationId xmlns:a16="http://schemas.microsoft.com/office/drawing/2014/main" id="{C65C2F6C-EAED-BAB8-909A-CD1E1F34D6B4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theme/theme1.xml><?xml version="1.0" encoding="utf-8"?>
<a:theme xmlns:a="http://schemas.openxmlformats.org/drawingml/2006/main" name="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93</TotalTime>
  <Words>423</Words>
  <Application>Microsoft Office PowerPoint</Application>
  <PresentationFormat>Trình chiếu Trên màn hình (16:9)</PresentationFormat>
  <Paragraphs>49</Paragraphs>
  <Slides>17</Slides>
  <Notes>15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7</vt:i4>
      </vt:variant>
      <vt:variant>
        <vt:lpstr>Chủ đề</vt:lpstr>
      </vt:variant>
      <vt:variant>
        <vt:i4>1</vt:i4>
      </vt:variant>
      <vt:variant>
        <vt:lpstr>Tiêu đề Bản chiếu</vt:lpstr>
      </vt:variant>
      <vt:variant>
        <vt:i4>17</vt:i4>
      </vt:variant>
    </vt:vector>
  </HeadingPairs>
  <TitlesOfParts>
    <vt:vector size="25" baseType="lpstr">
      <vt:lpstr>Open Sans</vt:lpstr>
      <vt:lpstr>Arial</vt:lpstr>
      <vt:lpstr>Roboto</vt:lpstr>
      <vt:lpstr>Wingdings</vt:lpstr>
      <vt:lpstr>Cambria Math</vt:lpstr>
      <vt:lpstr>Lato</vt:lpstr>
      <vt:lpstr>Patrick Hand</vt:lpstr>
      <vt:lpstr>Cool Doody Thesis by Slidesgo</vt:lpstr>
      <vt:lpstr>Bản trình bày PowerPoint</vt:lpstr>
      <vt:lpstr>Bản trình bày PowerPoint</vt:lpstr>
      <vt:lpstr>GẤP MỘT SỐ LÊN MỘT SỐ LẦN</vt:lpstr>
      <vt:lpstr>Bản trình bày PowerPoint</vt:lpstr>
      <vt:lpstr>Bản trình bày PowerPoint</vt:lpstr>
      <vt:lpstr>Bản trình bày PowerPoint</vt:lpstr>
      <vt:lpstr>Bản trình bày PowerPoint</vt:lpstr>
      <vt:lpstr>Bài giải</vt:lpstr>
      <vt:lpstr>Ví dụ</vt:lpstr>
      <vt:lpstr>TRÒ CHƠI TRUYỀN ĐIỆN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Lê Thảo</dc:creator>
  <cp:lastModifiedBy>Lê Thảo</cp:lastModifiedBy>
  <cp:revision>9</cp:revision>
  <dcterms:modified xsi:type="dcterms:W3CDTF">2022-08-02T10:18:42Z</dcterms:modified>
</cp:coreProperties>
</file>