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7" r:id="rId2"/>
    <p:sldId id="258" r:id="rId3"/>
    <p:sldId id="262" r:id="rId4"/>
    <p:sldId id="263" r:id="rId5"/>
    <p:sldId id="259" r:id="rId6"/>
    <p:sldId id="260" r:id="rId7"/>
    <p:sldId id="264" r:id="rId8"/>
    <p:sldId id="261" r:id="rId9"/>
    <p:sldId id="265" r:id="rId10"/>
    <p:sldId id="266" r:id="rId11"/>
    <p:sldId id="267" r:id="rId12"/>
    <p:sldId id="269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Kiểu Trung bình 2 - Màu chủ đề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Kiểu Trung bình 4 - Màu chủ đề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>
      <p:cViewPr varScale="1">
        <p:scale>
          <a:sx n="77" d="100"/>
          <a:sy n="77" d="100"/>
        </p:scale>
        <p:origin x="72" y="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58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/>
            </a:lvl1pPr>
          </a:lstStyle>
          <a:p>
            <a:endParaRPr lang="vi-VN" dirty="0">
              <a:latin typeface="Segoe UI" panose="020B0502040204020203" pitchFamily="34" charset="0"/>
            </a:endParaRP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/>
            </a:lvl1pPr>
          </a:lstStyle>
          <a:p>
            <a:fld id="{FFBE2AAA-2CC7-4F9C-A8C6-8B9F2A3E9EF0}" type="datetimeFigureOut">
              <a:rPr lang="vi-VN" smtClean="0">
                <a:latin typeface="Segoe UI" panose="020B0502040204020203" pitchFamily="34" charset="0"/>
              </a:rPr>
              <a:t>02/08/2022</a:t>
            </a:fld>
            <a:endParaRPr lang="vi-VN" dirty="0">
              <a:latin typeface="Segoe UI" panose="020B0502040204020203" pitchFamily="34" charset="0"/>
            </a:endParaRPr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/>
            </a:lvl1pPr>
          </a:lstStyle>
          <a:p>
            <a:endParaRPr lang="vi-VN" dirty="0">
              <a:latin typeface="Segoe UI" panose="020B0502040204020203" pitchFamily="34" charset="0"/>
            </a:endParaRPr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/>
            </a:lvl1pPr>
          </a:lstStyle>
          <a:p>
            <a:fld id="{950AD62A-9EE1-43E3-A7E5-D268F71DF3EB}" type="slidenum">
              <a:rPr lang="vi-VN" smtClean="0">
                <a:latin typeface="Segoe UI" panose="020B0502040204020203" pitchFamily="34" charset="0"/>
              </a:rPr>
              <a:t>‹#›</a:t>
            </a:fld>
            <a:endParaRPr lang="vi-VN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6T07:31:13.620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262 0,'-1'5,"0"-1,0 0,0 0,-1 1,0-1,0 0,0 0,0-1,0 1,-5 4,1 2,-24 31,-34 36,42-52,1 0,0 2,2 0,2 1,-15 30,31-55,-1 0,1 0,1 0,-1 0,0 0,1 1,-1-1,1 0,0 0,0 0,0 1,1-1,-1 0,1 0,0 0,0 0,0 1,0-1,0-1,1 1,-1 0,1 0,0 0,0-1,0 1,0-1,4 4,3 2,1 0,1 0,-1-1,1-1,23 11,-2-4,0-1,0-2,1-1,50 8,144 3,-221-20,270 10,332-32,264-91,-760 91,-97 15,-27 4,-50 4,-74 11,95-7,-786 103,762-99,-27 5,57-6,32-5,21 0,492-9,266-59,-746 60,-25 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6T07:31:14.166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0,'2'144,"26"180,-14-233,5-1,3 0,37 91,-44-144,3-1,0 0,3-1,47 62,-65-92,1 0,-1-1,1 0,0 0,0 0,1 0,-1-1,1 0,0 0,0 0,0 0,0-1,0 0,0 0,1 0,-1 0,1-1,0 0,-1 0,1-1,0 0,-1 0,1 0,0 0,-1-1,1 0,-1 0,1-1,8-3,8-8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6T07:31:21.070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1226 0 24575,'-1'4'0,"0"-1"0,0 1 0,0-1 0,0 1 0,-1-1 0,1 1 0,-1-1 0,0 0 0,0 0 0,0 0 0,-3 3 0,-3 5 0,-2 4 0,0 0 0,-1 0 0,0-2 0,-1 1 0,-1-2 0,0 1 0,0-2 0,-2 0 0,-14 10 0,-35 16 0,-2-2 0,-93 34 0,-151 38 0,114-43 0,179-58 0,-3 1 0,1 0 0,0 0 0,-33 20 0,52-27 0,-1 0 0,0 1 0,1-1 0,-1 0 0,1 1 0,-1-1 0,1 1 0,-1-1 0,1 1 0,-1-1 0,1 1 0,0-1 0,-1 1 0,1 0 0,0-1 0,-1 1 0,1-1 0,0 1 0,0 0 0,-1-1 0,1 1 0,0 1 0,9 6 0,30-1 0,23-4 0,0-3 0,73-8 0,131-27 0,-208 26 0,414-64 0,-429 68 0,-37 7 0,-23 8 0,-198 59 0,105-36 0,-388 118 0,428-127 0,69-23 0,-1-1 0,1 1 0,0-1 0,0 1 0,0 0 0,0-1 0,0 1 0,0 0 0,0 0 0,0 0 0,0 0 0,0 0 0,0 0 0,0 0 0,0 1 0,1-2 0,0 1 0,0-1 0,0 0 0,0 1 0,0-1 0,0 0 0,0 1 0,0-1 0,0 1 0,1-1 0,-1 0 0,0 1 0,0-1 0,0 0 0,1 0 0,-1 1 0,0-1 0,0 0 0,1 1 0,-1-1 0,0 0 0,1 0 0,-1 0 0,0 1 0,1-1 0,-1 0 0,0 0 0,1 0 0,-1 0 0,1 0 0,-1 1 0,7 1 0,1-1 0,-1 1 0,0-1 0,11 0 0,59-2 0,0-4 0,147-28 0,-127 16 0,-48 9-9,638-116-645,-648 114 654,-80 22 0,-658 164 0,-20-34 110,583-109 333,128-31-425,-1 0 1,1 1-1,0 0 0,0 0 1,-10 7-1,18-10-18,-1 0 0,1 0 0,0 0 0,0 0 0,0 0 0,-1 1 0,1-1 0,0 0 0,0 0 0,0 0 0,-1 0 0,1 1 0,0-1 0,0 0 0,0 0 0,0 0 0,0 1 0,0-1 0,0 0 0,0 0 0,-1 1 0,1-1 0,0 0 0,0 0 0,0 1 0,0-1 0,0 0 0,0 0 0,0 1 0,0-1 0,0 0 0,1 0 0,-1 0 0,0 1 0,0-1 0,0 0 0,0 0 0,0 1 0,15 5 0,16-1 0,1-1 0,63-2 0,-59-2 0,388-3 0,215 5 0,-615-1 0,-5-1 0,-1 0 0,0 2 0,0 0 0,0 1 0,0 1 0,23 8 0,-40-12 0,-1 0 0,1 0 0,0 0 0,-1 0 0,1 0 0,-1 0 0,1 1 0,0-1 0,-1 0 0,1 0 0,-1 1 0,1-1 0,-1 0 0,1 1 0,-1-1 0,1 1 0,-1-1 0,1 1 0,-1-1 0,1 1 0,-1-1 0,0 1 0,1-1 0,-1 1 0,0-1 0,0 1 0,1 0 0,-1-1 0,0 1 0,0 0 0,0-1 0,0 1 0,0-1 0,0 1 0,0 0 0,0-1 0,0 1 0,0 0 0,0-1 0,0 1 0,0 0 0,0-1 0,-1 1 0,1-1 0,0 1 0,0 0 0,-1-1 0,1 1 0,0-1 0,-1 1 0,-3 2 0,1 0 0,-1 0 0,1 0 0,-1-1 0,-8 5 0,-35 15 0,-2-2 0,-51 13 0,26-9 0,-46 17 0,-148 52 0,226-74 0,42-18 0,0-1 0,-1 0 0,1 0 0,0 0 0,0 0 0,-1 0 0,1 1 0,0-1 0,0 0 0,0 0 0,-1 1 0,1-1 0,0 0 0,0 0 0,0 1 0,0-1 0,-1 0 0,1 0 0,0 1 0,0-1 0,0 0 0,0 0 0,0 1 0,0-1 0,0 0 0,0 1 0,0-1 0,0 0 0,0 0 0,0 1 0,0-1 0,0 0 0,0 1 0,0-1 0,0 0 0,1 0 0,-1 1 0,0-1 0,0 0 0,0 0 0,0 1 0,0-1 0,1 0 0,-1 0 0,0 1 0,0-1 0,0 0 0,1 0 0,-1 0 0,0 0 0,0 1 0,1-1 0,-1 0 0,0 0 0,1 0 0,-1 0 0,0 0 0,0 0 0,1 0 0,-1 0 0,0 0 0,1 0 0,-1 0 0,0 0 0,0 0 0,1 0 0,-1 0 0,12 3 0,-1-1 0,1-1 0,14 0 0,523 3 0,-169-7 0,-323 7 0,-57-4 0,1 0 0,-1 0 0,0 0 0,0 0 0,1 0 0,-1 0 0,0 0 0,1 0 0,-1 0 0,0 0 0,1 0 0,-1 0 0,0 0 0,0 0 0,1 0 0,-1 0 0,0 1 0,0-1 0,1 0 0,-1 0 0,0 0 0,0 0 0,1 1 0,-1-1 0,0 0 0,0 0 0,1 0 0,-1 1 0,0-1 0,0 0 0,0 0 0,0 1 0,1-1 0,-1 0 0,0 0 0,0 1 0,0-1 0,0 0 0,0 1 0,0-1 0,0 0 0,0 1 0,0-1 0,0 0 0,0 0 0,0 1 0,0-1 0,0 0 0,0 1 0,0-1 0,0 0 0,0 0 0,0 1 0,-1-1 0,1 0 0,0 1 0,0-1 0,0 0 0,0 0 0,-1 0 0,1 1 0,0-1 0,0 0 0,0 0 0,-1 0 0,1 1 0,0-1 0,-1 0 0,-11 7 0,-1 0 0,1-1 0,-1 0 0,-1-1 0,-23 6 0,-2 1 0,-373 101 0,88-27 0,284-75 0,1 2 0,-61 29 0,97-41 0,1 0 0,0 0 0,0 1 0,0-1 0,0 0 0,0 1 0,1-1 0,-1 1 0,0 0 0,1-1 0,-1 1 0,1 0 0,-2 2 0,3-3 0,0-1 0,0 1 0,0 0 0,0-1 0,0 1 0,0-1 0,0 1 0,0-1 0,0 1 0,0 0 0,0-1 0,0 1 0,1-1 0,-1 1 0,0-1 0,0 1 0,1-1 0,-1 1 0,0-1 0,1 1 0,-1-1 0,0 1 0,1-1 0,-1 0 0,1 1 0,-1-1 0,1 1 0,-1-1 0,1 0 0,-1 0 0,1 1 0,7 2 0,-1 0 0,0-1 0,1 0 0,-1 0 0,1-1 0,9 1 0,383 7 0,-281-11 0,53 0 0,205 0 0,-366 2 0,1 0 0,-1 1 0,0 0 0,0 1 0,16 4 0,-25-5 0,-1-1 0,0 1 0,0-1 0,0 1 0,1-1 0,-1 1 0,0 0 0,0 0 0,0 0 0,0-1 0,0 1 0,0 0 0,-1 0 0,1 0 0,0 0 0,0 1 0,-1-1 0,1 0 0,0 0 0,-1 0 0,1 2 0,-1 0 0,0-1 0,0 1 0,0-1 0,-1 0 0,1 1 0,-1-1 0,0 0 0,1 0 0,-1 0 0,0 1 0,0-1 0,-1 0 0,1 0 0,0 0 0,-1 0 0,-2 2 0,-7 9 0,0-1 0,-1 0 0,-1-1 0,0 0 0,0-1 0,-1-1 0,-17 9 0,-113 49 0,135-63 0,-95 33 0,-198 43 0,132-39 0,85-18 0,-207 56 0,218-53 0,53-14 0,21-11 0,-1-1 0,1 0 0,0 0 0,0 0 0,0 0 0,0 1 0,-1-1 0,1 0 0,0 0 0,0 1 0,0-1 0,0 0 0,0 0 0,0 0 0,0 1 0,0-1 0,0 0 0,-1 0 0,1 1 0,0-1 0,0 0 0,0 0 0,0 1 0,1-1 0,-1 0 0,0 0 0,0 1 0,0-1 0,0 0 0,0 0 0,0 1 0,0-1 0,0 0 0,0 0 0,1 1 0,-1-1 0,0 0 0,0 0 0,0 0 0,1 1 0,3 1 0,0 0 0,0-1 0,0 1 0,0-1 0,0 0 0,1 0 0,7 0 0,78 8 0,157-6 0,-159-5 0,-1 4 0,98 13 0,-177-13 0,1-1 0,-1 1 0,0 1 0,0-1 0,9 5 0,-17-7 0,1 0 0,-1 1 0,1-1 0,-1 0 0,1 0 0,-1 0 0,1 1 0,-1-1 0,1 0 0,-1 1 0,0-1 0,1 0 0,-1 1 0,1-1 0,-1 0 0,0 1 0,1-1 0,-1 1 0,0-1 0,0 0 0,1 1 0,-1-1 0,0 1 0,0-1 0,0 1 0,1-1 0,-1 1 0,0-1 0,0 1 0,0-1 0,0 1 0,0-1 0,0 1 0,0 0 0,0-1 0,0 1 0,0-1 0,-1 1 0,1-1 0,0 1 0,0-1 0,0 1 0,-1-1 0,1 0 0,0 1 0,0-1 0,-1 1 0,1-1 0,-1 0 0,1 1 0,-1 0 0,-4 3 0,0 0 0,0 0 0,-1 0 0,0-1 0,0 1 0,0-1 0,-10 3 0,-58 17 0,45-15 0,-486 113 0,334-84 0,134-24 0,47-13 0,0 0 0,0 0 0,0 0 0,0 0 0,1 0 0,-1 1 0,0-1 0,0 0 0,0 0 0,0 0 0,0 0 0,0 0 0,1 0 0,-1 1 0,0-1 0,0 0 0,0 0 0,0 0 0,0 0 0,0 0 0,0 1 0,0-1 0,0 0 0,0 0 0,0 0 0,0 0 0,0 1 0,0-1 0,0 0 0,0 0 0,0 0 0,0 0 0,0 1 0,0-1 0,0 0 0,0 0 0,0 0 0,0 0 0,0 1 0,0-1 0,0 0 0,0 0 0,0 0 0,0 0 0,0 0 0,-1 1 0,1-1 0,0 0 0,0 0 0,0 0 0,31 4 0,1-1 0,0-2 0,51-4 0,-19 0 0,59 1-1365,-79 1-5461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6T07:31:55.12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1670 2239 24575,'-98'5'0,"1"5"0,-149 33 0,149-24 0,16-4 0,3-2 0,1 3 0,-115 40 0,176-48 0,16-8 0,0 1 0,0-1 0,0 0 0,0 0 0,0 0 0,0 0 0,0 0 0,0 0 0,0 0 0,0 1 0,0-1 0,0 0 0,0 0 0,0 0 0,0 0 0,0 0 0,0 0 0,0 0 0,0 1 0,0-1 0,0 0 0,0 0 0,0 0 0,0 0 0,1 0 0,-1 0 0,0 0 0,0 0 0,0 0 0,0 0 0,0 1 0,0-1 0,0 0 0,0 0 0,1 0 0,-1 0 0,0 0 0,0 0 0,0 0 0,0 0 0,0 0 0,0 0 0,0 0 0,1 0 0,-1 0 0,0 0 0,0 0 0,0 0 0,0 0 0,0 0 0,0 0 0,0 0 0,1 0 0,-1 0 0,0 0 0,0-1 0,0 1 0,0 0 0,0 0 0,0 0 0,0 0 0,48-6 0,385-61-248,745-133-865,-1130 191 1113,7-1 0,94-31 0,-131 32 0,-18 9 0,0-1 0,0 1 0,0 0 0,0 0 0,1 0 0,-1 0 0,0 0 0,0 0 0,0 0 0,0 0 0,0-1 0,0 1 0,0 0 0,0 0 0,0 0 0,0 0 0,0 0 0,0-1 0,0 1 0,0 0 0,0 0 0,0 0 0,0 0 0,0 0 0,0-1 0,0 1 0,0 0 0,0 0 0,0 0 0,0 0 0,0 0 0,0 0 0,0-1 0,0 1 0,0 0 0,0 0 0,0 0 0,0 0 0,0 0 0,0 0 0,-1-1 0,1 1 0,0 0 0,0 0 0,0 0 0,0 0 0,0 0 0,0 0 0,0 0 0,-1 0 0,1 0 0,0 0 0,0 0 0,0 0 0,0 0 0,0 0 0,-1 0 0,1 0 0,0 0 0,0 0 0,0 0 0,-11-1 0,0 0 0,0 1 0,-21 3 0,-308 49 0,-852 259 100,1130-293-83,21-7-16,1 1 0,0 2-1,-50 27 1,70-26-1,20-14 0,0-1 0,0 0 0,0 0 0,0 1 0,0-1 0,0 0 0,0 1 0,0-1 0,0 0 0,0 0 0,0 1 0,0-1 0,0 0 0,0 0 0,1 1 0,-1-1 0,0 0 0,0 0 0,0 1 0,0-1 0,1 0 0,-1 0 0,0 0 0,0 0 0,0 1 0,1-1 0,-1 0 0,0 0 0,0 0 0,0 0 0,1 1 0,-1-1 0,0 0 0,0 0 0,1 0 0,-1 0 0,0 0 0,1 0 0,-1 0 0,0 0 0,1 0 0,45 1 0,34-9 0,116-27 0,86-36 0,-229 57 0,792-262 0,-724 222 164,-113 50-60,-1 0 0,0-1 0,1 0 0,8-8 1,-16 13-92,1-1 0,0 1 0,-1-1 1,1 0-1,-1 1 0,1-1 0,-1 0 1,0 1-1,1-1 0,-1 0 0,0 1 0,1-1 1,-1 0-1,0 0 0,0 1 0,0-1 1,0 0-1,1 0 0,-1 1 0,0-1 1,-1-1-1,1 1-2,-1 0 0,1 0 0,-1 0 0,0 0 0,0 0 1,1 0-1,-1 0 0,0 0 0,0 1 0,0-1 0,0 0 0,0 1 0,0-1 0,0 1 1,0-1-1,0 1 0,0-1 0,0 1 0,-2-1 0,-23-4-2,0 0 0,-1 2-1,1 1 1,-51 2 0,63 0-10,-456 27 1,218-7 0,212-22 0,40 2 0,0 0 0,0 0 0,-1 0 0,1-1 0,0 1 0,0 0 0,0 0 0,-1 0 0,1 0 0,0-1 0,0 1 0,0 0 0,0 0 0,-1 0 0,1-1 0,0 1 0,0 0 0,0 0 0,0-1 0,0 1 0,0 0 0,0 0 0,0-1 0,0 1 0,0 0 0,0 0 0,0-1 0,0 1 0,0 0 0,0 0 0,0-1 0,0 1 0,0 0 0,0 0 0,0 0 0,0-1 0,0 1 0,1 0 0,-1 0 0,0-1 0,0 1 0,0 0 0,0 0 0,1 0 0,-1-1 0,0 1 0,0 0 0,0 0 0,1 0 0,-1 0 0,0 0 0,0 0 0,0-1 0,1 1 0,-1 0 0,0 0 0,0 0 0,1 0 0,17-11 0,0 1 0,21-8 0,-38 18 0,317-137-282,12-5-277,261-147 287,-487 228 272,-98 57 0,-1 1 0,0-1 0,0-1 0,0 1 0,-1-1 0,6-6 0,-10 11 0,0 0 0,1-1 0,-1 1 0,0-1 0,0 1 0,1 0 0,-1-1 0,0 1 0,0-1 0,0 1 0,0-1 0,0 1 0,0-1 0,0 1 0,0-1 0,0 1 0,0-1 0,0 1 0,0 0 0,0-1 0,0 1 0,0-1 0,0 1 0,0-1 0,0 1 0,-1-1 0,1 1 0,0 0 0,0-1 0,-1 1 0,1-1 0,-2 0 0,0 0 0,1 0 0,-1 1 0,0-1 0,1 0 0,-1 1 0,0-1 0,0 1 0,0 0 0,1-1 0,-1 1 0,0 0 0,-2 0 0,-32 3 0,-1 1 0,1 1 0,0 2 0,-52 18 0,73-21 0,-450 142 473,248-75-105,139-46-208,-266 90-48,321-107-112,0 2 0,-31 16 0,52-25 0,1 0 0,0 0 0,0-1 0,0 1 0,0 0 0,0 0 0,0 0 0,0 0 0,0 0 0,0 0 0,0 0 0,1 0 0,-1 1 0,0 0 0,1-1 0,0-1 0,0 1 0,0-1 0,0 1 0,0-1 0,0 1 0,0-1 0,0 1 0,1-1 0,-1 1 0,0-1 0,0 1 0,0-1 0,1 1 0,-1-1 0,0 0 0,1 1 0,-1-1 0,0 0 0,1 1 0,-1-1 0,0 0 0,1 1 0,-1-1 0,1 0 0,-1 1 0,1-1 0,-1 0 0,1 0 0,11 4 0,-1-1 0,0 0 0,1-1 0,-1-1 0,16 1 0,465 4-12,-352-8-140,119-3-269,174-1-54,-423 7 475,-25 3 0,-939 93-951,147-55 245,292-17 593,418-19 210,-130 2 609,205-10-565,22 1-141,0 1 0,0 0 1,0 0-1,0 0 0,0 0 1,0 0-1,0 0 0,-1-1 1,1 1-1,0 0 0,0 0 1,0 0-1,0 0 0,0-1 1,0 1-1,0 0 0,0 0 1,0 0-1,0 0 0,0-1 1,0 1-1,0 0 0,0 0 1,0 0-1,0 0 0,0-1 1,0 1-1,0 0 0,0 0 1,0 0-1,0 0 0,1 0 1,-1-1-1,0 1 0,0 0 1,0 0-1,0 0 0,0 0 1,0 0-1,0 0 0,1-1 1,-1 1-1,0 0 0,0 0 1,0 0-1,0 0 0,0 0 1,1 0-1,-1 0 0,0 0 1,0 0-1,0 0 0,0 0 1,1 0-1,-1 0 0,0 0 0,0 0 1,0 0-1,0 0 0,1 0 1,76-27-1,251-59 573,4 15 0,612-51 0,-911 118-396,-72 6-190,11-1-4,-105 6 17,0 6 0,-146 35 0,279-48 0,0 0 0,0 0 0,0 0 0,0 0 0,0 0 0,0-1 0,0 1 0,0 0 0,0 0 0,0 0 0,0 0 0,0 0 0,0 0 0,0 0 0,0 0 0,0 0 0,-1 0 0,1 0 0,0 0 0,0 0 0,0 0 0,0 0 0,0 0 0,0 0 0,0 0 0,0 0 0,0 0 0,0 0 0,0 0 0,0 0 0,13-7 0,35-13 0,957-371 0,-914 355 0,-68 21 0,-23 15 0,0-1 0,0 1 0,0 0 0,0 0 0,0-1 0,0 1 0,0 0 0,1 0 0,-1 0 0,0-1 0,0 1 0,0 0 0,0 0 0,0-1 0,0 1 0,0 0 0,0 0 0,0-1 0,-1 1 0,1 0 0,0 0 0,0-1 0,0 1 0,0 0 0,0 0 0,0 0 0,0-1 0,0 1 0,-1 0 0,1 0 0,0 0 0,0-1 0,0 1 0,-1 0 0,1 0 0,0 0 0,0 0 0,0 0 0,-1 0 0,1-1 0,0 1 0,0 0 0,0 0 0,-1 0 0,1 0 0,0 0 0,-7-2 0,0 1 0,0 0 0,0 0 0,-14 1 0,-103 5 0,-207 36 0,255-29 0,-376 60 0,6 27 0,431-95 0,0 0 0,0 2 0,-13 6 0,19-3 0,17-1 0,9-5 0,0 0 0,0 0 0,0-2 0,1 0 0,-1-1 0,25-3 0,-12 2 0,423-23 0,207-6 0,-615 29 0,-35 1 0,-26 0 0,-14 1 0,-56-1 0,-415 7 0,4 26 0,407-21 0,67-5 0,23-7 0,0 0 0,0 0 0,0 0 0,0 0 0,0 0 0,1 0 0,-1 0 0,0 0 0,0 0 0,0 0 0,0 0 0,0 0 0,0 0 0,0 1 0,0-1 0,0 0 0,0 0 0,0 0 0,0 0 0,1 0 0,-1 0 0,0 0 0,0 0 0,0 0 0,0 1 0,0-1 0,0 0 0,0 0 0,0 0 0,0 0 0,0 0 0,0 0 0,0 0 0,0 1 0,0-1 0,0 0 0,0 0 0,0 0 0,0 0 0,-1 0 0,1 0 0,0 0 0,0 0 0,0 1 0,0-1 0,0 0 0,0 0 0,0 0 0,0 0 0,0 0 0,0 0 0,0 0 0,0 0 0,-1 0 0,1 0 0,0 0 0,0 0 0,0 0 0,0 0 0,0 0 0,0 0 0,0 1 0,-1-1 0,1 0 0,0 0 0,0 0 0,0 0 0,0 0 0,0-1 0,7 3 0,0-1 0,0 0 0,0 0 0,13-2 0,375-19 21,-191 6-179,-53 5-28,417-13-314,-554 22 500,1 1 0,26 5 0,-29 0 0,-12-6 0,0 1 0,0-1 0,0 0 0,0 0 0,0 1 0,0-1 0,0 0 0,0 1 0,0-1 0,0 0 0,-1 1 0,1-1 0,0 0 0,0 0 0,0 1 0,0-1 0,0 0 0,0 0 0,-1 1 0,1-1 0,0 0 0,0 0 0,-1 1 0,1-1 0,0 0 0,0 0 0,-1 0 0,1 0 0,0 1 0,0-1 0,-1 0 0,-14 8 0,0-1 0,0-1 0,-1 0 0,0-2 0,0 1 0,-22 2 0,-8 3 0,-677 104 18,322-61-4,12 26-7,374-75-7,-1 0 0,1 1 0,-27 14 0,42-19 0,-1 0 0,1 0 0,-1 0 0,1 1 0,-1-1 0,1 0 0,-1 1 0,1-1 0,0 0 0,-1 1 0,1-1 0,0 0 0,-1 1 0,1-1 0,0 1 0,-1-1 0,1 1 0,0-1 0,0 1 0,0-1 0,-1 1 0,1-1 0,0 1 0,0-1 0,0 1 0,0-1 0,0 2 0,0-1 0,1 0 0,0-1 0,0 1 0,-1 0 0,1 0 0,0-1 0,0 1 0,0 0 0,-1-1 0,1 1 0,0-1 0,0 1 0,0-1 0,0 0 0,0 1 0,2-1 0,19 5 0,0-1 0,36 2 0,719 7-1027,-556-15 837,212-1 144,494 0 168,-894 3-28,14 0 79,1 2-1,71 11 1,-92-3-173,-27-10 0,1 1 0,-1-1 0,0 0 0,1 1 0,-1-1 0,0 0 0,1 1 0,-1-1 0,0 0 0,0 1 0,1-1 0,-1 0 0,0 1 0,0-1 0,0 1 0,0-1 0,1 1 0,-1-1 0,0 0 0,0 1 0,0-1 0,0 1 0,0-1 0,0 1 0,0-1 0,0 1 0,0-1 0,0 1 0,0-1 0,-1 1 0,-1 2 0,0 0 0,-1-1 0,1 1 0,-1-1 0,0 0 0,0 1 0,0-1 0,0 0 0,0-1 0,0 1 0,-7 2 0,-44 17 0,-2-3 0,0-2 0,-67 9 0,116-23 0,-1104 176-102,859-143 92,216-30 10,-73 10 0,-107 30 0,208-43 0,1 0 0,-1 0 0,1 1 0,0 0 0,0 0 0,0 1 0,-6 4 0,13-8 0,-1 0 0,1 1 0,0-1 0,-1 0 0,1 1 0,0-1 0,0 1 0,-1-1 0,1 0 0,0 1 0,0-1 0,0 1 0,-1-1 0,1 1 0,0-1 0,0 1 0,0-1 0,0 1 0,0-1 0,0 1 0,0-1 0,0 0 0,0 1 0,0-1 0,0 1 0,0-1 0,1 1 0,-1-1 0,0 1 0,0-1 0,0 1 0,1-1 0,-1 0 0,0 1 0,0-1 0,1 0 0,0 1 0,2 2 0,0 0 0,0-1 0,1 0 0,-1 0 0,1 0 0,0 0 0,-1-1 0,6 2 0,75 22 0,157 23 0,1474 177 255,-1711-225-248,27 6 45,-91 4-64,-169 18 12,-134 13 0,-1140 116-2043,518-56 717,820-82 1095,124-12 214,33-3 13,62 1 8,580-5 465,-349-3 45,14 1 202,547 0 1110,-824 2-1826,165 9 0,-181-6 0,-16 1 0,-31 5 0,-689 91 231,2-31 0,695-65-231,27-2 0,8-2 0,50 0 0,762-79-725,-697 65 532,-51 6 42,887-123 75,-843 106 162,-107 24-86,0 1 0,0-1 0,-1 0 0,1 0 0,0-1 0,-1 1 0,1 0 0,-1-1 0,5-3 0,-7 5 0,0-1 0,1 1 0,-1 0 0,0-1 0,0 1 0,0 0 0,0-1 0,0 1 0,0 0 0,0-1 0,0 1 0,0 0 0,0-1 0,0 1 0,0-1 0,0 1 0,0 0 0,0-1 0,0 1 0,0 0 0,-1-1 0,1 1 0,0 0 0,0-1 0,0 1 0,0 0 0,-1 0 0,1-1 0,0 1 0,0 0 0,-1 0 0,1-1 0,0 1 0,-1 0 0,1 0 0,0-1 0,-1 1 0,1 0 0,0 0 0,-1 0 0,1 0 0,-1 0 0,-11-5 0,0 1 0,-1 0 0,-18-2 0,-259-34-2,-10 24 20,236 13-4,-668-8 126,220 6 16,412-2-127,75 0-29,25 7 0,0 0 0,-1-1 0,1 1 0,0 0 0,0 0 0,0-1 0,0 1 0,0 0 0,0 0 0,0-1 0,0 1 0,0 0 0,0 0 0,0-1 0,0 1 0,0 0 0,0 0 0,0-1 0,0 1 0,0 0 0,1 0 0,-1 0 0,0-1 0,0 1 0,0 0 0,0 0 0,0-1 0,0 1 0,1 0 0,-1 0 0,0 0 0,0 0 0,0-1 0,1 1 0,-1 0 0,0 0 0,0 0 0,1 0 0,-1 0 0,0 0 0,0 0 0,0 0 0,1-1 0,-1 1 0,49-17 0,49-6 79,0 5 0,110-7 0,216 2 492,-369 21-481,1501-13-1229,-1848 18 1139,-57-2-213,-752-7-1009,1096 6 1223,-74-1 304,1-4 1,-95-18-1,164 21-201,0 0 1,-1-1-1,1 0 0,-12-6 1,20 8-102,0 1-1,0 0 1,0-1 0,0 0 0,0 1-1,0-1 1,0 1 0,0-1 0,0 0-1,1 0 1,-1 0 0,0 1 0,1-1-1,-1 0 1,0 0 0,1 0 0,-1 0-1,1 0 1,-1 0 0,1 0 0,0 0 0,0 0-1,-1 0 1,1 0 0,0 0 0,0-1-1,0 1 1,0 0 0,0 0 0,0 0-1,0 0 1,0 0 0,1 0 0,-1 0-1,0 0 1,1 0 0,-1 0 0,1 0-1,-1 0 1,1 0 0,-1 0 0,1 0-1,0 0 1,-1 0 0,1 0 0,1 0-1,6-7-2,0 1 0,0 0 0,1 1 0,0 0 0,17-9 0,36-16-6,1 2-1,67-21 0,144-33 105,-268 82-93,611-140 430,0 38-458,-472 79 23,-97 11 0,-49 13 0,1 0 0,0 0 0,0 0 0,0 0 0,0 0 0,0 0 0,-1 0 0,1-1 0,0 1 0,0 0 0,0 0 0,0 0 0,0 0 0,0 0 0,0-1 0,-1 1 0,1 0 0,0 0 0,0 0 0,0-1 0,0 1 0,0 0 0,0 0 0,0 0 0,0 0 0,0-1 0,0 1 0,0 0 0,0 0 0,0 0 0,0-1 0,0 1 0,0 0 0,1 0 0,-1 0 0,0 0 0,0-1 0,0 1 0,0 0 0,0 0 0,0 0 0,0 0 0,0 0 0,1-1 0,-1 1 0,0 0 0,0 0 0,0 0 0,0 0 0,1 0 0,-1 0 0,0 0 0,0 0 0,0 0 0,0 0 0,1-1 0,-1 1 0,0 0 0,0 0 0,1 0 0,-23-3 0,0 0 0,-26 0 0,-169-3 0,-871 5-977,194 3 254,860-2 723,-4 0 0,0-1 0,-74-12 0,111 13-2,0 0 1,-1 0 0,1 0-1,0-1 1,-1 1 0,1-1-1,0 1 1,0-1-1,0 0 1,-1 1 0,1-1-1,0 0 1,0 0 0,-2-1-1,3 1 2,0 1-1,0 0 0,0-1 1,0 1-1,0-1 0,0 1 1,0 0-1,0-1 0,0 1 1,0 0-1,0-1 1,0 1-1,1-1 0,-1 1 1,0 0-1,0-1 0,0 1 1,0 0-1,1-1 0,-1 1 1,0 0-1,0 0 1,1-1-1,-1 1 0,0 0 1,1-1-1,-1 1 0,0 0 1,1 0-1,-1 0 0,1-1 1,40-16 205,55-9 863,171-22 0,-187 36-789,486-59-88,-474 69-191,-74 5 0,-18-3 0,1 1 0,-1-1 0,0 0 0,0 0 0,0 0 0,0 0 0,0 0 0,0 0 0,1 0 0,-1 0 0,0 1 0,0-1 0,0 0 0,0 0 0,0 0 0,0 0 0,0 0 0,0 0 0,0 1 0,0-1 0,0 0 0,0 0 0,0 0 0,0 0 0,0 1 0,0-1 0,0 0 0,0 0 0,0 0 0,0 0 0,0 0 0,0 1 0,0-1 0,0 0 0,0 0 0,0 0 0,0 0 0,0 0 0,0 1 0,0-1 0,0 0 0,0 0 0,0 0 0,-1 0 0,1 0 0,0 0 0,0 1 0,0-1 0,0 0 0,0 0 0,0 0 0,-1 0 0,1 0 0,0 0 0,-9 5 0,-1 0 0,1-1 0,-20 5 0,-368 105 0,1-1 0,295-79 0,-177 88 0,232-93 0,45-28 0,0-1 0,0 1 0,1 0 0,-1-1 0,0 1 0,1 0 0,-1-1 0,0 1 0,1 0 0,-1 0 0,1 0 0,0 0 0,-1-1 0,1 1 0,0 0 0,-1 0 0,1 2 0,0-3 0,0 1 0,0-1 0,0 1 0,1-1 0,-1 1 0,0-1 0,0 1 0,1-1 0,-1 1 0,0-1 0,1 1 0,-1-1 0,0 1 0,1-1 0,-1 0 0,1 1 0,-1-1 0,1 0 0,-1 1 0,0-1 0,1 0 0,0 1 0,41 8 0,-42-9 0,228 10 0,-182-10 0,979-3-963,66 0-92,-925 7 1055,-150-4 0,1 1 0,-1 1 0,31 7 0,-47-9 0,1 0 0,0 0 0,0 0 0,-1 0 0,1 1 0,0-1 0,-1 0 0,1 0 0,0 1 0,-1-1 0,1 0 0,0 1 0,-1-1 0,1 0 0,-1 1 0,1-1 0,-1 1 0,1-1 0,-1 1 0,1-1 0,-1 1 0,1 0 0,-1-1 0,0 1 0,1-1 0,-1 1 0,0 0 0,0-1 0,1 1 0,-1 0 0,0 0 0,0-1 0,0 1 0,0 0 0,0-1 0,0 1 0,0 0 0,0 0 0,0-1 0,0 1 0,0 0 0,-1-1 0,1 1 0,0 0 0,0-1 0,-1 1 0,1 0 0,0-1 0,-1 1 0,1-1 0,-1 1 0,1-1 0,-1 1 0,1-1 0,-2 2 0,-6 4 0,0 0 0,-1-1 0,0 0 0,0 0 0,0-1 0,-17 6 0,-135 39 0,-656 118-668,-20-52-252,581-82 838,56-8 50,-422 58-292,507-63 253,99-13 71,35-2 0,135 1 0,116-4 0,1761-10-465,-1970 8 625,240 10 1074,-291-10-1168,0 2 1,1 0 0,-1 0 0,-1 1 0,18 6 0,-26-9-66,-1 0 0,1 1 1,-1-1-1,1 0 0,-1 0 1,1 1-1,0-1 1,-1 0-1,1 1 0,-1-1 1,0 0-1,1 1 0,-1-1 1,1 1-1,-1-1 1,0 0-1,1 1 0,-1-1 1,0 1-1,1 0 0,-1-1 1,0 1-1,0-1 0,1 1 1,-1-1-1,0 1 1,0 0-1,0-1 0,0 1 1,0-1-1,0 1 0,0 0 1,0-1-1,0 1 1,0-1-1,0 1 0,-1 0 1,1-1-1,0 1 0,0-1 1,0 1-1,-1-1 0,1 1 1,0-1-1,-1 1 1,1-1-1,0 1 0,-1-1 1,1 1-1,-1-1 0,1 0 1,-1 1-1,1-1 1,-2 1-1,-6 4-1,-1 0 0,1 0 0,-1-1 0,0 0 0,-18 5 0,-64 16 390,-176 25 0,219-43-187,-493 62-273,-557-2-1,1047-67 71,90-1 0,2060 28-1196,-1870-10 1360,-188-13 227,46 10 1,-65-4 6,-22-9-391,0-1-1,0 0 1,0 1-1,0-1 1,0 0-1,0 1 1,1-1-1,-1 0 1,0 0 0,0 1-1,0-1 1,0 0-1,0 1 1,0-1-1,0 0 1,0 1-1,-1-1 1,1 0 0,0 1-1,0-1 1,0 0-1,0 0 1,0 1-1,0-1 1,-1 0-1,1 0 1,0 1 0,0-1-1,0 0 1,-1 0-1,1 1 1,0-1-1,0 0 1,-1 0-1,1 0 1,0 0 0,0 1-1,-1-1 1,1 0-1,0 0 1,-1 0-1,-11 5 20,-1-1-1,0 0 1,0-1-1,-18 3 1,-447 48-582,-16-33-138,455-20 677,-433 7-57,-58 1 255,475-5 443,91 1-227,882 4-352,-609-11-50,-232 3 169,-50 2 561,-58 3-271,-446 18-375,346-21-86,-1127 12-1858,865 3 1865,317-8 0,69-5 0,20-1 0,60 3 0,132-2 0,-81-5 0,697 57 431,-18 52 62,-722-98-487,72 15-6,-146-25 0,0 1 0,0 0 0,1 0 0,-2 1 0,14 6 0,-20-9 0,1 0 0,-1 0 0,0 0 0,0 0 0,0 1 0,1-1 0,-1 0 0,0 0 0,0 0 0,1 1 0,-1-1 0,0 0 0,0 0 0,0 1 0,0-1 0,0 0 0,1 0 0,-1 1 0,0-1 0,0 0 0,0 1 0,0-1 0,0 0 0,0 1 0,0-1 0,0 0 0,0 0 0,0 1 0,0-1 0,0 0 0,0 1 0,0-1 0,-1 0 0,1 0 0,0 1 0,0-1 0,0 0 0,0 0 0,0 1 0,-1-1 0,1 0 0,0 0 0,0 1 0,-3 1 0,1-1 0,-1 1 0,0-1 0,1 1 0,-1-1 0,0 0 0,0 0 0,-3 1 0,-69 15 0,-1-4 0,0-2 0,-85-1 0,102-6 0,-874 17 156,901-22 350,29 0-311,20 1-117,672-1-78,-537 10 0,-133-6 0,-19-3 0,0 0 0,0 0 0,0 0 0,0 0 0,0 0 0,0 0 0,0 1 0,0-1 0,0 0 0,0 0 0,0 0 0,0 0 0,0 0 0,0 0 0,0 0 0,0 0 0,0 0 0,0 0 0,0 0 0,0 0 0,0 0 0,0 0 0,0 1 0,0-1 0,0 0 0,0 0 0,0 0 0,0 0 0,0 0 0,0 0 0,0 0 0,0 0 0,0 0 0,0 0 0,0 0 0,0 0 0,0 0 0,0 0 0,0 0 0,0 0 0,0 0 0,0 0 0,0 1 0,1-1 0,-1 0 0,0 0 0,0 0 0,0 0 0,0 0 0,0 0 0,0 0 0,0 0 0,0 0 0,-34 3 0,-670 5 0,474-10 0,218 3 0,-1 0 0,1 1 0,-1 1 0,1 0 0,0 0 0,0 2 0,0-1 0,1 1 0,-1 1 0,-15 10 0,-18 8 0,28-12 0,17-12 0,0 1 0,0-1 0,0 0 0,0 0 0,0 0 0,0 1 0,0-1 0,0 0 0,-1 0 0,1 1 0,0-1 0,0 0 0,1 0 0,-1 0 0,0 1 0,0-1 0,0 0 0,0 0 0,0 1 0,0-1 0,0 0 0,0 0 0,0 0 0,0 1 0,1-1 0,-1 0 0,0 0 0,0 0 0,0 0 0,0 1 0,0-1 0,1 0 0,-1 0 0,0 0 0,0 0 0,0 0 0,1 0 0,-1 1 0,0-1 0,0 0 0,1 0 0,40 6 0,368-5 0,-8-2 0,-345 7 0,102 24 0,-18-2 0,171 26 0,-287-50 0,0 1 0,0 2 0,0 0 0,35 16 0,-57-22 0,-1-1 0,1 1 0,-1 0 0,0-1 0,1 1 0,-1 0 0,0 0 0,0 0 0,0 0 0,0 0 0,0 0 0,0 0 0,1 2 0,-2-3 0,0 0 0,0 1 0,0-1 0,0 1 0,0-1 0,0 0 0,0 1 0,0-1 0,0 0 0,0 1 0,0-1 0,0 0 0,0 1 0,0-1 0,0 0 0,0 1 0,-1-1 0,1 0 0,0 0 0,0 1 0,0-1 0,-1 0 0,1 0 0,0 1 0,0-1 0,-1 0 0,1 0 0,0 1 0,-1-1 0,1 0 0,0 0 0,0 0 0,-1 0 0,-4 2 0,0 0 0,0-1 0,0 1 0,0-1 0,0-1 0,-6 1 0,-323 2 0,168-5 0,-304-33 0,398 27 0,-56-1 0,-140 10 0,19 0 0,236 0 0,0-2 0,1 1 0,-1-1 0,0-1 0,0-1 0,1 0 0,-1 0 0,1-1 0,-19-9 0,29 12 0,1 1 0,0-1 0,0 1 0,0-1 0,-1 0 0,1 0 0,0 0 0,0 1 0,0-1 0,0 0 0,1 0 0,-1 0 0,0-1 0,0 1 0,0 0 0,1 0 0,-1 0 0,1 0 0,-1-1 0,1 1 0,-1 0 0,1-1 0,0-2 0,0 3 0,0 0 0,1-1 0,0 1 0,-1 0 0,1 0 0,0-1 0,0 1 0,0 0 0,0 0 0,-1 0 0,2 0 0,-1 0 0,0 0 0,0 0 0,0 0 0,0 1 0,0-1 0,2 0 0,8-5 0,0 2 0,1 0 0,-1 0 0,15-2 0,42-5 0,108-4 0,-43 6 0,62-16 0,-156 14 0,-39 11 0,0 0 0,0 0 0,0 0 0,0 0 0,1 0 0,-1 0 0,0-1 0,0 1 0,0 0 0,0 0 0,0 0 0,1 0 0,-1 0 0,0 0 0,0 0 0,0 0 0,0 0 0,0-1 0,0 1 0,0 0 0,0 0 0,1 0 0,-1 0 0,0 0 0,0-1 0,0 1 0,0 0 0,0 0 0,0 0 0,0 0 0,0 0 0,0-1 0,0 1 0,0 0 0,0 0 0,0 0 0,0 0 0,0-1 0,0 1 0,0 0 0,0 0 0,0 0 0,0 0 0,0 0 0,-1-1 0,1 1 0,0 0 0,0 0 0,0 0 0,0 0 0,0-1 0,-21-5 0,-43-2 0,-1 2 0,-91 5 0,60 1 0,-675-1 0,706 1 0,-83-12 0,144 12 0,0-1 0,1 0 0,-1 1 0,0-2 0,1 1 0,-1 0 0,-4-3 0,8 4 0,-1 0 0,1 0 0,0-1 0,0 1 0,0 0 0,0 0 0,0 0 0,-1 0 0,1-1 0,0 1 0,0 0 0,0 0 0,0 0 0,0 0 0,0-1 0,0 1 0,0 0 0,0 0 0,0 0 0,0-1 0,0 1 0,0 0 0,0 0 0,0 0 0,0-1 0,0 1 0,0 0 0,0 0 0,0-1 0,0 1 0,0 0 0,0 0 0,0 0 0,0 0 0,0-1 0,0 1 0,1 0 0,-1 0 0,0 0 0,0 0 0,0-1 0,1 1 0,18-10 0,16 0 0,1 2 0,0 1 0,42-2 0,-24 3 0,237-26 0,793-40-1175,20 36-482,-1027 34 1595,1183-49-2579,-1068 42 2441,-146 7 129,259-17-270,-289 15 341,-32 0 0,-58-1 0,-141 3 0,-142 0 0,-188 3 189,-326-1 465,843-1-552,-33-1 579,61 0-465,8-1 6,37-6 217,127-20-186,94-11-394,579-71-871,855-133 1029,-1571 218 147,-105 16 184,-23 10-341,-1 0 0,0 0-1,0 0 1,0 0 0,0 0 0,0 0-1,0 0 1,1 0 0,-1-1-1,0 1 1,0 0 0,0 0 0,0 0-1,0 0 1,0 0 0,0 0 0,0-1-1,0 1 1,0 0 0,0 0-1,0 0 1,0 0 0,1 0 0,-1-1-1,0 1 1,0 0 0,0 0 0,0 0-1,-1 0 1,1 0 0,0-1-1,0 1 1,0 0 0,0 0 0,0 0-1,0 0 1,0 0 0,0-1 0,0 1-1,0 0 1,0 0 0,0 0 0,0 0-1,-1 0 1,1 0 0,0-1-1,0 1 1,0 0 0,0 0 0,0 0-1,0 0 1,-1 0 0,1 0 0,0 0-1,0 0 1,0 0 0,0 0-1,0 0 1,-1 0 0,1 0 0,0 0-1,0 0 1,0 0 0,0 0 0,0 0-1,-1 0 1,1 0 0,0 0-1,0 0 1,-17-2 298,0 1-1,-32 2 1,-491 41-92,0 25-1080,-2 0 842,175-30 989,323-32-571,39-3-241,8-1-29,72 1 99,-71-2-222,1248-4-399,-397 0 480,-842 4 68,22 0 134,-34 1-257,-4 0-11,-20 2-7,-657 84-49,-10 1 246,373-50 872,289-31-1027,28-7-50,0 0 0,0 0 0,0 0 1,0 0-1,-1 0 0,1 0 0,0 0 0,0 0 1,0 0-1,0 0 0,0 0 0,-1 0 1,1 0-1,0 0 0,0 0 0,0 0 1,0 0-1,0 0 0,0 0 0,0 1 1,-1-1-1,1 0 0,0 0 0,0 0 1,0 0-1,0 0 0,0 0 0,0 0 1,0 1-1,0-1 0,0 0 0,0 0 0,0 0 1,0 0-1,0 0 0,-1 1 0,1-1 1,0 0-1,0 0 0,0 0 0,0 0 1,0 0-1,1 1 0,-1-1 0,0 0 1,0 0-1,0 0 0,0 0 0,0 0 1,0 1-1,0-1 0,0 0 0,0 0 1,0 0-1,0 0 0,0 0 0,0 0 0,1 0 1,-1 1-1,37 10-12,-30-9 11,142 28 1,213 17 0,165-19 0,-154-11 0,-364-17 0,12 1 0,0 1 0,0 0 0,0 2 0,24 6 0,-44-10 0,0 1 0,1-1 0,-1 0 0,0 1 0,1-1 0,-1 1 0,0 0 0,0-1 0,1 1 0,-1 0 0,0 0 0,0-1 0,0 1 0,0 0 0,0 0 0,0 0 0,0 0 0,0 1 0,0-1 0,-1 0 0,2 2 0,-2-2 0,0 0 0,0 0 0,-1 0 0,1 0 0,-1 0 0,1 0 0,0 0 0,-1 0 0,1 0 0,-1 0 0,0 0 0,1-1 0,-1 1 0,0 0 0,1 0 0,-1-1 0,0 1 0,0-1 0,0 1 0,0 0 0,0-1 0,0 1 0,-9 4 0,0-1 0,0 0 0,0 0 0,-14 3 0,-136 18 0,-19 5 0,160-22 0,19-8 0,0 0 0,0 0 0,1 1 0,-1-1 0,0 0 0,0 0 0,0 0 0,0 1 0,0-1 0,0 0 0,0 0 0,0 0 0,0 1 0,1-1 0,-1 0 0,0 0 0,0 0 0,0 0 0,0 1 0,0-1 0,1 0 0,-1 0 0,0 0 0,0 0 0,0 0 0,1 0 0,-1 1 0,0-1 0,0 0 0,1 0 0,-1 0 0,0 0 0,0 0 0,0 0 0,1 0 0,-1 0 0,0 0 0,0 0 0,1 0 0,39 3 0,83-4 0,155-23 0,-251 18 0,-26 6 0,-1 0 0,0 0 0,0 0 0,0 0 0,0 0 0,0 0 0,0 0 0,0 0 0,0 0 0,0 0 0,1 0 0,-1 0 0,0 0 0,0 0 0,0 0 0,0-1 0,0 1 0,0 0 0,0 0 0,0 0 0,0 0 0,0 0 0,1 0 0,-1 0 0,0 0 0,0 0 0,0 0 0,0 0 0,0 0 0,0-1 0,0 1 0,0 0 0,0 0 0,0 0 0,0 0 0,0 0 0,0 0 0,0 0 0,0 0 0,0 0 0,0-1 0,0 1 0,0 0 0,0 0 0,0 0 0,0 0 0,0 0 0,0 0 0,0 0 0,0 0 0,0 0 0,0-1 0,0 1 0,0 0 0,0 0 0,-1 0 0,1 0 0,0 0 0,0 0 0,-16-4 0,-57-3 0,-110 4 0,91 3 0,-593-1 0,664 0 0,-6 1 0,0-1 0,-38-6 0,64 5 0,9-1 0,18-2 0,445-2 0,-399 8 0,-274 17 0,90-5 0,-108 7 0,-182 21 0,372-34 0,65-4 0,615-1-475,-349-5 82,-48 4 64,560-20 249,-642-1 80,-140 15 0,0-2 0,-1-1 0,33-13 0,-58 20 0,-1-1 0,0 0 0,0 0 0,0-1 0,0 1 0,4-5 0,-7 7 0,-1 0 0,1-1 0,-1 1 0,1 0 0,-1-1 0,0 1 0,1-1 0,-1 1 0,0-1 0,1 1 0,-1-1 0,0 1 0,0-1 0,0 1 0,1-1 0,-1 1 0,0-1 0,0 1 0,0-1 0,0 0 0,0 1 0,0-1 0,0 1 0,0-1 0,0 1 0,0-1 0,0 0 0,0 1 0,-1-1 0,1 0 0,-3-2 0,-1 1 0,1-1 0,-1 1 0,0-1 0,1 1 0,-1 1 0,0-1 0,0 0 0,0 1 0,0 0 0,-1 0 0,1 0 0,-6 0 0,-158-19 0,-109 8 0,-92 6-164,-874 4-2212,425 4 2131,587-5 563,194 3-278,-52-7 0,90 7-40,-1 0 0,0 0 0,0 0 0,0 0 0,0 0 0,1-1 0,-1 1 0,0 0 0,0 0 0,0 0 0,0 0 0,0-1 0,0 1 0,0 0 0,0 0 0,1 0 0,-1 0 0,0-1 0,0 1 0,0 0 0,0 0 0,0 0 0,0-1 0,0 1 0,0 0 0,0 0 0,0 0 0,0-1 0,0 1 0,0 0 0,0 0 0,-1 0 0,1-1 0,0 1 0,0 0 0,0 0 0,0 0 0,0 0 0,0-1 0,0 1 0,0 0 0,-1 0 0,1 0 0,0 0 0,0 0 0,0 0 0,0-1 0,-1 1 0,1 0 0,0 0 0,0 0 0,0 0 0,0 0 0,-1 0 0,1 0 0,0 0 0,0 0 0,0 0 0,-1 0 0,1 0 0,38-11 0,139-15 0,520-22-291,15 30-94,-77 4 562,-604 13-49,208-14 957,-208 11-988,1-2 1,-1 0-1,0-2 1,0-2-1,31-13 1,-59 21-102,0 1 0,0 0 0,0-1 0,0 0-1,0 0 1,-1 0 0,1 0 0,-1 0 0,4-3 0,-6 4 5,0 1 0,0 0 0,0-1 0,0 1 0,0 0 0,0 0 0,0-1 0,0 1 0,0 0 0,0-1 0,0 1 0,0 0 0,0-1 0,0 1 0,0 0 0,0-1 0,0 1 0,0 0 0,0 0 0,0-1 0,-1 1 0,1 0 0,0-1 0,0 1 0,0 0 0,-1 0 0,1-1 0,0 1 0,0 0 0,-1 0 0,1 0 0,0 0 0,0-1 0,-1 1 0,1 0 0,0 0 0,-1 0 0,1 0 0,0 0 0,-1-1 0,-36-5 163,-139 10 619,-115 18-108,-895 59-2323,763-54 1108,285-17 428,102-6 112,32-3 0,8 0 0,52-4 0,785-76 859,-810 76-814,374-45 387,-19-23-284,-380 69-148,1 1 0,-1-1 0,0 1 0,0-2 0,0 1 0,-1-1 0,7-3 0,-12 6 0,0 0 0,0-1 0,0 1 0,0 0 0,0 0 0,1-1 0,-1 1 0,0 0 0,0 0 0,0-1 0,0 1 0,0 0 0,0 0 0,0-1 0,0 1 0,0 0 0,-1 0 0,1-1 0,0 1 0,0 0 0,0 0 0,0 0 0,0-1 0,0 1 0,0 0 0,-1 0 0,1 0 0,0-1 0,0 1 0,0 0 0,0 0 0,-1 0 0,1 0 0,0-1 0,0 1 0,0 0 0,-1 0 0,1 0 0,0 0 0,0 0 0,-1 0 0,1 0 0,0 0 0,0 0 0,-1 0 0,1 0 0,0 0 0,0 0 0,-1 0 0,-36-7 0,-51-1 11,-95 4-1,-97 18-67,208-10 9,-974 89-312,919-74 373,95-10-13,32-9 0,0 0 0,0 0 0,0 0 0,0 0 0,1 0 0,-1 0 0,0 0 0,0 0 0,0 0 0,0 0 0,0 0 0,0 1 0,1-1 0,-1 0 0,0 0 0,0 0 0,0 0 0,0 0 0,0 0 0,0 0 0,0 0 0,0 1 0,0-1 0,0 0 0,1 0 0,-1 0 0,0 0 0,0 0 0,0 0 0,0 1 0,0-1 0,0 0 0,0 0 0,0 0 0,0 0 0,0 0 0,0 1 0,0-1 0,0 0 0,0 0 0,0 0 0,0 0 0,-1 0 0,1 1 0,0-1 0,0 0 0,0 0 0,0 0 0,0 0 0,0 0 0,0 0 0,0 0 0,0 1 0,0-1 0,-1 0 0,1 0 0,0 0 0,0 0 0,0 0 0,0 0 0,0 0 0,-1 0 0,15 2 0,0 0 0,1-1 0,14-1 0,195-9 0,1543-185-1205,-1664 180 1106,224-38-220,-16-24 163,-302 74 154,43-18-36,-49 19 55,0-1 0,0 0 0,0 1 0,0-1 0,0 0 0,0-1 0,0 1 0,-1 0 0,1-1 0,-1 0 0,3-4 0,-4 6 12,-1 1 0,1-1 0,-1 0-1,0 0 1,1 1 0,-1-1 0,0 0 0,0 0 0,1 0-1,-1 0 1,0 0 0,0 1 0,0-1 0,0 0 0,0 0 0,0 0-1,0 0 1,-1 0 0,1 1 0,0-1 0,0 0 0,-1 0-1,1 0 1,-1 0 0,1 1 0,0-1 0,-1 0 0,1 1-1,-1-1 1,0 0 0,1 1 0,-1-1 0,0 0 0,-31-16 792,18 11-582,-1 2 0,0 0 0,-28-4 0,-163-12 472,-101 4-575,-43-1-392,-1057-67-2285,960 42 2330,67 1 199,93 2 12,107 4 0,174 33 0,0 1 0,1-1 0,-1-1 0,1 1 0,-1-1 0,-8-6 0,13 9 0,1-1 0,-1 1 0,1 0 0,-1-1 0,1 1 0,0-1 0,-1 1 0,1 0 0,0-1 0,-1 1 0,1-1 0,0 1 0,-1-1 0,1 0 0,0 1 0,0-1 0,0 1 0,-1-1 0,1 1 0,0-1 0,0 0 0,0 1 0,0-1 0,0 1 0,0-1 0,0 1 0,0-1 0,0 0 0,1 1 0,-1-1 0,0 1 0,0-1 0,0 1 0,1-1 0,-1 1 0,0-1 0,1 0 0,6-4 0,-1 0 0,1 1 0,0 0 0,1 1 0,-1-1 0,0 1 0,1 1 0,0-1 0,8 0 0,189-42 0,89-6-164,66 4-639,1430-43 63,-1713 92 1072,-3-2 1097,-216 4-671,74-3-744,-1507 3-1605,1126-4 1359,109-2 232,92-7 164,229 8 0,0 0-1,1-1 1,-1-2 0,-21-6 0,39 10-157,1 0 1,0 0-1,0 0 1,-1 0-1,1 0 1,0 0-1,0 0 1,-1 0-1,1 0 1,0 0-1,0 0 1,0 0-1,-1-1 1,1 1-1,0 0 1,0 0-1,0 0 1,-1 0-1,1-1 1,0 1-1,0 0 1,0 0-1,0 0 1,0 0-1,-1-1 0,1 1 1,0 0-1,0 0 1,0-1-1,0 1 1,0 0-1,0 0 1,0 0-1,0-1 1,0 1-1,0 0 1,0 0-1,0-1 1,0 1-1,0 0 1,0 0-1,0-1 1,0 1-1,0 0 1,0 0-1,0 0 1,0-1-1,1 1 1,-1 0-1,0 0 0,0 0 1,0-1-1,0 1 1,0 0-1,1 0 1,-1 0-1,0 0 1,0-1-1,0 1 1,0 0-1,1 0 1,-1 0-1,34-11 343,128-8-180,99 1-169,1779-46-1129,-1994 63 1312,19 0-177,69-11 0,-113 7-48,-54 7 246,-380 69 1730,141-31-1936,-653 116-165,907-152 166,21-3 0,38-6 0,-15 2 0,541-71-120,690-69-279,-1140 136 399,-75 8 0,-46 1 0,0 0 0,0-1 0,0 0 0,0 0 0,-1 0 0,1 0 0,-8 0 0,-466 65-59,38-5-809,-474 84 326,739-113 1271,161-29-581,1 0 0,-25 10 0,38-13-147,0 0 1,0 0-1,-1 0 0,1 0 0,0 0 0,0 0 1,0 1-1,-1-1 0,1 0 0,0 0 0,0 0 0,0 0 1,-1 0-1,1 0 0,0 0 0,0 0 0,0 1 1,0-1-1,-1 0 0,1 0 0,0 0 0,0 0 1,0 1-1,0-1 0,0 0 0,0 0 0,0 0 1,-1 0-1,1 1 0,0-1 0,0 0 0,0 0 0,0 0 1,0 1-1,0-1 0,0 0 0,0 0 0,0 1 1,0-1-1,0 0 0,0 0 0,0 0 0,0 1 1,0-1-1,0 0 0,1 0 0,-1 0 0,0 1 1,0-1-1,0 0 0,0 0 0,0 0 0,0 0 1,1 1-1,-1-1 0,0 0 0,0 0 0,0 0 0,1 0 1,32 8 14,106 1-15,141-8 0,-127-4-167,466-1 120,748-1 523,-1480 11-477,-777 99 134,666-73-118,190-27-16,-346 55 20,276-35 60,90-17-63,24-4-15,94-8-2,129-17 0,871-113-1197,-965 114 1318,-128 18-52,35-8 467,-46 10-533,0 0 1,0 0 0,0 0-1,0 0 1,0-1 0,0 1-1,0 0 1,1 0 0,-1 0-1,0 0 1,0 0-1,0 0 1,0 0 0,0-1-1,0 1 1,0 0 0,0 0-1,0 0 1,0 0 0,0 0-1,0-1 1,0 1 0,0 0-1,0 0 1,0 0 0,0 0-1,0 0 1,0-1 0,0 1-1,0 0 1,0 0 0,0 0-1,0 0 1,0 0-1,0-1 1,0 1 0,0 0-1,0 0 1,0 0 0,0 0-1,0 0 1,0 0 0,-1-1-1,1 1 1,0 0 0,0 0-1,0 0 1,0 0 0,0 0-1,0 0 1,-1 0 0,1 0-1,0 0 1,0 0 0,0 0-1,0 0 1,0 0-1,-1 0 1,1 0 0,0 0-1,0 0 1,0 0 0,0 0-1,-1 0 1,-29-9 113,-422-50-127,-19 30-878,-374 2 290,785 25 657,16 2 63,-30-1 320,-130-18 1,171 8-406,32 11-36,1 0-1,0 0 0,0 0 0,-1-1 0,1 1 1,0 0-1,0 0 0,0 0 0,-1 0 0,1-1 0,0 1 1,0 0-1,0 0 0,0-1 0,-1 1 0,1 0 1,0 0-1,0-1 0,0 1 0,0 0 0,0 0 1,0-1-1,0 1 0,0 0 0,0 0 0,0-1 1,0 1-1,0 0 0,0-1 0,0 1 0,0 0 1,0 0-1,0-1 0,0 1 0,0 0 0,0 0 0,0-1 1,1 1-1,-1 0 0,0 0 0,0-1 0,0 1 1,0 0-1,1 0 0,-1 0 0,0-1 0,0 1 1,1 0-1,5-4-2,0 1 1,1 0 0,-1 0-1,1 1 1,0 0 0,9-2-1,450-80 3,-308 61 66,795-93 91,-849 107-193,-92 7 35,-27 0 0,-54 1 0,-138 2 0,-917 6 290,1115-8-131,29 0-137,30-4-24,394-64-4,-258 36-151,1082-174 302,-1033 161-145,-198 32 0,-38 14 0,1 0 0,0 0 0,0 0 0,0 0 0,0 0 0,0 0 0,0 0 0,0 0 0,0 0 0,0 0 0,0 0 0,-1 0 0,1 0 0,0 0 0,0 0 0,0 0 0,0 0 0,0 0 0,0 0 0,0 0 0,0 0 0,0-1 0,0 1 0,0 0 0,0 0 0,0 0 0,0 0 0,0 0 0,0 0 0,0 0 0,0 0 0,0 0 0,0 0 0,0-1 0,0 1 0,0 0 0,0 0 0,0 0 0,0 0 0,0 0 0,0 0 0,0 0 0,0 0 0,0 0 0,0 0 0,0-1 0,0 1 0,0 0 0,0 0 0,0 0 0,0 0 0,0 0 0,0 0 0,0 0 0,0 0 0,0 0 0,-25 2 0,-241 46-8,36-5 50,-603 110 128,753-135-170,349-68 0,30-5 0,304-19 0,-547 70 150,-42 7 78,-13 3 4,-18 10 49,15-14-277,-76 52-4,-136 70 0,147-87 0,-103 60 0,128-66 0,42-30 0,-1-1 0,0 1 0,1-1 0,-1 1 0,1-1 0,0 1 0,-1-1 0,1 1 0,-1 0 0,1-1 0,0 1 0,-1-1 0,1 1 0,0 0 0,0 0 0,0-1 0,-1 1 0,1 0 0,0-1 0,0 1 0,0 1 0,11 5 0,31-7 0,-41 0 0,57-5 0,102-23 0,61-29 0,-144 36 0,157-44 0,-192 50 0,-37 10 0,-23 4 0,-162 25 0,-227 59 0,-49 40 0,415-105 0,39-13 0,10-3 0,7-2 0,-1 0 0,1-1 0,15-3 0,122-25 0,-2-6 0,193-72 0,-322 99 0,52-21 0,-68 27 0,-1 0 0,0 0 0,0-1 0,0 1 0,-1-1 0,1 0 0,-1 0 0,1 0 0,-1 0 0,0-1 0,0 1 0,2-5 0,-4 8 0,-1-1 0,0 1 0,0-1 0,1 1 0,-1-1 0,0 1 0,0-1 0,0 1 0,0-1 0,0 1 0,0-1 0,0 1 0,0-1 0,0 0 0,0 1 0,0-1 0,0 1 0,0-1 0,-1 1 0,1-1 0,0 1 0,0 0 0,0-1 0,-1 1 0,1-1 0,-1 0 0,-18-8 0,1 6 0,0 1 0,0 1 0,-27 2 0,-136 10 0,-520 48-555,-323 20-436,971-78 991,47-2 0,11-1 0,101-12 0,204-25 0,1641-233-2464,-1938 270 2475,282-50 770,-286 50-777,0 0 0,-1 0 0,1-1 1,10-5-1,-19 8-4,0 0 0,0 0 0,0 0 0,1 0 0,-1 0 0,0 0 0,0-1 0,0 1 0,0 0 0,0 0 0,0 0 0,1 0 0,-1 0 0,0 0 0,0 0 0,0 0 0,0-1 0,0 1 0,0 0 0,0 0 0,0 0 0,0 0 0,0 0 0,0-1 0,0 1 0,1 0 0,-1 0 0,0 0 0,0 0 0,0 0 0,0-1 0,0 1 0,0 0 0,0 0 0,0 0 0,-1 0 0,1 0 0,0-1 0,0 1 0,0 0 0,0 0 0,0 0 0,0 0 0,0 0 0,0 0 0,0-1 0,0 1 0,0 0 0,0 0 0,-1 0 0,1 0 0,0 0 0,0 0 0,-17-5 0,-29-1 0,-1 3 0,-53 3 0,24 0 0,-191 0 164,-85 8 494,-114 24-483,-183 39-173,-64 15-190,-1265 138-3502,1854-215 3087,114-11 507,33-5 82,293-52 14,-259 50 0,1898-283-200,-1795 269 273,84-14 747,-101 12 163,-113 17-129,-39 8-397,-60 11 164,-116 20 64,-97 8-718,-89-1-786,-700 22-1145,406-27 1796,394-21 168,254-12 0,1-1 0,-23-3 0,26-3 0,13 7 0,0-1 0,-1 1 0,1 0 0,0-1 0,0 1 0,1-1 0,-1 1 0,0 0 0,0-1 0,0 1 0,0 0 0,0-1 0,0 1 0,0-1 0,1 1 0,-1 0 0,0-1 0,0 1 0,1 0 0,-1 0 0,0-1 0,0 1 0,1 0 0,-1-1 0,0 1 0,1 0 0,-1 0 0,0 0 0,1-1 0,-1 1 0,13-7 0,-1 1 0,1 0 0,21-6 0,108-33 0,292-69 0,1698-335-1597,-1759 384 2152,-102 24-417,-108 19-138,-149 20 0,34-4 0,-48 6 0,0 0 0,0 0 0,0 0 0,0 1 0,0-1 0,0 0 0,0 0 0,0 0 0,0 0 0,0 0 0,0 0 0,0 0 0,0 0 0,0 0 0,0 0 0,0 0 0,0 1 0,0-1 0,0 0 0,0 0 0,0 0 0,0 0 0,0 0 0,0 0 0,0 0 0,0 0 0,0 0 0,0 0 0,0 0 0,1 0 0,-1 1 0,0-1 0,0 0 0,0 0 0,0 0 0,0 0 0,0 0 0,0 0 0,-27 9 0,-291 73 0,30-17 164,-974 175 1657,565-113-1185,576-101-636,257-45 0,98-12 0,410-59-598,59-8-79,-504 73 822,197-26 705,-22-23 115,-362 71-726,0 0 0,22-11 0,-34 14-234,1 0 0,-1 0 0,0 0 0,1 0 0,-1 0 0,1-1 0,-1 1 0,0 0 0,1 0 0,-1 0 0,0-1 0,1 1 0,-1 0 1,0-1-1,1 1 0,-1 0 0,0-1 0,0 1 0,0 0 0,1-1 0,-1 1 0,0 0 0,0-1 0,0 1 0,0-1 0,1 1 0,-1 0 0,0-1 0,0 1 0,0-1 0,0 1 0,0 0 0,0-1 0,0 0 0,-2 0 0,1 0-1,-1 0 0,1 0 0,-1 1 0,0-1 0,1 0 1,-1 0-1,0 1 0,1-1 0,-1 1 0,0 0 0,0 0 1,-2-1-1,-53-3-4,0 1 0,-99 10 0,111-4 0,-234 17-3,-1344 159-11,1478-158 14,107-12 0,36-6 0,10-2 0,88-3 0,201-13 0,1877-66-1788,-2068 81 2511,-82 3-603,-17 2-93,-8-3-27,-1-1-1,1 1 1,-1-1-1,1 0 1,-1 1-1,1-1 1,-1 0-1,0 0 1,1 0-1,-1 0 1,0-1-1,0 1 1,-2 0-1,-78 29 410,-145 33 0,147-44 584,-130 48 1,180-51-798,30-16-195,0 1 1,0-1-1,0 0 0,0 0 0,0 0 0,-1 1 0,1-1 1,0 0-1,0 0 0,0 0 0,0 0 0,0 1 0,0-1 1,0 0-1,0 0 0,0 0 0,0 1 0,0-1 0,1 0 1,-1 0-1,0 0 0,0 1 0,0-1 0,0 0 0,0 0 0,0 0 1,0 0-1,0 1 0,0-1 0,1 0 0,-1 0 0,0 0 1,0 0-1,0 0 0,0 1 0,1-1 0,-1 0 0,0 0 1,0 0-1,0 0 0,0 0 0,1 0 0,-1 0 0,0 0 1,0 0-1,0 0 0,1 0 0,-1 0 0,0 0 0,0 0 1,0 0-1,1 0 0,-1 0 0,0 0 0,0 0 0,0 0 1,1 0-1,-1 0 0,0 0 0,0 0 0,0 0 0,1-1 0,13 1-3,0-1 0,27-6 0,134-35 2,960-275-1775,-752 192 1775,-285 84 0,-93 38 0,1 0 0,-1 0 0,0-1 0,1 1 0,4-6 0,-10 9 0,1-1 0,-1 1 0,0 0 0,1-1 0,-1 1 0,0-1 0,1 1 0,-1-1 0,0 1 0,1-1 0,-1 1 0,0-1 0,0 1 0,0-1 0,0 1 0,0-1 0,0 1 0,1-1 0,-1 0 0,0 1 0,-1-1 0,1 1 0,0-1 0,0 0 0,-1 0 0,0 0 0,1 0 0,-1 0 0,0 0 0,0 0 0,0 0 0,0 1 0,0-1 0,0 0 0,0 1 0,0-1 0,0 1 0,0-1 0,-1 1 0,1-1 0,-2 1 0,-16-4 0,0 1 0,0 1 0,-29 0 0,-229 5 0,-160 24 0,-124 18-163,-805 96-1671,-663 56-565,1804-184 1885,200-12 484,0-2 1,-41-5 0,46-2 29,20 8 0,0-1 0,0 1 0,0 0 0,-1-1 0,1 1 0,0 0 0,0 0 0,0-1 0,0 1 0,0 0 0,0-1 0,0 1 0,0 0 0,0-1 0,0 1 0,0 0 0,0-1 0,0 1 0,0 0 0,1-1 0,-1 1 0,0 0 0,0-1 0,0 1 0,0 0 0,1-1 0,-1 1 0,0 0 0,0 0 0,0-1 0,1 1 0,-1 0 0,0 0 0,1 0 0,-1-1 0,1 1 0,7-5 0,1 0 0,0 1 0,0 0 0,1 1 0,12-4 0,316-70 0,-22 27 0,1366-184 1746,-1307 180-1599,446-71-188,-723 105 41,-83 14 0,-23 3 0,-38 8 348,-84 17 1,81-12-63,-167 37 678,-1324 356 177,1458-380-1141,38-12 0,0 2 0,-52 23 0,91-33 0,8-2 0,25-5 0,321-86 0,-235 57 0,326-94-164,103-30-655,1389-401-2130,-1579 456 2382</inkml:trace>
  <inkml:trace contextRef="#ctx0" brushRef="#br0" timeOffset="1">7435 405 15754,'-954'206'737,"-118"-35"-573,825-149 655,217-20-573,0-2 0,0-1 0,-32-6-1,59 7-198,0-1-1,0 1 0,1-1 0,-1 0 0,0 1 1,1-1-1,-1-1 0,1 1 0,-1 0 0,1-1 0,-1 1 1,1-1-1,0 0 0,-3-2 0,4 3-27,1 0 1,-1 0-1,1 0 0,0 0 0,-1 0 1,1 0-1,0 0 0,0 0 0,0 0 1,0 0-1,0 0 0,0 0 0,0 0 1,0 0-1,0 0 0,0 0 0,0 0 1,1 0-1,-1 0 0,0 0 1,1 0-1,-1 0 0,1 0 0,-1 0 1,2-1-1,4-6 77,1 1 1,-1 0 0,1 1-1,1 0 1,-1 0-1,1 0 1,9-4-1,31-16 388,73-30 0,409-133-488,16 30-560,-441 130 537,792-201 1010,-863 223-309,-32 8-491,-8 3-76,-71 25-40,41-16-13,-214 74-33,-92 20-185,-2077 585-2360,2157-620 2755,90-19-173,161-50-58,1 2 0,-1-1 0,1 1 0,-11 8 0,20-13 0,1 0 0,0 0 0,0 0 0,0 0 0,-1 0 0,1 0 0,0 0 0,0 0 0,0 0 0,-1 1 0,1-1 0,0 0 0,0 0 0,0 0 0,0 0 0,-1 1 0,1-1 0,0 0 0,0 0 0,0 0 0,0 1 0,0-1 0,0 0 0,0 0 0,0 1 0,-1-1 0,1 0 0,0 0 0,0 0 0,0 1 0,0-1 0,0 0 0,0 0 0,0 1 0,0-1 0,1 0 0,-1 0 0,0 1 0,0-1 0,0 0 0,0 0 0,0 0 0,0 1 0,0-1 0,0 0 0,1 0 0,-1 0 0,0 0 0,0 1 0,0-1 0,0 0 0,1 0 0,-1 0 0,0 0 0,0 0 0,0 1 0,1-1 0,-1 0 0,38 2 0,102-22 0,111-35 0,181-51-164,898-214-926,11 57 1256,-1130 234 310</inkml:trace>
  <inkml:trace contextRef="#ctx0" brushRef="#br0" timeOffset="-1">7435 420 20205,'-197'69'-122,"-151"40"-697,-1033 264-637,444-206 1442,-5-39 192,778-110 641,141-20-327,23 1-468,1 1 1,0-1 0,-1 0-1,1 0 1,-1 1-1,1-1 1,0 1-1,0-1 1,-1 0 0,1 1-1,0-1 1,0 1-1,-1 0 1,1-1-1,0 1 1,0 0 0,0-1-1,0 1 1,1 0-1,139-44 916,123-29-292,97-26-691,1655-433-2310,-1932 512 2555,-12 1 490,113-13 0,-174 34-558,-30 6-114,-228 67-20,159-51 0,-1743 397-1896,1394-348 1864,-205 38 1047,632-108 17,44-6-626,95-14 38,186-35 40,1422-308-1266,-1698 350 926,-30 7-158,-13 2-1,-103 20 1419,-204 65 0,252-58-1151,43-12-231,16-14-22,0 0 1,0 1-1,0-1 0,-1 0 0,1 1 0,0-1 1,0 0-1,0 1 0,0-1 0,0 0 0,0 1 0,0-1 1,0 0-1,0 1 0,0-1 0,0 0 0,0 1 1,0-1-1,0 0 0,0 1 0,0-1 0,0 0 1,0 1-1,0-1 0,1 0 0,-1 0 0,0 1 0,0-1 1,1 1-1,1 0-1,0 0 1,0 0 0,0 0-1,0 0 1,0 0-1,0 0 1,1-1 0,-1 1-1,0-1 1,1 1-1,-1-1 1,0 0 0,4 0-1,18 0 1,-1-1 0,1-1 0,42-9 0,70-26 0,-101 27 0,-7 1 0,11-1 0,63-28 0,-101 38 0,1 0 0,-1-1 0,0 1 0,0-1 0,0 1 0,-1-1 0,1 0 0,0 1 0,0-1 0,0 0 0,0 0 0,-1 0 0,1 1 0,0-1 0,-1 0 0,2-2 0,-2 3 0,0-1 0,0 1 0,0 0 0,-1-1 0,1 1 0,0 0 0,0-1 0,0 1 0,0-1 0,-1 1 0,1 0 0,0-1 0,0 1 0,-1 0 0,1-1 0,0 1 0,0 0 0,-1 0 0,1-1 0,0 1 0,-1 0 0,1 0 0,-1 0 0,1-1 0,0 1 0,-1 0 0,1 0 0,-1 0 0,-41-7 0,-35 6 0,-145 17 0,83-3 0,-492 20-627,588-34 627,-54-6 0,93 7 0,0-1 0,0 0 0,0 1 0,0-2 0,0 1 0,0 0 0,1-1 0,-6-2 0,9 4 0,0-1 0,-1 1 0,1 0 0,0-1 0,-1 1 0,1 0 0,0-1 0,-1 1 0,1 0 0,0-1 0,0 1 0,-1-1 0,1 1 0,0 0 0,0-1 0,0 1 0,0-1 0,-1 1 0,1-1 0,0 1 0,0-1 0,0 1 0,0 0 0,0-1 0,0 1 0,0-1 0,0 1 0,1-1 0,-1 1 0,0-1 0,0 1 0,0-1 0,0 1 0,1 0 0,-1-1 0,0 1 0,0-1 0,1 1 0,4-5 0,1 0 0,0 1 0,0-1 0,0 2 0,0-1 0,1 1 0,9-5 0,291-99 0,-265 94 0,574-170-632,-517 147 1035,-77 23-303,-22 13-99,1-1 0,-1 1 0,0 0 0,1 0 0,-1 0-1,0-1 1,0 1 0,1 0 0,-1-1 0,0 1 0,0 0-1,0 0 1,1-1 0,-1 1 0,0 0 0,0-1 0,0 1-1,0 0 1,0-1 0,0 1 0,0-1 0,0 1 0,0 0 0,0-1-1,0 1 1,0 0 0,0-1 0,0 1 0,0-1 0,-2 0-3,1 0 1,-1 0-1,1 0 1,-1 0-1,0 1 1,1-1-1,-1 0 1,0 1-1,0-1 1,0 1-1,1 0 1,-1 0-1,0 0 1,0 0-1,0 0 1,-2 0-1,-25 2 2,-1 1 0,1 1 0,-40 11 0,21-4 0,-1127 236-96,1049-220 96,77-12 0,49-15 0,0 0 0,0 0 0,0 0 0,-1 0 0,1 0 0,0 0 0,0 0 0,0 0 0,0 0 0,0 0 0,-1 0 0,1 0 0,0 0 0,0 0 0,0 0 0,0 0 0,0 0 0,-1 0 0,1 0 0,0 1 0,0-1 0,0 0 0,0 0 0,0 0 0,0 0 0,0 0 0,-1 0 0,1 0 0,0 0 0,0 1 0,0-1 0,0 0 0,0 0 0,0 0 0,0 0 0,0 0 0,0 0 0,0 1 0,0-1 0,0 0 0,0 0 0,0 0 0,0 0 0,0 0 0,0 1 0,0-1 0,0 0 0,0 0 0,0 0 0,0 0 0,0 0 0,0 1 0,0-1 0,0 0 0,0 0 0,0 0 0,0 0 0,0 0 0,0 0 0,0 1 0,1-1 0,-1 0 0,0 0 0,0 0 0,0 0 0,0 0 0,0 0 0,1 0 0,29 3 0,77-10 1,157-30 1,-128 15-103,398-59-251,-500 76 729,-30 5-249,-6 2-36,-46 10 0,-240 59-92,-224 53 0,486-118 0,-192 51 0,214-56 10,0 0 1,0 1-1,0-1 1,0 1-1,1 0 1,-1 0-1,1 0 1,-6 4-1,9-5-6,0-1 0,0 0 0,0 0 0,0 0 0,0 1 0,1-1 0,-1 0 0,0 0 0,0 0 0,0 1 0,0-1 0,0 0 0,0 0 0,0 0 1,0 1-1,1-1 0,-1 0 0,0 0 0,0 0 0,0 0 0,0 0 0,1 1 0,-1-1 0,0 0 0,0 0 0,0 0 0,1 0 0,-1 0 0,0 0 0,0 0 0,0 0 0,1 0 0,-1 0 0,0 0 0,0 0 0,0 0 0,1 0 0,-1 0 0,0 0 0,0 0 0,1 0 0,-1 0 0,0 0 0,30-1 236,71-13-186,162-45 1,-190 40-62,278-78-1358,-204 52-5461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6T07:32:05.559"/>
    </inkml:context>
    <inkml:brush xml:id="br0">
      <inkml:brushProperty name="width" value="0.35" units="cm"/>
      <inkml:brushProperty name="height" value="0.35" units="cm"/>
      <inkml:brushProperty name="color" value="#849398"/>
    </inkml:brush>
  </inkml:definitions>
  <inkml:trace contextRef="#ctx0" brushRef="#br0">654 224 24575,'-12'-3'0,"0"0"0,-1 1 0,0 0 0,1 1 0,-1 0 0,0 1 0,-15 2 0,-89 17 0,91-14 0,-69 16 0,85-16 0,11-1 0,17-1 0,70 2 0,165-13 0,-199 5 0,6-1 0,2 2 0,0-3 0,113-23 0,-211 31 0,-5-2 0,-752 110 0,653-89 0,92-14 0,44-6 0,18 0 0,38-2 0,-27 1 0,4 1 0,0 2 0,35 8 0,-30-4 0,42 3 0,359-4 0,-363-12 0,0-3 0,-1-3 0,0-4 0,70-23 0,-93 20 0,-45 17 0,0-1 0,1 1 0,-1-1 0,0 0 0,0 0 0,-1 0 0,1 0 0,0-1 0,-1 1 0,4-6 0,-5 8 0,-1-1 0,0 0 0,0 1 0,1-1 0,-1 0 0,0 1 0,0-1 0,0 0 0,0 1 0,0-1 0,0 0 0,0 0 0,0 1 0,0-1 0,0 0 0,0 1 0,0-1 0,-1 0 0,1 1 0,0-1 0,-1 0 0,1 1 0,0-1 0,-1 0 0,1 1 0,0-1 0,-1 1 0,1-1 0,-1 1 0,1-1 0,-1 1 0,0-1 0,1 1 0,-1 0 0,1-1 0,-1 1 0,0 0 0,1-1 0,-1 1 0,0 0 0,-1-1 0,-33-9 0,34 10 0,-47-8 0,1 2 0,-93 1 0,-92 19 0,210-11 0,19 0 0,38 0 0,612 4 0,-338-9 0,-1602 2 0,2148 0 0,-1069 1 0,-275-3 0,470 2 0,0 0 0,0 0 0,0-1 0,0-1 0,-36-9 0,54 11 0,0-1 0,0 1 0,0 0 0,0 0 0,0 0 0,0 0 0,1-1 0,-1 1 0,0-1 0,0 1 0,0 0 0,1-1 0,-1 1 0,0-1 0,0 1 0,1-1 0,-1 0 0,1 1 0,-1-1 0,0 0 0,1 0 0,-1 1 0,1-1 0,0 0 0,-1 0 0,1 0 0,-1 1 0,1-1 0,0 0 0,0 0 0,0 0 0,-1 0 0,1 0 0,0-1 0,1 0 0,1 0 0,-1 0 0,0 0 0,1 0 0,-1 0 0,1 0 0,-1 1 0,1-1 0,0 1 0,0-1 0,0 1 0,0-1 0,2 0 0,16-9 0,0 0 0,1 1 0,40-12 0,72-13 0,-129 35 0,561-99 0,-563 99 0,3-1 0,1 1 0,-1-1 0,1 0 0,-1-1 0,11-3 0,-16 5 0,0 0 0,0 0 0,0 0 0,0 0 0,1 0 0,-1 0 0,0 0 0,0 0 0,0 0 0,0 0 0,0 0 0,0 0 0,0 0 0,0 0 0,0 0 0,0 0 0,0-1 0,0 1 0,1 0 0,-1 0 0,0 0 0,0 0 0,0 0 0,0 0 0,0 0 0,0 0 0,0 0 0,0 0 0,0 0 0,0-1 0,0 1 0,0 0 0,0 0 0,0 0 0,0 0 0,0 0 0,0 0 0,0 0 0,0 0 0,0 0 0,0-1 0,0 1 0,0 0 0,0 0 0,0 0 0,0 0 0,0 0 0,0 0 0,0 0 0,-1 0 0,1 0 0,0 0 0,0 0 0,0 0 0,0-1 0,0 1 0,0 0 0,0 0 0,0 0 0,0 0 0,0 0 0,0 0 0,-1 0 0,-9-3 0,-12 0 0,-26 0 0,35 3 0,37 1 0,701 69 0,-561-51 0,-137-16 0,-10-2 0,1 0 0,-1 2 0,0 0 0,1 1 0,-1 0 0,-1 2 0,26 11 0,-41-17 0,-1 0 0,1 0 0,0 0 0,-1 1 0,1-1 0,-1 0 0,1 0 0,-1 0 0,1 1 0,-1-1 0,1 0 0,-1 1 0,1-1 0,-1 1 0,1-1 0,-1 0 0,0 1 0,1-1 0,-1 1 0,0-1 0,1 1 0,-1-1 0,0 1 0,1-1 0,-1 1 0,0-1 0,0 1 0,0 0 0,0-1 0,0 1 0,0-1 0,0 1 0,0 0 0,0-1 0,0 1 0,0-1 0,0 1 0,0-1 0,0 1 0,0 0 0,0-1 0,-1 1 0,1-1 0,0 1 0,0-1 0,-1 1 0,1-1 0,0 1 0,-1-1 0,1 1 0,-1-1 0,1 0 0,-1 1 0,1-1 0,0 1 0,-1-1 0,1 0 0,-1 0 0,0 1 0,-43 17 0,32-14 0,-347 111 0,106-36 0,136-42 0,44-17 0,2 4 0,-126 60 0,196-83 0,-29 20 0,30-20 0,-1-1 0,1 0 0,0 1 0,-1-1 0,1 0 0,0 1 0,0-1 0,0 0 0,-1 1 0,1-1 0,0 1 0,0-1 0,0 1 0,0-1 0,0 0 0,0 1 0,0-1 0,0 1 0,0-1 0,0 1 0,0-1 0,0 1 0,0-1 0,0 0 0,0 1 0,0-1 0,1 1 0,-1 0 0,1 0 0,0 0 0,0 0 0,0 0 0,0-1 0,0 1 0,1 0 0,-1-1 0,0 1 0,0-1 0,0 1 0,1-1 0,-1 1 0,2-1 0,39 7 0,0-2 0,71-1 0,-81-4 0,610-2 0,-640 2 0,3-1 0,0 1 0,0 0 0,0 0 0,-1 0 0,1 1 0,0 0 0,0 0 0,0 0 0,-1 0 0,1 1 0,-1-1 0,1 1 0,6 5 0,-10-6 0,0-1 0,-1 1 0,1 0 0,-1 0 0,1 0 0,-1-1 0,1 1 0,-1 0 0,1 0 0,-1 0 0,0 0 0,0 0 0,1 0 0,-1 0 0,0 0 0,0 0 0,0 0 0,0 0 0,0 0 0,0 0 0,-1 0 0,1 0 0,0 0 0,0 0 0,-1 0 0,1 0 0,-1 0 0,1 0 0,0-1 0,-1 1 0,0 0 0,1 0 0,-1 0 0,1-1 0,-1 1 0,0 0 0,0-1 0,1 1 0,-1 0 0,0-1 0,-2 1 0,-41 28 0,37-25 0,6-3 3,-9 4-345,1 1 0,0 0 0,-12 10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6T07:32:08.542"/>
    </inkml:context>
    <inkml:brush xml:id="br0">
      <inkml:brushProperty name="width" value="0.35" units="cm"/>
      <inkml:brushProperty name="height" value="0.35" units="cm"/>
      <inkml:brushProperty name="color" value="#849398"/>
    </inkml:brush>
  </inkml:definitions>
  <inkml:trace contextRef="#ctx0" brushRef="#br0">1618 696 24575,'-47'1'0,"0"3"0,-70 14 0,-89 32 0,81-18 0,-51 12 0,144-31 0,32-13 0,0 0 0,0 1 0,0-1 0,0 0 0,-1 0 0,1 0 0,0 0 0,0 0 0,0 1 0,0-1 0,0 0 0,0 0 0,0 0 0,1 0 0,-1 1 0,0-1 0,0 0 0,0 0 0,0 0 0,0 0 0,0 0 0,0 1 0,0-1 0,0 0 0,0 0 0,0 0 0,1 0 0,-1 0 0,0 0 0,0 1 0,0-1 0,0 0 0,0 0 0,0 0 0,1 0 0,-1 0 0,0 0 0,0 0 0,0 0 0,0 0 0,0 0 0,1 0 0,-1 0 0,0 0 0,0 0 0,0 0 0,0 0 0,1 0 0,23 4 0,33 0 0,1-3 0,65-6 0,-59 1 0,1014-83-554,-1033 81 554,-44 4 0,-11 1 0,-78-1 0,-396 4-327,-403-5-477,538-25 1240,327 24-407,1 0 0,-24-9 0,43 13-29,0-1 0,1 1 0,-1-1 0,0 0 0,1 1 0,-1-1 0,1 0 0,0 0 0,-1 0 0,1 0 0,0 0 0,-1-1 0,-1-1 0,3 3 0,0-1 0,0 1 0,0-1 0,0 1 0,0-1 0,0 1 0,0 0 0,0-1 0,0 1 0,0-1 0,0 1 0,0-1 0,0 1 0,1 0 0,-1-1 0,0 1 0,0-1 0,0 1 0,1 0 0,-1-1 0,0 1 0,0-1 0,1 1 0,-1 0 0,0-1 0,1 1 0,-1 0 0,0 0 0,1-1 0,-1 1 0,0 0 0,1 0 0,6-4 0,0 1 0,0 0 0,1 0 0,13-3 0,411-72 4,-325 63 8,497-62 20,-207 29-28,-341 41-4,-50 6 0,-36 5 0,-716 93 486,412-51-139,303-40-165,22-4-145,11-1 14,41-7-47,76-22 1,-18 3-7,38-2 2,205-49 0,-314 68 0,52-22 0,-80 29 0,1 0 0,-1 0 0,1-1 0,-1 1 0,0-1 0,0 1 0,1-1 0,-1 0 0,0 0 0,-1 0 0,4-3 0,-5 4 0,1 0 0,-1 1 0,0-1 0,0 0 0,0 1 0,1-1 0,-1 0 0,0 1 0,0-1 0,0 0 0,0 0 0,0 1 0,0-1 0,0 0 0,-1 1 0,1-1 0,0 0 0,0 1 0,0-1 0,-1 0 0,1 1 0,0-1 0,-1 0 0,1 1 0,0-1 0,-1 1 0,1-1 0,-2 0 0,-3-3 0,-1 0 0,0 0 0,-1 0 0,1 1 0,0 0 0,-1 0 0,-10-3 0,-53-13 0,0 3 0,-1 3 0,-79-4 0,-425-19-639,-41-5-71,594 39 710,-61-9 0,76 10 0,-1-1 0,1 0 0,-1 0 0,1-1 0,0 0 0,-12-6 0,18 9 0,1 0 0,0-1 0,-1 1 0,1 0 0,0 0 0,-1-1 0,1 1 0,0 0 0,0 0 0,-1-1 0,1 1 0,0 0 0,0 0 0,-1-1 0,1 1 0,0 0 0,0-1 0,0 1 0,0-1 0,-1 1 0,1 0 0,0-1 0,0 1 0,0 0 0,0-1 0,0 1 0,0-1 0,0 1 0,0 0 0,0-1 0,0 1 0,0-1 0,0 1 0,0 0 0,1-1 0,-1 1 0,0 0 0,0-1 0,0 1 0,1 0 0,-1-1 0,0 1 0,0 0 0,0-1 0,1 1 0,-1 0 0,0 0 0,1-1 0,-1 1 0,0 0 0,1 0 0,-1 0 0,0-1 0,1 1 0,-1 0 0,0 0 0,1 0 0,-1 0 0,1 0 0,-1 0 0,1 0 0,14-5 14,1 0 0,-1 1 1,1 1-1,0 1 0,30-1 1,-28 2 62,679-8 932,-419 12-832,-249-4-177,51-10 0,3 1 0,-30 4 0,1-3 0,57-16 0,-50 10 0,67-7 0,-81 19 0,0 1 0,60 7 0,18 17-1365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6T07:46:06.006"/>
    </inkml:context>
    <inkml:brush xml:id="br0">
      <inkml:brushProperty name="width" value="0.35" units="cm"/>
      <inkml:brushProperty name="height" value="0.35" units="cm"/>
      <inkml:brushProperty name="color" value="#849398"/>
    </inkml:brush>
  </inkml:definitions>
  <inkml:trace contextRef="#ctx0" brushRef="#br0">1580 667 24575,'7'-1'0,"0"-1"0,0 0 0,-1 0 0,1-1 0,-1 1 0,0-2 0,1 1 0,-1-1 0,-1 0 0,9-7 0,4-3 0,-1 1 0,1 1 0,1 0 0,0 1 0,1 1 0,0 1 0,1 1 0,0 1 0,30-7 0,43-7 0,136-51 0,-217 67 0,1-1 0,-1-1 0,0 0 0,0 0 0,-1-1 0,21-18 0,-30 23 0,1 0 0,-1 0 0,0 0 0,-1 0 0,1-1 0,0 1 0,-1-1 0,0 0 0,0 0 0,0 0 0,-1 0 0,1 0 0,-1 0 0,0 0 0,0 0 0,0-1 0,0 1 0,-1 0 0,0-1 0,0 1 0,0 0 0,-1-1 0,1 1 0,-1 0 0,0-1 0,0 1 0,-3-6 0,3 7 0,-1 0 0,0 0 0,0 1 0,0-1 0,0 1 0,0-1 0,0 1 0,-1 0 0,1 0 0,-1 0 0,1 0 0,-1 1 0,0-1 0,0 1 0,0-1 0,0 1 0,0 0 0,0 0 0,-4-1 0,-8-1 0,0 1 0,-26-1 0,32 2 0,-297 2 0,120 2 0,162-5 0,0-1 0,0-1 0,1-1 0,0-1 0,-42-16 0,-15-5 0,75 25 0,7 0 0,19 0 0,29 1 0,-4 1 0,1-1 0,66-11 0,80-14 0,-149 22 0,72 1 0,-2 1 0,-34-11 0,-32 4 0,-21 3 0,36-11 0,-39 9 0,0 2 0,35-6 0,-36 10 0,0 1 0,1 0 0,-1 2 0,0 0 0,1 2 0,35 8 0,-59-11 0,0 1 0,0-1 0,0 0 0,0 0 0,0 0 0,0 0 0,0 0 0,0 0 0,0 0 0,0 0 0,0 0 0,0 0 0,0 0 0,0 0 0,0 1 0,-1-1 0,1 0 0,0 0 0,0 0 0,0 0 0,0 0 0,0 0 0,0 0 0,0 0 0,0 0 0,1 1 0,-1-1 0,0 0 0,0 0 0,0 0 0,0 0 0,0 0 0,0 0 0,0 0 0,0 0 0,0 0 0,0 0 0,0 0 0,0 1 0,0-1 0,0 0 0,0 0 0,0 0 0,0 0 0,1 0 0,-1 0 0,0 0 0,0 0 0,0 0 0,0 0 0,0 0 0,0 0 0,0 0 0,0 0 0,0 0 0,0 0 0,1 0 0,-1 0 0,0 0 0,0 0 0,0 0 0,0 0 0,0 0 0,0 0 0,0 0 0,0 0 0,0 0 0,-10 3 0,-16 0 0,-450 0 0,243-5 0,68 0 0,-186 4 0,312 2 0,-72 17 0,74-13 0,0-1 0,-52 3 0,3-11 0,37 0 0,-61 6 0,96-3 0,1 0 0,0 0 0,0 1 0,0 1 0,0 0 0,0 1 0,1 1 0,0 0 0,-15 10 0,24-15 0,0 1 0,0 0 0,0 0 0,0 1 0,1-1 0,-1 1 0,1-1 0,0 1 0,0 0 0,0 0 0,0 0 0,0 0 0,0 0 0,1 0 0,0 0 0,-1 1 0,1-1 0,0 0 0,1 1 0,-1-1 0,1 1 0,-1-1 0,1 1 0,0-1 0,1 1 0,-1-1 0,0 1 0,2 5 0,1-2 0,0 0 0,1 1 0,-1-1 0,2 0 0,-1-1 0,1 1 0,0-1 0,0 0 0,0 0 0,1 0 0,12 9 0,9 4 0,1-1 0,1-1 0,1-1 0,0-2 0,1-1 0,59 16 0,6-6 0,103 12 0,894 75-623,-1034-105 618,-6-2 5,33 5 0,-129-6 0,-161 0 0,-117 10 0,-662 45-1480,5 54-30,950-107 1500,-45 13 0,72-17 10,1 0 0,-1 0 0,1 0 0,0 0 0,-1 0 0,1 0 0,-1 0 0,1 0 0,-1 1 0,1-1 0,0 0 0,-1 0 0,1 1 0,0-1 0,-1 0 0,1 0 0,0 1 0,-1-1 0,1 0 0,0 1 0,-1-1 0,1 0 0,0 1 0,0-1 0,0 1 0,-1-1 0,1 0 0,0 1 0,0-1 0,0 1 0,0 0 0,16 8 0,32 2 0,0-2 0,91 6 0,-93-11 0,221 14 0,144-2 0,749 26-742,3 28 0,-1080-61 742,-75-5 0,-22 1 0,-62 6 0,-77 2 0,4-1 0,-390 75 1966,508-70 0,47-16-1739,0-2 0,23-2 0,-20 1-1118,38-4-5900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6T07:46:08.454"/>
    </inkml:context>
    <inkml:brush xml:id="br0">
      <inkml:brushProperty name="width" value="0.35" units="cm"/>
      <inkml:brushProperty name="height" value="0.35" units="cm"/>
      <inkml:brushProperty name="color" value="#849398"/>
    </inkml:brush>
  </inkml:definitions>
  <inkml:trace contextRef="#ctx0" brushRef="#br0">1328 668 24575,'0'0'0,"0"0"0,1 0 0,-1-1 0,0 1 0,0 0 0,1 0 0,-1 0 0,0-1 0,0 1 0,0 0 0,0 0 0,1-1 0,-1 1 0,0 0 0,0 0 0,0-1 0,0 1 0,0 0 0,0 0 0,0-1 0,0 1 0,0 0 0,0-1 0,0 1 0,0 0 0,0 0 0,0-1 0,0 1 0,0 0 0,0-1 0,0 1 0,0 0 0,0 0 0,0-1 0,0 1 0,0 0 0,-1 0 0,1-1 0,0 1 0,0 0 0,0 0 0,-1 0 0,1-1 0,0 1 0,0 0 0,0 0 0,-1 0 0,1-1 0,0 1 0,0 0 0,-1 0 0,-19-6 0,16 5 0,-38-7 0,0 1 0,-56-1 0,-91 7 0,164 1 0,-9 1 0,-512 15 0,714-14 0,1092-3 0,-2848 2-847,1565-1 847,10 0 0,0 1 0,1-2 0,-1 1 0,0-2 0,1 0 0,-1 0 0,-16-6 0,28 7 0,-1 1-1,1 0 0,0-1 0,0 1 0,-1 0 1,1-1-1,0 0 0,0 1 0,0-1 0,0 0 1,0 1-1,0-1 0,0 0 0,0 0 0,0 0 1,0 0-1,1 0 0,-1 0 0,0 0 0,1 0 1,-1 0-1,0 0 0,1 0 0,0-1 0,-1 1 1,1 0-1,0 0 0,-1-1 0,1 1 0,0 0 1,0 0-1,0-1 0,0 1 0,0 0 0,0 0 1,0-1-1,1 1 0,-1 0 0,0 0 0,1-1 1,-1 1-1,1 0 0,0-1 0,3-3 21,-1 0-1,1 0 1,0 0 0,1 1-1,-1-1 1,1 1-1,0 0 1,5-3 0,22-12 92,2 1 0,0 2 0,0 1 1,2 2-1,45-11 0,-27 7-80,468-132-32,-315 92 0,-165 45 0,-31 6 0,-12 4 0,-18 0 0,3 1 0,17 0 0,-1 0 0,0 0 0,0 0 0,1 0 0,-1 0 0,1 0 0,-1 0 0,1 0 0,-1 0 0,1 0 0,-1 1 0,1-1 0,0 0 0,0 0 0,-1 1 0,1-1 0,0 0 0,2 0 0,19-15 0,-7 8 0,0 0 0,0 1 0,1 1 0,0 1 0,0 0 0,28-4 0,85-4 0,-147 14 0,-78 4 0,-133-12 0,196 2 0,0-2 0,-60-21 0,-27-6 0,65 24 0,-1 4 0,-102 0 0,146 7 0,15 0 0,28 2 0,-15-2 0,569 19 0,-442-19 0,390 0-1365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6T07:46:25.29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1979 1605 24575,'-944'0'0,"1094"-1"0,487-34 41,-6-32-246,-282 23-614,-72 4-37,-96 11 543,-164 26 301,-1 0-1,29-11 1,-45 14 12,0 0 0,1 0 0,-1 0 0,0 0 0,0 0 0,0 0 0,0 0 0,1 0 0,-1 0 0,0 0 0,0 0 0,0 0 0,0 0 0,1-1 0,-1 1 0,0 0 0,0 0 0,0 0 0,0 0 0,0 0 0,1 0 0,-1 0 0,0 0 0,0-1 0,0 1 0,0 0 0,0 0 0,0 0 0,0 0 0,0 0 0,1-1 0,-1 1 0,0 0 0,0 0 0,0 0 0,0 0 0,0-1 0,0 1 0,0 0 0,0 0 0,0 0 0,0-1 0,0 1 0,0 0 0,0 0 0,0 0 0,0 0 0,-1-1 0,1 1 0,0 0 0,0 0 0,0 0 0,0 0 0,0-1 0,-19-2 0,-25 3 0,-1 2 0,-64 12 0,-100 28 0,175-34 0,-547 140-595,291-71 582,141-42 832,139-32-679,1-2 1,-1 1-1,0-1 0,1 0 0,-16-1 0,25 0-135,-1-1 0,1 1 0,0 0-1,-1 0 1,1 0 0,0 0 0,0 0 0,-1 0-1,1 0 1,0 0 0,-1 0 0,1 0 0,0-1-1,0 1 1,0 0 0,-1 0 0,1 0-1,0-1 1,0 1 0,-1 0 0,1 0 0,0-1-1,0 1 1,0 0 0,0 0 0,0-1 0,-1 1-1,1 0 1,0 0 0,0-1 0,0 1 0,0 0-1,0-1 1,0 1 0,0 0 0,0 0 0,0-1-1,0 1 1,12-16 59,16-5-58,2 2-1,0 0 1,57-24-1,-69 34-5,776-319 144,-753 315 93,-30 11-176,1-1-1,-1-1 1,0 0-1,0-1 0,0 0 1,-1 0-1,16-12 0,-26 17-60,1 0 0,-1 0 0,0 0 0,0 0 0,0 0 0,0-1 0,0 1 0,1 0 0,-1 0 0,0 0 0,0-1 0,0 1 0,0 0 0,0 0 0,0 0 0,0-1 0,0 1 0,0 0 0,0 0 0,0 0 0,0-1 0,0 1 0,0 0 0,0 0 0,0-1 0,0 1 0,0 0 0,0 0 0,0 0 0,0-1 0,0 1 0,0 0 0,0 0 0,0 0 0,0-1 0,-1 1 0,1 0 0,0 0 0,0 0 0,0-1 0,-16-6 0,-73-8 0,-114-9 0,-1550-62-1946,1709 87 1946,43-1 0,10 0 0,71 2 0,2-1 62,602 23 1661,118 79-1589,-644-72-107,-148-30-27,-1 2 0,0-1 0,0 1 0,0 0 0,-1 1 0,13 7 0,-20-11 0,-1 1 0,1-1 0,-1 0 0,1 1 0,-1-1 0,0 1 0,1-1 0,-1 0 0,0 1 0,1-1 0,-1 1 0,0-1 0,1 1 0,-1-1 0,0 1 0,0-1 0,0 1 0,0-1 0,0 1 0,1 0 0,-1-1 0,0 1 0,0-1 0,0 1 0,0-1 0,-1 2 0,1-1 0,-1 0 0,0 0 0,1 0 0,-1 0 0,0 0 0,0 0 0,0 0 0,0 0 0,0 0 0,0 0 0,0-1 0,0 1 0,0 0 0,-1 0 0,-16 7 0,1-1 0,-34 8 0,-383 98-236,-309 97-289,616-160 525,121-48 0,1 0 0,-1 1 0,1 0 0,0 0 0,0 1 0,0-1 0,0 1 0,-4 5 0,9-9 0,0 0 0,0 0 0,-1 1 0,1-1 0,0 0 0,0 1 0,0-1 0,0 0 0,0 1 0,0-1 0,0 1 0,0-1 0,0 0 0,0 1 0,0-1 0,0 0 0,0 1 0,0-1 0,0 0 0,0 1 0,0-1 0,0 1 0,0-1 0,0 0 0,1 1 0,-1-1 0,0 0 0,0 1 0,0-1 0,1 0 0,-1 0 0,0 1 0,0-1 0,1 0 0,-1 0 0,0 1 0,0-1 0,1 0 0,-1 0 0,1 1 0,3 0 0,-1 1 0,1-1 0,0 0 0,0 0 0,0 0 0,-1-1 0,6 1 0,58 0 0,0-3 0,108-16 0,322-69-389,-2-28-226,-237 53 482,-116 26 253,-106 23 136,-36 13-247,1 0 0,-1-1 0,1 1 0,0 0 0,-1 0-1,1-1 1,-1 1 0,1 0 0,-1-1 0,1 1-1,-1 0 1,1-1 0,-1 1 0,0-1 0,1 1 0,-1-1-1,1 1 1,-1-1 0,0 1 0,0-1 0,1 1-1,-1-1 1,0-1 0,0 2-3,-1-1 1,1 1-1,-1-1 0,0 1 1,1-1-1,-1 1 0,0-1 1,1 1-1,-1 0 1,0-1-1,0 1 0,0 0 1,1-1-1,-1 1 0,0 0 1,0 0-1,0 0 0,1 0 1,-3 0-1,-42-2-4,-146 19-2,-356 72-156,-9 28-1080,-92 16 1058,582-121 218,-157 37-24,215-47-16,1 0 0,-1 1 0,1 0 0,-12 7 0,18-10 0,1 0 0,-1 1 0,1-1 0,0 0 0,-1 1 0,1-1 0,0 0 0,-1 1 0,1-1 0,0 0 0,-1 1 0,1-1 0,0 1 0,0-1 0,-1 0 0,1 1 0,0-1 0,0 1 0,0-1 0,0 1 0,-1-1 0,1 1 0,0-1 0,0 1 0,0-1 0,0 1 0,0-1 0,0 0 0,1 1 0,-1-1 0,0 2 0,1-1 0,0 0 0,1 1 0,-1-1 0,0 0 0,1 0 0,-1 0 0,1 0 0,-1 0 0,1 0 0,0 0 0,-1-1 0,1 1 0,3 0 0,34 9 0,1-2 0,0-1 0,0-2 0,44-1 0,-41-1 0,1186 20 235,-996-23-217,208 0-182,-75 0-571,-95-2 249,-102-3 399,-108-1 84,-62 6 3,1 0 0,0 0 0,0 0 0,0 0 0,0 0 0,0 0 0,-1 0 0,1 0 0,0 0 0,0 0 0,0 0 0,0 0 0,0 0 0,0-1 0,0 1 0,-1 0 0,1 0 0,0 0 0,0 0 0,0 0 0,0 0 0,0 0 0,0 0 0,0-1 0,0 1 0,0 0 0,0 0 0,0 0 0,0 0 0,0 0 0,0 0 0,0-1 0,0 1 0,0 0 0,0 0 0,0 0 0,0 0 0,0 0 0,0-1 0,0 1 0,0 0 0,0 0 0,0 0 0,0 0 0,0 0 0,0 0 0,0 0 0,0-1 0,0 1 0,0 0 0,0 0 0,0 0 0,1 0 0,-1 0 0,0 0 0,0 0 0,0 0 0,0-1 0,0 1 0,0 0 0,0 0 0,1 0 0,-35-9 1,-123-14-17,-246-4 0,323 24-28,-280-9-258,-2365 20-1900,2705-8 2141,40-1 51,69-1 16,146-2-6,-6 0 189,773-2-487,-5 63 2457,-930-48-1176,-59-6-511,-16 0-115,-34 1-241,-52-3 0,40-1-132,-1148-3 1409,1183 3-1331,-31-1 126,50 1-187,0 0 0,0 0 0,0 0 0,0 0 0,0 0 0,-1 0 0,1 0 0,0 0 0,0 0 0,0 0 0,0 0 0,0 0 0,0 0 0,-1 0 0,1 0 0,0 0 0,0 0 0,0 0 0,0 0 0,0 0 0,-1 0 0,1 0 0,0 0 0,0 0 0,0 0 0,0 0 0,0-1 0,0 1 0,0 0 0,-1 0 0,1 0 0,0 0 0,0 0 0,0 0 0,0 0 0,0 0 0,0-1 0,0 1 0,0 0 0,0 0 0,0 0 0,0 0 0,0 0 0,0 0 0,0-1 0,0 1 0,0 0 0,0 0 0,0 0 0,0 0 0,0 0 0,0-1 0,0 1 0,0 0 0,0 0 0,0 0-1,0 0 1,0 0 0,0 0 0,0-1 0,0 1 0,0 0 0,0 0 0,0 0 0,0 0 0,1 0 0,23-10 25,359-88-26,-179 51 0,-26 4-108,269-71-340,-401 102 650,-1-2 0,67-31 0,-108 43-192,-1 1 0,1-1 0,-1 0-1,0 0 1,1-1 0,-1 1 0,0 0 0,0-1 0,-1 0 0,1 0 0,0 0 0,2-4-1,-5 6-9,0 1 0,0-1-1,1 1 1,-1-1-1,0 0 1,0 1-1,0-1 1,0 0-1,0 1 1,0-1-1,0 1 1,0-1 0,0 0-1,0 1 1,-1-1-1,1 1 1,0-1-1,0 0 1,-1 1-1,1-1 1,0 1 0,-1-1-1,1 1 1,0-1-1,-1 1 1,0-1-1,-1-1 2,0 0-1,-1 1 1,1-1-1,-1 1 1,1 0-1,-1 0 1,1 0-1,-1 0 1,-3-1-1,-42-6 105,0 1-1,0 2 0,0 3 1,-53 4-1,30-2-49,-55 1-55,-199 26 0,293-18 0,32-8 0,0-1 0,-1 0 0,1 0 0,0 0 0,0 1 0,0-1 0,0 0 0,0 0 0,0 1 0,0-1 0,0 0 0,0 0 0,0 0 0,0 1 0,0-1 0,1 0 0,-1 0 0,0 1 0,0-1 0,0 0 0,0 0 0,0 0 0,0 1 0,0-1 0,1 0 0,-1 0 0,0 0 0,0 0 0,0 1 0,0-1 0,1 0 0,-1 0 0,0 0 0,0 0 0,0 0 0,1 0 0,-1 0 0,0 1 0,0-1 0,1 0 0,-1 0 0,0 0 0,0 0 0,1 0 0,-1 0 0,0 0 0,0 0 0,0 0 0,1 0 0,-1 0 0,0 0 0,0-1 0,1 1 0,-1 0 0,63 8 0,468-4 0,-235-5 0,-1453-37-815,10 0 13,1098 38 797,4 0 5,-48-6-1,90 6 1,1 0 0,0-1 0,-1 1 0,1-1 0,0 1 0,0-1 0,-1 0 0,1 1 0,0-1 0,-3-2 0,9-2 0,17-2 0,206-35 679,-157 32-439,515-58-1165,882 11 0,-1382 59 925,-55 3-7,-31-4 21,-1 0 0,0 0 1,0 0-1,0 0 0,0 0 0,-1 0 1,1-1-1,0 1 0,0-1 1,0 0-1,-4 1 0,-241 42 1559,-27 9-895,-1180 287-2494,1338-301 1816,83-22 0,33-16 0,0 0 0,-1 0 0,1 0 0,0 0 0,-1 0 0,1 0 0,0 1 0,0-1 0,-1 0 0,1 0 0,0 0 0,0 1 0,-1-1 0,1 0 0,0 0 0,0 1 0,0-1 0,-1 0 0,1 0 0,0 1 0,0-1 0,0 0 0,0 1 0,0-1 0,0 0 0,0 1 0,0-1 0,0 0 0,0 1 0,0-1 0,0 0 0,0 1 0,0-1 0,0 0 0,0 0 0,0 1 0,0-1 0,0 0 0,0 1 0,0-1 0,1 1 0,4 1 0,1 0 0,-1 0 0,1 0 0,0-1 0,0 1 0,0-2 0,-1 1 0,11 0 0,155 6 0,95-6-164,767 23-1535,-719-3 1775,392 79 0,-664-91 316,60 20 0,-99-29-356,-1 1 1,0 0 0,0 0-1,1 0 1,-1 0-1,0 1 1,0-1-1,0 0 1,-1 1-1,3 2 1,-4-4-31,1 0 1,-1 1-1,0-1 1,0 0 0,0 1-1,0-1 1,0 1 0,0-1-1,0 0 1,0 1 0,0-1-1,0 1 1,0-1-1,0 0 1,0 1 0,0-1-1,0 0 1,-1 1 0,1-1-1,0 0 1,0 1 0,0-1-1,0 0 1,-1 1-1,1-1 1,0 0 0,0 1-1,-1-1 1,1 0 0,0 0-1,-1 1 1,1-1-1,0 0 1,-1 0 0,1 0-1,0 1 1,-1-1 0,1 0-1,0 0 1,-1 0 0,0 0-1,-14 5 20,-1-1 0,1-1 0,-1 0 0,-26 0-1,-165 7-25,-398-3-519,40-2-339,5 24 406,247 7 452,65 3 164,76-3 639,127-20-365,45-16-434,-1 0 1,1 0 0,0 0-1,0 0 1,-1 0 0,1 0-1,0 0 1,-1 0 0,1 1-1,0-1 1,0 0-1,-1 0 1,1 0 0,0 0-1,-1 0 1,1 1 0,0-1-1,0 0 1,0 0 0,-1 0-1,1 1 1,0-1-1,0 0 1,0 0 0,0 1-1,-1-1 1,1 0 0,0 1-1,0-1 1,0 0 0,0 0-1,0 1 1,0-1-1,0 0 1,0 1 0,0-1-1,0 0 1,0 1 0,0-1-1,0 0 1,0 0-1,0 1 1,0-1 0,0 0-1,0 1 1,0-1 0,0 0-1,1 0 1,-1 1 0,0-1-1,0 0 1,0 0-1,0 1 1,1-1 0,-1 0-1,0 0 1,0 0 0,1 1-1,-1-1 1,0 0 0,0 0-1,1 0 1,-1 0-1,0 0 1,0 1 0,1-1-1,-1 0 1,29 6 32,-1 0 0,1-2-1,43 1 1,244 9-37,240-5-558,116 4-711,-8 26 747,-263 16 1454,-290-28-909,-82-14-23,-29-13 0,0 1 0,1-1 0,-1 0 0,0 0 0,1 1 0,-1-1 0,0 0 0,1 0 0,-1 1 0,0-1 0,1 0 0,-1 1 0,0-1 0,0 0 0,1 1 0,-1-1 0,0 0 0,0 1 0,0-1 0,0 1 0,0-1 0,1 0 0,-1 1 0,0-1 0,0 1 0,0-1 0,0 0 0,0 1 0,0-1 0,-1 1 0,-1 1 0,0 0 0,-1 0 0,0-1 0,1 1 0,-1-1 0,0 1 0,0-1 0,0 0 0,0-1 0,0 1 0,0 0 0,0-1 0,-6 1 0,-118 14 0,-88 16 0,-3 2 51,-1162 192 864,1231-193-803,120-20 113,29-12-221,0 0-1,-1 0 1,1 0-1,0 0 1,0 1-1,0-1 1,0 0-1,0 0 1,-1 0-1,1 1 1,0-1-1,0 0 1,0 0-1,0 0 1,0 1-1,0-1 1,0 0-1,0 0 1,0 0 0,0 1-1,0-1 1,0 0-1,0 0 1,0 1-1,0-1 1,0 0-1,0 0 1,0 0-1,0 1 1,0-1-1,0 0 1,0 0-1,1 0 1,-1 1-1,0-1 1,0 0-1,0 0 1,0 0-1,0 0 1,1 1-1,-1-1 1,0 0-1,0 0 1,0 0-1,1 0 1,-1 0-1,0 0 1,0 1-1,0-1 1,1 0-1,-1 0 1,0 0-1,0 0 1,0 0-1,1 0 1,-1 0 0,0 0-1,0 0 1,1 0-1,-1 0 1,0 0-1,0 0 1,1 0-1,23 4 35,1-1-1,40 1 0,174 0-37,688-7-1468,-178-1 692,-707 4 764,14-1 14,1 2 0,92 15-1,-145-16 57,-1 1-1,1 0 0,-1 0 0,1 0 0,-1 0 0,1 1 0,-1-1 0,0 1 1,5 3-1,-8-5-44,0 1 1,1-1-1,-1 0 0,0 1 1,0-1-1,1 0 1,-1 1-1,0-1 0,0 1 1,0-1-1,1 0 1,-1 1-1,0-1 1,0 1-1,0-1 0,0 1 1,0-1-1,0 1 1,0-1-1,0 1 1,0-1-1,0 1 0,0-1 1,0 0-1,0 1 1,0-1-1,0 1 1,-1-1-1,1 1 0,0-1 1,0 0-1,0 1 1,-1-1-1,1 1 0,0-1 1,-1 0-1,1 1 1,0-1-1,-1 1 1,-4 3 17,-1-1 1,0 1 0,0-1 0,0 0-1,0 0 1,0-1 0,-1 0 0,-7 2-1,-519 96 2211,444-87-2276,-121 17-31,-856 156-363,888-140 428,168-44 0,0 1 0,0 0 0,1 0 0,-1 1 0,1 0 0,0 1 0,-11 7 0,20-12 0,0 1 0,0-1 0,0 0 0,-1 1 0,1-1 0,0 1 0,0-1 0,0 1 0,0-1 0,0 1 0,0-1 0,0 1 0,0-1 0,1 1 0,-1-1 0,0 1 0,0-1 0,0 1 0,0-1 0,1 0 0,-1 1 0,0-1 0,0 1 0,1-1 0,-1 0 0,0 1 0,1-1 0,-1 0 0,0 1 0,1-1 0,-1 0 0,0 1 0,1-1 0,-1 0 0,1 0 0,-1 0 0,1 1 0,-1-1 0,1 0 0,-1 0 0,0 0 0,1 0 0,-1 0 0,1 0 0,0 0 0,12 4 0,0 0 0,0-2 0,15 2 0,192 14 0,660-1-994,9-27 211,-847 9 1238,-38 0-280,-26 1-105,-1505 30 1817,1215-1-1766,263-18-121,49-11 0,-1 0 0,1 0 0,0 0 0,-1 0 0,1 0 0,0 0 0,0 0 0,-1 0 0,1 0 0,0 1 0,-1-1 0,1 0 0,0 0 0,0 0 0,-1 0 0,1 1 0,0-1 0,0 0 0,0 0 0,-1 0 0,1 1 0,0-1 0,0 0 0,0 0 0,0 1 0,-1-1 0,1 0 0,0 0 0,0 1 0,0-1 0,0 0 0,0 1 0,0-1 0,0 0 0,0 0 0,0 1 0,21 6 0,58 2 0,143-2 0,-135-7 0,61 0 0,-36-2 0,164 18 0,-231-6 0,-45-10 0,0 0 0,-1 0 0,1 0 0,0 0 0,0 0 0,0 1 0,-1-1 0,1 0 0,0 0 0,0 0 0,0 0 0,0 0 0,-1 0 0,1 1 0,0-1 0,0 0 0,0 0 0,0 0 0,0 1 0,-1-1 0,1 0 0,0 0 0,0 0 0,0 1 0,0-1 0,0 0 0,0 0 0,0 1 0,0-1 0,0 0 0,0 0 0,0 0 0,0 1 0,0-1 0,0 0 0,0 0 0,0 1 0,0-1 0,0 0 0,0 0 0,1 0 0,-1 1 0,0-1 0,0 0 0,0 0 0,0 0 0,0 1 0,0-1 0,1 0 0,-1 0 0,0 0 0,0 0 0,0 0 0,1 1 0,-1-1 0,0 0 0,0 0 0,0 0 0,1 0 0,-1 0 0,0 0 0,0 0 0,1 0 0,-21 6 0,-128 11 0,-258-1 0,398-16 0,-10-1 0,0 2 0,-30 4 0,45-5 0,0 0 0,0 1 0,0 0 0,0-1 0,0 1 0,1 0 0,-1 0 0,0 1 0,0-1 0,1 0 0,-1 1 0,1 0 0,-1-1 0,1 1 0,0 0 0,0 0 0,0 1 0,0-1 0,0 0 0,0 1 0,1-1 0,-1 1 0,-2 5 0,4-6 0,0 0 0,-1 1 0,1-1 0,0 0 0,0 1 0,1-1 0,-1 0 0,0 1 0,1-1 0,-1 0 0,1 1 0,0-1 0,0 0 0,0 0 0,0 0 0,0 0 0,0 0 0,1 0 0,-1 0 0,1 0 0,-1 0 0,1-1 0,2 3 0,5 3 0,0 1 0,0-2 0,15 9 0,-14-9 0,12 6 0,0-1 0,0-1 0,1 0 0,1-2 0,29 7 0,123 14 0,-77-15 0,-65-8 0,-25-1 0,-19-1 0,-18-1 0,-437 0 0,241-6 0,220 3 0,-12 0 0,33 0 0,192 0 0,6 0 0,1615 0-1917,-1776 0 1902,-7 2 0,0-3 0,1-2 1,49-9-1,-92 11 15,0 0 0,-1 0 0,0-1 0,1 1 0,-1-1 0,0 0 0,1 0 0,-1 0 0,5-5 0,-8 7 0,-1-1 0,1 1 0,-1-1 0,0 1 0,1-1 0,-1 0 0,1 1 0,-1-1 0,0 0 0,0 1 0,1-1 0,-1 0 0,0 1 0,0-1 0,0 0 0,0 0 0,1 1 0,-1-1 0,0 0 0,-1 1 0,1-1 0,0 0 0,0 0 0,0 0 0,-1-1 0,0 0 0,0-1 0,-1 1 0,1 1 0,0-1 0,-1 0 0,0 0 0,1 0 0,-1 1 0,0-1 0,-2-1 0,-16-10 0,0 1 0,0 1 0,-23-8 0,-149-56 0,-94-20-78,-74-12-233,-919-195-1481,-19 70-327,1159 207 2098,104 14 85,35 11-60,0 0 0,-1 0 1,1 0-1,0 0 0,-1 0 1,1 0-1,0 0 0,0 0 1,-1 0-1,1 0 1,0-1-1,0 1 0,-1 0 1,1 0-1,0 0 0,0 0 1,-1-1-1,1 1 0,0 0 1,0 0-1,0-1 0,0 1 1,-1 0-1,1 0 0,0-1 1,0 1-1,0 0 0,0 0 1,0-1-1,0 1 0,0 0 1,0-1-1,0 1 0,0 0 1,0 0-1,0-1 0,0 1 1,0 0-1,0-1 0,0 1 1,0 0-1,0-1 0,4-1 68,1 0-1,-1 0 1,0 1-1,1-1 0,-1 1 1,1 0-1,0 1 1,-1-1-1,6 0 0,356-23 829,-136 13-746,969-110 2261,-1122 106-1980,-66 10-376,-16 0-51,-18 2-8,1 0 0,-1 2 0,-31 1 0,12 0 0,13 0 2,-343-8 286,-2-24 307,369 31-546,-6 1 0,0-2 0,0 0 1,1 0-1,-1-1 0,1 0 0,-1 0 1,1-1-1,-17-10 0,25 13-49,0-1 0,0 0 0,1 1 0,-1-1 0,0 0 0,1 0 0,-1 0 0,1 0 0,-1 0 0,1 0 0,0 0 0,0 0 0,0-1 0,0 1 0,0 0 0,1-1 0,-1 1 0,1-1 0,-1 1 0,1-1 0,0 1 0,0 0 0,0-1 0,0 1 0,1-1 0,-1 1 0,1-1 0,-1 1 0,1 0 0,0-1 0,0 1 0,0 0 0,0-1 0,0 1 0,1 0 0,2-4 0,3-3 0,0 0 0,1 0 0,0 0 0,1 1 0,-1 0 0,13-9 0,-5 7 0,-10 6 0,-1 1 0,0-1 0,1 1 0,-1-1 0,-1-1 0,1 1 0,-1-1 0,6-7 0,-10 2 0,-14 2 0,-14 4 0,0 2 0,0 0 0,0 2 0,-49 6 0,48-4 0,-433 49 0,433-47 0,0 2 0,0 1 0,0 1 0,-31 14 0,58-21 0,1-1 0,-1 1 0,0 0 0,1 0 0,-1 0 0,0-1 0,1 1 0,-1 1 0,1-1 0,0 0 0,-1 0 0,1 0 0,0 1 0,0-1 0,0 1 0,-1-1 0,2 1 0,-1-1 0,0 1 0,0 0 0,0-1 0,0 4 0,1-3 0,1-1 0,-1 1 0,0 0 0,1-1 0,0 1 0,-1 0 0,1-1 0,0 1 0,0-1 0,0 1 0,0-1 0,0 1 0,0-1 0,0 0 0,0 0 0,1 1 0,-1-1 0,3 2 0,10 5 0,0 1 0,0-2 0,29 12 0,-43-19 0,96 34 0,0-4 0,142 26 0,206 6 0,454 0-1110,6-47-1,-584-17 1111,377-49 0,411-160 0,-411 67 0,-332 80 0,218-43 0,-559 102 0,0 0 0,39-15 0,-63 20 0,1 0 0,-1 0 0,0 0 0,1 0 0,-1 0 0,0 0 0,0 0 0,1-1 0,-1 1 0,0 0 0,0 0 0,1 0 0,-1 0 0,0 0 0,0 0 0,1-1 0,-1 1 0,0 0 0,0 0 0,1 0 0,-1-1 0,0 1 0,0 0 0,0 0 0,0 0 0,1-1 0,-1 1 0,0 0 0,0 0 0,0-1 0,0 1 0,0 0 0,0-1 0,0 1 0,0 0 0,0 0 0,0-1 0,0 1 0,0 0 0,0-1 0,0 1 0,0 0 0,0 0 0,0-1 0,0 1 0,0 0 0,0 0 0,0-1 0,-1 1 0,1 0 0,-26-8 0,-119 0 0,-116 5 0,-96 4-164,-79 2-655,-1666 5-2821,1744-10 2775,255-6 513,98 8 319,-1-1 1,1 0-1,-1 0 0,1 0 1,0-1-1,-9-3 0,11-2-27,14-1 29,46-9 18,188-28 13,120-11 7,785-95-129,5 76 3225,-1122 75-2435,-31 0-471,-7 0-66,-57 2 75,-100 1-162,-92 0-44,62-1 7,-649-16 969,784 9-506,-103-23 0,151 26-401,1 0 0,-1-1 1,1 0-1,-1 0 0,1-1 0,0 0 0,0 0 0,1-1 1,-10-8-1,16 12-49,-1 0-1,2 0 1,-1 0 0,0 0 0,0-1 0,0 1 0,0 0 0,1-1-1,-1 1 1,1-1 0,-1 1 0,1 0 0,-1-1 0,1 1 0,0-1-1,0 1 1,0-1 0,0 1 0,0-1 0,0 0 0,0-1 0,2 0 21,-1-1 1,1 1-1,-1 0 0,1 0 1,0 0-1,0 0 1,0 0-1,0 0 1,1 0-1,-1 1 0,1-1 1,4-3-1,13-8 57,1 1 0,0 0 0,1 2-1,28-11 1,473-163-291,-298 112-437,587-237 43,-797 303 587,50-26 0,-61 30 0,-1 1 0,1 0 0,-1-1 0,1 1 0,-1-1 0,0 0 0,0 0 0,0-1 0,-1 1 0,1 0 0,-1-1 0,3-4 0,-5 6 0,0 1 0,1 0 0,-1-1 0,0 1 0,0 0 0,0 0 0,0-1 0,0 1 0,0 0 0,-1-1 0,1 1 0,0 0 0,0 0 0,-1-1 0,1 1 0,-1 0 0,1 0 0,-1 0 0,0 0 0,0 0 0,1 0 0,-1 0 0,0 0 0,0 0 0,0 0 0,0 0 0,0 0 0,0 0 0,0 1 0,0-1 0,0 0 0,0 1 0,-2-1 0,-11-6 0,0 1 0,0 0 0,0 1 0,-1 1 0,-18-4 0,-173-22 0,-108 8-164,-618-2-890,4 79 1038,768-29 16,155-25 0,0 0 0,-1 0 0,1 1 0,0 0 0,-9 4 0,14-6 0,0 0 0,0 1 0,0-1 0,0 0 0,-1 0 0,1 0 0,0 0 0,0 1 0,0-1 0,0 0 0,0 0 0,-1 0 0,1 1 0,0-1 0,0 0 0,0 0 0,0 1 0,0-1 0,0 0 0,0 0 0,0 1 0,0-1 0,0 0 0,0 0 0,0 0 0,0 1 0,0-1 0,0 0 0,0 0 0,0 1 0,0-1 0,1 0 0,-1 0 0,0 0 0,0 1 0,0-1 0,0 0 0,0 0 0,0 0 0,1 1 0,-1-1 0,0 0 0,0 0 0,0 0 0,1 0 0,-1 0 0,0 1 0,0-1 0,0 0 0,1 0 0,-1 0 0,0 0 0,0 0 0,0 0 0,1 0 0,-1 0 0,0 0 0,0 0 0,1 0 0,-1 0 0,0 0 0,13 3 0,0 0 0,0-1 0,17 1 0,344-4 0,-288-3 0,455-18 266,620-16 562,-1136 37-828,-17 0 0,1 1 0,0 0 0,0 0 0,0 1 0,0 0 0,0 0 0,11 4 0,-20-5-1,1 0 0,-1 0 1,1 1-1,-1-1 0,1 0 0,-1 0 1,1 0-1,-1 1 0,1-1 0,-1 0 1,1 1-1,-1-1 0,1 0 1,-1 1-1,0-1 0,1 1 0,-1-1 1,0 0-1,1 1 0,-1-1 0,0 1 1,0-1-1,1 1 0,-1-1 0,0 1 1,0-1-1,0 1 0,0-1 0,0 1 1,0-1-1,0 1 0,0 0 0,0-1 1,0 1-1,0-1 0,0 1 0,0-1 1,0 1-1,0-1 0,0 1 0,-1-1 1,1 1-1,0-1 0,0 1 0,-1-1 1,1 1-1,0-1 0,-1 0 0,1 1 1,0-1-1,-1 1 0,1-1 0,-1 0 1,0 1-1,-30 21 206,-33 9 385,-108 35-1,51-21-301,-505 207-288,1090-457 0,112-45 0,-442 201 0,-121 41 0,-20 6 0,-31 6 0,-48 19 11,-103 42 0,-88 51-57,179-74-22,-20 10-165,25-10 120,-141 44 0,215-83 113,19-3 0,0 0 0,0 0 0,0 0 0,0 0 0,0 0 0,1 0 0,-1 0 0,0 0 0,0 0 0,0 0 0,0 0 0,0 0 0,0 0 0,0 0 0,0 0 0,0 0 0,1 0 0,-1-1 0,0 1 0,0 0 0,0 0 0,0 0 0,0 0 0,0 0 0,0 0 0,0 0 0,0 0 0,0-1 0,0 1 0,0 0 0,0 0 0,0 0 0,0 0 0,0 0 0,0 0 0,0 0 0,0-1 0,0 1 0,0 0 0,0 0 0,0 0 0,0 0 0,0 0 0,0 0 0,0 0 0,0 0 0,0-1 0,0 1 0,0 0 0,-1 0 0,1 0 0,0 0 0,0 0 0,0 0 0,0 0 0,0 0 0,0 0 0,0 0 0,0 0 0,0 0 0,-1-1 0,1 1 0,0 0 0,0 0 0,0 0 0,0 0 0,0 0 0,0 0 0,-1 0 0,12-7 0,-1 0 0,1 0 0,12-5 0,317-148 0,583-228-823,-637 270-171,-215 89 857,-29 13 241,0-2 0,54-31 0,-92 45-56,-5 2-24,-23 6-13,-343 75-11,43-18-164,-1322 207-2099,1410-231 2448,26-2 612,186-31-431,-42 12 0,66-16-364,0 0 0,0 0 1,0 0-1,0 1 1,0-1-1,0 0 0,0 0 1,0 0-1,0 0 0,1 0 1,-1 0-1,0 0 1,0 0-1,0 1 0,0-1 1,0 0-1,0 0 1,0 0-1,0 0 0,0 0 1,0 0-1,0 0 1,0 1-1,0-1 0,0 0 1,0 0-1,0 0 0,0 0 1,0 0-1,0 0 1,0 0-1,0 1 0,0-1 1,0 0-1,0 0 1,-1 0-1,1 0 0,0 0 1,0 0-1,0 0 0,0 0 1,0 1-1,0-1 1,0 0-1,0 0 0,0 0 1,0 0-1,-1 0 1,1 0-1,0 0 0,0 0 1,28 0 14,111-16-16,94-15-1,-100 14-6,1125-161-1826,-931 120 1832,-63 8 164,-100 18 655,-153 30-641,0 1 0,-1 0-1,17 0 1,-27 1-170,0 0 0,1 0 0,-1 0-1,0 0 1,1 0 0,-1 0 0,0 0 0,0 0-1,1 0 1,-1 1 0,0-1 0,0 0 0,1 0 0,-1 0-1,0 0 1,1 0 0,-1 0 0,0 1 0,0-1-1,0 0 1,1 0 0,-1 0 0,0 1 0,0-1-1,0 0 1,1 0 0,-1 0 0,0 1 0,0-1 0,0 0-1,0 0 1,0 1 0,0-1 0,1 0 0,-1 1-1,0-1 1,0 0 0,0 0 0,0 1 0,0-1 0,0 0-1,0 1 1,-2 1 22,1 0 1,0 0-1,0 0 0,-1 0 0,0-1 0,1 1 0,-1 0 1,0-1-1,-3 3 0,-82 58 11,-118 63 0,107-68-50,-874 467 1397,910-496-1388,-109 55 0,156-70 0,15-13 0,0 0 0,0 1 0,0-1 0,0 0 0,1 1 0,-1-1 0,0 0 0,0 1 0,1-1 0,-1 0 0,0 0 0,0 0 0,1 1 0,-1-1 0,0 0 0,1 0 0,-1 0 0,0 1 0,1-1 0,-1 0 0,0 0 0,1 0 0,-1 0 0,0 0 0,1 0 0,-1 0 0,0 0 0,1 0 0,-1 0 0,0 0 0,1 0 0,-1 0 0,1 0 0,-1 0 0,0 0 0,1-1 0,-1 1 0,0 0 0,1 0 0,-1-1 0,40-6 0,50-16 0,564-201-837,-13-57 99,-349 128 1069,-273 142-331,31-26 0,-48 35 0,0 0 0,0 1 0,0-1 0,0 0 0,-1 0 0,1 0 0,-1 0 0,1 0 0,-1 0 0,0-1 0,0 1 0,2-5 0,-3 6 0,0 0 0,0 0 0,-1 0 0,1 0 0,0 0 0,0 0 0,-1-1 0,1 1 0,-1 0 0,1 0 0,-1 0 0,0 0 0,1 0 0,-1 1 0,0-1 0,1 0 0,-1 0 0,0 0 0,0 1 0,0-1 0,0 0 0,0 1 0,0-1 0,0 0 0,0 1 0,0 0 0,0-1 0,0 1 0,-2-1 0,-22-7 161,-1 1-1,1 2 1,-52-6-1,37 6 133,-370-35 449,50 23-742,-770 17-1865,926 5 1447,190-5 398,0 0 0,0 0 1,-14-4-1,26 2 22,8-2 4,32-8 2,715-145-8,-458 101 0,-247 45-26,-34 7 58,0 1-1,0 0 1,0 1-1,0 0 1,24 1-1,-38 1-25,0 0 0,0 0 0,0 0-1,1 0 1,-1 0 0,0 0-1,0 0 1,0 0 0,0 0-1,0 0 1,0 0 0,1 0 0,-1 0-1,0 0 1,0 0 0,0 0-1,0 0 1,0 0 0,0 0 0,0 0-1,1 0 1,-1 0 0,0 0-1,0 0 1,0 0 0,0 0-1,0 1 1,0-1 0,0 0 0,0 0-1,0 0 1,0 0 0,0 0-1,0 0 1,0 0 0,1 1 0,-1-1-1,0 0 1,0 0 0,0 0-1,0 0 1,0 0 0,0 0-1,0 0 1,0 1 0,0-1 0,0 0-1,0 0 1,0 0 0,-1 0-1,1 0 1,0 0 0,0 1 0,0-1-1,0 0 1,0 0 0,0 0-1,0 0 1,0 0 0,0 0 0,-14 10 465,-130 54 835,67-33-1068,-67 30-136,-389 179-92,487-212-10,45-28 0,1 0 0,0 0 0,0 0 0,-1 1 0,1-1 0,0 0 0,-1 0 0,1 0 0,0 0 0,0 1 0,-1-1 0,1 0 0,0 0 0,0 0 0,0 1 0,-1-1 0,1 0 0,0 0 0,0 1 0,0-1 0,0 0 0,0 1 0,-1-1 0,1 0 0,0 1 0,0-1 0,0 0 0,0 1 0,0-1 0,0 0 0,0 0 0,0 1 0,0-1 0,0 1 0,23-4 0,65-23 0,115-52 0,-69 24 0,-61 26 0,935-329 0,-957 344 0,-38 14 0,-15 6 0,-19 10 0,-19 9 0,-80 37 0,-20 13 0,122-60 0,18-15 0,0-1 0,0 0 0,-1 0 0,1 0 0,0 0 0,0 0 0,0 0 0,0 1 0,0-1 0,0 0 0,0 0 0,0 0 0,0 0 0,0 0 0,0 1 0,0-1 0,0 0 0,0 0 0,0 0 0,0 0 0,1 0 0,-1 1 0,0-1 0,0 0 0,0 0 0,0 0 0,0 0 0,0 0 0,0 0 0,0 0 0,0 1 0,0-1 0,1 0 0,-1 0 0,0 0 0,0 0 0,0 0 0,0 0 0,0 0 0,0 0 0,1 0 0,-1 0 0,0 0 0,0 0 0,0 0 0,0 0 0,18 0 0,137-39 0,-67 15 0,-52 15 0,-9 3 0,38-14 0,-58 17 0,-15 4 0,-31 12 0,-769 311-1135,463-181 684,175-74 359,-680 297 63,811-347 29,-42 27 0,77-43 0,0-1 0,0 1 0,1 0 0,-1 0 0,1 0 0,0 0 0,-1 0 0,2 1 0,-1 0 0,0-1 0,-2 7 0,4-9 0,1-1 0,0 1 0,0 0 0,0 0 0,0 0 0,0 0 0,0 0 0,0 0 0,0-1 0,0 1 0,0 0 0,0 0 0,0 0 0,1 0 0,-1 0 0,0-1 0,1 1 0,-1 0 0,0 0 0,1 0 0,0 1 0,1-1 0,0 1 0,0 0 0,0 0 0,1-1 0,-1 1 0,0-1 0,1 0 0,-1 0 0,1 1 0,3-1 0,28 8 0,0-3 0,1 0 0,0-3 0,58-1 0,-62-1 0,942-12 595,-761 0-595,0-10 0,351-79 0,-526 92 0,-1-2 0,0-2 0,0-1 0,46-25 0,-80 38 0,-1-1 0,1 0 0,-1 0 0,0 0 0,1 0 0,-1 0 0,0 0 0,0 0 0,0-1 0,0 1 0,0 0 0,0 0 0,1-3 0,-2 3 0,0 1 0,0 0 0,0-1 0,0 1 0,0-1 0,0 1 0,0 0 0,0-1 0,0 1 0,0-1 0,0 1 0,-1 0 0,1-1 0,0 1 0,0 0 0,0-1 0,-1 1 0,1 0 0,0-1 0,-1 1 0,1 0 0,0 0 0,-1-1 0,1 1 0,0 0 0,-1 0 0,1-1 0,0 1 0,-1 0 0,1 0 0,0 0 0,-2 0 0,-4-2 0,0 1 0,-1 0 0,1 0 0,-1 1 0,-11 0 0,-60 7 0,-108 24 0,97-15 0,-227 41-164,-107 15-630,-841 159-1438,10 46 7,958-195 1405,288-79 781,0 0-1,0 0 0,1 0 0,0 1 0,0 0 0,-8 6 0,15-10 37,-1 1 0,1-1 0,-1 0-1,1 1 1,0-1 0,-1 0 0,1 1-1,0-1 1,-1 0 0,1 1 0,0-1 0,0 1-1,-1-1 1,1 1 0,0-1 0,0 1 0,0-1-1,0 1 1,0-1 0,0 1 0,0-1 0,0 1-1,0-1 1,0 1 0,0-1 0,0 1-1,0-1 1,0 0 0,0 1 0,0-1 0,0 1-1,1-1 1,-1 1 0,0-1 0,0 1 0,0-1-1,1 0 1,-1 1 0,0-1 0,1 1 0,-1-1-1,0 0 1,1 1 0,-1-1 0,1 0-1,-1 0 1,0 1 0,1-1 0,-1 0 0,1 0-1,-1 1 1,1-1 0,-1 0 0,1 0 0,0 0-1,8 3-20,0 0 0,0-1 0,1-1 0,17 2 0,87 1-47,223-19 40,541-61 146,327-21 441,-150 77 1019,-1050 19-1496,0 1 0,0 0 0,0 0 0,0 0 0,0 1 0,0-1 0,0 1 0,0 1 0,8 2 1,-13-3-63,0-1 0,0 1 0,0 0 1,0-1-1,0 1 0,0-1 0,-1 1 1,1-1-1,0 1 0,0-1 0,-1 1 1,1-1-1,0 1 0,-1-1 1,1 1-1,0-1 0,-1 0 0,1 1 1,-1-1-1,1 1 0,-1-1 0,1 0 1,-1 0-1,1 1 0,-1-1 0,1 0 1,-1 0-1,0 1 0,-44 20 456,-118 42 196,-1049 390 469,1059-398-477,85-38-440,63-18-224,10-2-8,39-13-7,129-34 18,101-21-164,191-50-282,909-222-993,-1109 282 1603,-108 17 530,-118 29-467,-34 11-163,-7 2-24,-10 2-34,0 0 1,0 1 0,-14 3-1,-134 22-6,-84 17 0,-1062 168-1888,1068-181 2051,225-29-60,-1 0-1,0-1 0,1-1 0,-1 0 0,-17-3 0,31 4-89,-1 0 0,0-1-1,1 1 1,-1 0 0,0 0 0,1 0 0,-1-1-1,0 1 1,1 0 0,-1-1 0,1 1 0,-1 0 0,1-1-1,-1 1 1,1-1 0,-1 1 0,1-1 0,-1 1-1,1-1 1,0 1 0,-1-1 0,1 1 0,0-1 0,-1 0-1,1 1 1,0-1 0,0 1 0,0-1 0,-1 0-1,1 1 1,0-1 0,0 0 0,0 1 0,0-1 0,0 0-1,0 0 1,2-3 33,0 1 0,0 0 0,0 0 0,0 0 0,1 1 0,-1-1 0,1 0 0,-1 1 0,1 0 0,0-1 0,5-2 0,37-23 37,51-26-1,184-78-663,552-179-1,-434 207 2387,-462 110-1465,-360 86 655,275-55-856,30-9-196,-5 0-193,-213 78 0,328-102 250,0 0 0,-1 1 0,-11 8 0,21-13 0,-1 0 0,1 0 0,0 1 0,-1-1 0,1 0 0,0 0 0,-1 1 0,1-1 0,0 0 0,-1 0 0,1 1 0,0-1 0,0 0 0,-1 1 0,1-1 0,0 0 0,0 1 0,0-1 0,0 0 0,-1 1 0,1-1 0,0 0 0,0 1 0,0-1 0,0 0 0,0 1 0,0-1 0,0 1 0,0-1 0,0 0 0,0 1 0,1 0 0,1 0 0,-1-1 0,0 1 0,1-1 0,-1 0 0,0 1 0,1-1 0,-1 0 0,0 0 0,1 0 0,-1 0 0,1 0 0,-1 0 0,2-1 0,50-5 0,-1-3 0,59-18 0,-56 13 0,18-6 147,-44 11-10,0 1-1,51-7 1,-64 17-137,-16-2 0,0 0 0,0 0 0,0 0 0,1 0 0,-1 0 0,0 0 0,0 0 0,0 0 0,0 1 0,0-1 0,0 0 0,1 0 0,-1 0 0,0 0 0,0 0 0,0 1 0,0-1 0,0 0 0,0 0 0,0 0 0,0 0 0,0 1 0,0-1 0,0 0 0,0 0 0,0 0 0,0 1 0,0-1 0,0 0 0,0 0 0,0 0 0,0 0 0,0 1 0,0-1 0,0 0 0,0 0 0,0 0 0,0 0 0,-1 0 0,1 1 0,0-1 0,0 0 0,-3 3 0,0 0 0,0 0 0,0 0 0,-1 0 0,1-1 0,-7 4 0,-112 61 0,-145 58 0,35-20 0,215-97 0,2 1 0,-20 12 0,25-7 0,10-14 0,0 1 0,0-1 0,1 1 0,-1-1 0,0 1 0,0-1 0,0 1 0,0-1 0,1 1 0,-1-1 0,0 0 0,0 1 0,1-1 0,-1 1 0,0-1 0,1 0 0,-1 1 0,0-1 0,1 1 0,-1-1 0,1 0 0,-1 0 0,1 1 0,-1-1 0,0 0 0,2 0 0,8 4 0,0-1 0,0-1 0,0 0 0,1 0 0,12-1 0,552 7 0,-409-12 0,-43 1 0,170 5 0,-283-2 0,0 1 0,0 1 0,18 4 0,-27-6 0,-1 0 0,1 0 0,0 0 0,-1 1 0,1-1 0,-1 0 0,1 0 0,0 0 0,-1 1 0,1-1 0,-1 0 0,1 1 0,0-1 0,-1 0 0,1 1 0,-1-1 0,1 1 0,-1-1 0,1 1 0,-1-1 0,0 1 0,1-1 0,-1 1 0,0-1 0,1 1 0,-1-1 0,0 1 0,0 0 0,1-1 0,-1 1 0,0 0 0,0-1 0,0 1 0,0 0 0,0-1 0,0 1 0,0 0 0,0-1 0,0 1 0,0 0 0,0-1 0,-1 1 0,1-1 0,0 1 0,0 0 0,-1-1 0,1 1 0,0-1 0,-1 1 0,1-1 0,-1 2 0,-3 2 0,0 0 0,0 0 0,-1-1 0,1 1 0,-10 4 0,-25 13 0,-2-3 0,0-1 0,0-2 0,-85 18 0,-140 23-164,-87 6-655,-1282 241-584,1323-236 1403,74-16 0,230-49 0,-128 31 0,124-27 0,10-1 0,4-3 0,0-1 0,0 0 0,0 0 0,1-1 0,-1 1 0,0 0 0,0-1 0,0 1 0,1-1 0,3 0 0,163 5 0,118-18 0,1000-131-2032,-341 29 3009,-849 107-925,-85 10-52,-28 3 0,-133 16 0,-234 11 0,-1674 171-2073,1745-166 1711,137-11 272,148-16 90,28-6 0,12-1 0,132 2 0,137-6 0,433-8-805,834-5 1336,-1532 14-452,318 13 721,-279-1-841,-56-12 42,1 0 0,-1 0 1,1 0-1,-1 0 1,1 0-1,-1 1 0,1-1 1,-1 0-1,0 0 1,1 1-1,-1-1 1,1 0-1,-1 0 0,0 1 1,1-1-1,-1 0 1,1 1-1,-1-1 0,0 1 1,0-1-1,1 0 1,-1 1-1,0-1 0,0 1 1,1-1-1,-1 1 1,0-1-1,0 2 1,-1-1 7,0 0 1,0 0-1,0 0 1,0-1 0,0 1-1,0 0 1,0 0 0,0 0-1,0-1 1,-1 1 0,1-1-1,0 1 1,0-1-1,-1 1 1,1-1 0,-2 1-1,-55 13 684,-76 10 1,55-11-316,-1016 146 1416,799-120-1732,200-24 251,88-11-245,26-3-58,313-16-26,16-26-493,-250 28 199,6 0 203,324-45-58,-17-18 356,-395 73-24,-1-1 1,-1 0-1,26-11 1,-39 15-164,1 0 0,-1 0 0,0 0 0,0 0 0,1 0 0,-1 0 0,0-1 1,0 1-1,1 0 0,-1 0 0,0 0 0,0 0 0,1-1 0,-1 1 0,0 0 0,0 0 1,0 0-1,0-1 0,1 1 0,-1 0 0,0 0 0,0-1 0,0 1 0,0 0 0,0 0 1,0-1-1,0 1 0,1 0 0,-1 0 0,0-1 0,0 1 0,0 0 0,0-1 0,0 1 1,0 0-1,0 0 0,-1-1 0,1 1 0,0 0 0,0 0 0,0-1 0,-20-5 46,-12 5-43,-49 5 1,-119 16-8,-593 79-940,17 38 246,743-130 916,1 1-1,-36 15 1,67-23-213,-1 1 0,1-1 0,0 0 0,0 1 0,0 0 0,0-1 0,0 1 0,0 0 0,0-1-1,0 1 1,0 0 0,1 0 0,-1 0 0,0 0 0,0 0 0,1 0 0,-2 1 0,3-1-7,-1-1-1,0 1 0,0-1 1,0 1-1,0-1 0,1 1 1,-1-1-1,0 1 1,1-1-1,-1 1 0,0-1 1,1 1-1,-1-1 0,0 1 1,1-1-1,-1 0 1,1 1-1,-1-1 0,1 0 1,-1 1-1,1-1 0,-1 0 1,1 0-1,-1 1 1,1-1-1,-1 0 0,2 0 1,13 4 0,1 0-1,-1-2 1,1 0 0,17 0 0,463-3-355,-340-4-54,96-2 336,621-9 947,-857 16-698,-1 0 1,1 1 0,21 5 0,-23 2-59,-14-8-119,0 1 0,0-1-1,0 1 1,0-1-1,0 0 1,0 1 0,0-1-1,0 1 1,0-1-1,0 1 1,0-1 0,0 0-1,0 1 1,0-1 0,0 1-1,-1-1 1,1 0-1,0 1 1,0-1 0,0 0-1,-1 1 1,1-1-1,0 1 1,0-1 0,-1 0-1,1 0 1,-1 1 0,-10 7-1,-1 0 0,0 0 0,-1-2 0,1 0 0,-1 0 0,0-1 0,-19 5 0,2 0 0,-313 116 1001,331-121-1000,1 0 0,-1 0 0,-11 9 0,22-14-1,1 0 0,0 0 0,-1 0 0,1 0 0,-1 1 0,1-1 0,0 0 0,-1 0 0,1 0 0,0 1 0,-1-1 0,1 0 0,0 1 0,0-1 0,-1 0 0,1 0 0,0 1 0,0-1 0,-1 1 0,1-1 0,0 0 0,0 1 0,0-1 0,0 0 0,-1 1 0,1-1 0,0 1 0,0-1 0,0 1 0,0-1 0,0 0 0,0 1 0,0-1 0,0 1 0,0-1 0,0 0 0,1 1 0,-1-1 0,0 1 0,0-1 0,0 0 0,0 1 0,1-1 0,-1 0 0,0 1 0,0-1 0,1 0 0,-1 1 0,0-1 0,0 0 0,1 1 0,-1-1 0,0 0 0,1 0 0,-1 1 0,0-1 0,1 0 0,-1 0 0,1 0 0,0 0 0,14 5 0,-1-2 0,1 0 0,1 0 0,-1-2 0,0 0 0,24-1 0,-8 0 0,235-2 0,5 0 0,-330 13 0,-521 66 0,550-73 0,23-3 0,0-1 0,0 1 0,0 0 0,0 1 0,0 0 0,0 0 0,0 0 0,-10 6 0,16-4 0,8-2 0,25 3 0,1-2 0,-1-1 0,45-4 0,-46 0 0,-1 1 0,1 2 0,0 1 0,43 9 0,-65-8 0,-1 0 0,1 1 0,0 0 0,-1 0 0,0 1 0,0 0 0,0 0 0,-1 1 0,0 0 0,12 13 0,-18-19 0,-1 1 0,0-1 0,1 0 0,-1 1 0,1-1 0,-1 1 0,0-1 0,1 1 0,-1-1 0,0 1 0,0 0 0,1-1 0,-1 1 0,0-1 0,0 1 0,0-1 0,0 1 0,1 0 0,-1-1 0,0 1 0,0 0 0,0-1 0,-1 1 0,1-1 0,0 1 0,0 0 0,0-1 0,0 1 0,0-1 0,-1 1 0,1 0 0,-1 0 0,0 0 0,0 0 0,-1 0 0,1 1 0,0-1 0,-1 0 0,0 0 0,1 0 0,-1-1 0,1 1 0,-1 0 0,-2 0 0,-45 9 0,-248-5 0,172-8 0,90 1 0,-1-2 0,1-2 0,-57-15 0,5 0 0,76 18 0,-47-12 0,55 14 0,1 0 0,-1 0 0,0-1 0,0 1 0,0-1 0,1 0 0,-1 0 0,1 0 0,-1 0 0,1-1 0,0 1 0,0 0 0,0-1 0,0 0 0,-2-3 0,4 5 0,-1-1 0,1 1 0,-1-1 0,1 1 0,-1-1 0,1 1 0,0 0 0,0-1 0,0 1 0,0-1 0,0 1 0,0-1 0,0 1 0,0-1 0,1 1 0,-1-1 0,0 1 0,1-1 0,-1 1 0,1 0 0,0-1 0,-1 1 0,1 0 0,0 0 0,0-1 0,0 1 0,0 0 0,0 0 0,2-2 0,4-2 0,1-1 0,-1 2 0,1-1 0,13-5 0,48-21 18,108-32 0,84-8-181,-251 68 149,654-133-694,-537 113 708,-101 15 0,-26 6 0,-11 0 0,-151 7 0,-138 12 0,-893 71-2102,811-59 1617,63-2 229,-69 12-291,339-31 925,86-13-174,838-115-204,-616 92 75,350-42 446,-8-26-14,-492 74-387,-106 21-120,1 0 0,-1 0 0,1 1 0,-1-1 0,1 1 0,-1 0 0,0 0 0,8 1 0,-12 1 0,-1 0 0,1-1 0,-1 1 0,1-1 0,-1 1 0,0-1 0,1 1 0,-1-1 0,0 0 0,0 0 0,0 0 0,-4 2 0,-115 66 375,-122 81 1130,239-147-1447,0 0-1,0 0 0,0 0 1,0 1-1,1-1 0,0 1 0,-6 8 1,9-12-56,0 1 0,0-1 0,0 0 0,-1 1 0,1-1 0,0 0 0,0 1 0,0-1 0,0 0 0,0 1 0,0-1 0,0 0 0,0 0 0,0 1 0,0-1 0,0 0 0,0 1 0,0-1 0,0 0 0,0 1 0,0-1 0,1 0 0,-1 1 0,0-1 0,0 0 0,0 0 0,0 1 0,1-1 1,-1 0-1,0 0 0,0 1 0,1-1 0,-1 0 0,0 0 0,0 0 0,1 1 0,-1-1 0,2 1-1,1-1 1,-1 1 0,0-1-1,0 0 1,0 0 0,0 0 0,1 0-1,-1 0 1,0 0 0,2-1-1,16-3-1,0 0 0,-1-1 0,0-2 0,35-15 0,72-46 0,-84 44 0,60-34 0,122-92 0,-211 140 0,1 0 0,0 1 0,25-12 0,-22 16 0,-37 17 0,-244 119 0,262-130 0,-3 1 0,1 0 0,-1 1 0,1 0 0,-1 0 0,-6 6 0,11-9 0,0 0 0,0 0 0,-1 1 0,1-1 0,0 0 0,0 0 0,0 1 0,0-1 0,0 0 0,0 0 0,-1 1 0,1-1 0,0 0 0,0 0 0,0 1 0,0-1 0,0 0 0,0 1 0,0-1 0,0 0 0,0 1 0,0-1 0,0 0 0,1 0 0,-1 1 0,0-1 0,0 0 0,0 0 0,0 1 0,0-1 0,0 0 0,1 0 0,-1 1 0,18 8 0,-5-5 0,-1 1 0,1 1 0,-1 0 0,-1 1 0,1 0 0,-1 0 0,-1 2 0,1-1 0,-2 1 0,1 0 0,-1 1 0,12 17 0,-17-20 0,-1 1 0,0 0 0,0 0 0,-1 0 0,0 0 0,0 1 0,-1-1 0,0 0 0,0 14 0,-2-3 0,0 0 0,-1 0 0,-6 22 0,-1-11 0,-1-1 0,-2-1 0,-1 1 0,-1-2 0,-1 0 0,-28 37 0,16-24 0,-31 63 0,52-88 0,11-17 0,15-21 0,81-106 0,-5-4 0,-7-4 0,107-218 0,-171 298 0,-2-1 0,-2-1 0,-3 0 0,19-121 0,-35 164 0,-1 0 0,-1-1 0,-1 1 0,0 0 0,-1-1 0,-1 1 0,0 0 0,-1 1 0,-10-27 0,-6-1 0,-49-81 0,-3-2 0,-4-29-1365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>
                <a:latin typeface="Segoe UI" panose="020B0502040204020203" pitchFamily="34" charset="0"/>
              </a:defRPr>
            </a:lvl1pPr>
          </a:lstStyle>
          <a:p>
            <a:fld id="{2B37ADBA-1AC7-4CD6-8AFF-4E8087BA5487}" type="datetimeFigureOut">
              <a:rPr lang="en-US" smtClean="0"/>
              <a:t>8/2/2022</a:t>
            </a:fld>
            <a:endParaRPr lang="en-US" dirty="0"/>
          </a:p>
        </p:txBody>
      </p:sp>
      <p:sp>
        <p:nvSpPr>
          <p:cNvPr id="4" name="Chỗ dành sẵn cho Ảnh Trang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 dirty="0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dirty="0"/>
              <a:t>Bấm để sửa kiểu văn bản </a:t>
            </a:r>
            <a:r>
              <a:rPr lang="vi-VN" dirty="0" err="1"/>
              <a:t>Bản</a:t>
            </a:r>
            <a:r>
              <a:rPr lang="vi-VN" dirty="0"/>
              <a:t> cái</a:t>
            </a:r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>
                <a:latin typeface="Segoe UI" panose="020B0502040204020203" pitchFamily="34" charset="0"/>
              </a:defRPr>
            </a:lvl1pPr>
          </a:lstStyle>
          <a:p>
            <a:fld id="{5534C2EF-8A97-4DAF-B099-E567883644D6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1pPr>
    <a:lvl2pPr marL="4572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2pPr>
    <a:lvl3pPr marL="9144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3pPr>
    <a:lvl4pPr marL="13716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4pPr>
    <a:lvl5pPr marL="18288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5pPr>
    <a:lvl6pPr marL="22860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02/08/2022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02/08/2022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02/08/2022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02/08/2022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8/2/2022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02/08/2022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02/08/2022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02/08/2022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8/2/2022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02/08/2022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sv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10" Type="http://schemas.openxmlformats.org/officeDocument/2006/relationships/image" Target="../media/image73.sv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svg"/><Relationship Id="rId4" Type="http://schemas.openxmlformats.org/officeDocument/2006/relationships/image" Target="../media/image8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svg"/><Relationship Id="rId7" Type="http://schemas.openxmlformats.org/officeDocument/2006/relationships/image" Target="../media/image88.svg"/><Relationship Id="rId12" Type="http://schemas.openxmlformats.org/officeDocument/2006/relationships/image" Target="../media/image19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18.png"/><Relationship Id="rId5" Type="http://schemas.openxmlformats.org/officeDocument/2006/relationships/image" Target="../media/image86.svg"/><Relationship Id="rId10" Type="http://schemas.openxmlformats.org/officeDocument/2006/relationships/image" Target="../media/image90.gif"/><Relationship Id="rId4" Type="http://schemas.openxmlformats.org/officeDocument/2006/relationships/image" Target="../media/image85.png"/><Relationship Id="rId9" Type="http://schemas.openxmlformats.org/officeDocument/2006/relationships/image" Target="../media/image7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svg"/><Relationship Id="rId7" Type="http://schemas.openxmlformats.org/officeDocument/2006/relationships/image" Target="../media/image96.gi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gif"/><Relationship Id="rId5" Type="http://schemas.openxmlformats.org/officeDocument/2006/relationships/image" Target="../media/image94.svg"/><Relationship Id="rId10" Type="http://schemas.openxmlformats.org/officeDocument/2006/relationships/image" Target="../media/image99.gif"/><Relationship Id="rId4" Type="http://schemas.openxmlformats.org/officeDocument/2006/relationships/image" Target="../media/image93.png"/><Relationship Id="rId9" Type="http://schemas.openxmlformats.org/officeDocument/2006/relationships/image" Target="../media/image9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19.svg"/><Relationship Id="rId9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sv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sv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openxmlformats.org/officeDocument/2006/relationships/image" Target="../media/image36.gif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45.png"/><Relationship Id="rId3" Type="http://schemas.openxmlformats.org/officeDocument/2006/relationships/image" Target="../media/image400.png"/><Relationship Id="rId7" Type="http://schemas.openxmlformats.org/officeDocument/2006/relationships/image" Target="../media/image42.png"/><Relationship Id="rId12" Type="http://schemas.openxmlformats.org/officeDocument/2006/relationships/customXml" Target="../ink/ink6.xml"/><Relationship Id="rId2" Type="http://schemas.openxmlformats.org/officeDocument/2006/relationships/customXml" Target="../ink/ink1.xml"/><Relationship Id="rId16" Type="http://schemas.openxmlformats.org/officeDocument/2006/relationships/image" Target="../media/image48.sv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3.xml"/><Relationship Id="rId11" Type="http://schemas.openxmlformats.org/officeDocument/2006/relationships/image" Target="../media/image44.png"/><Relationship Id="rId5" Type="http://schemas.openxmlformats.org/officeDocument/2006/relationships/image" Target="../media/image410.png"/><Relationship Id="rId15" Type="http://schemas.openxmlformats.org/officeDocument/2006/relationships/image" Target="../media/image47.png"/><Relationship Id="rId10" Type="http://schemas.openxmlformats.org/officeDocument/2006/relationships/customXml" Target="../ink/ink5.xml"/><Relationship Id="rId4" Type="http://schemas.openxmlformats.org/officeDocument/2006/relationships/customXml" Target="../ink/ink2.xml"/><Relationship Id="rId9" Type="http://schemas.openxmlformats.org/officeDocument/2006/relationships/image" Target="../media/image43.png"/><Relationship Id="rId1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50.sv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3" Type="http://schemas.openxmlformats.org/officeDocument/2006/relationships/image" Target="../media/image540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customXml" Target="../ink/ink7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9.xml"/><Relationship Id="rId11" Type="http://schemas.openxmlformats.org/officeDocument/2006/relationships/image" Target="../media/image60.gif"/><Relationship Id="rId5" Type="http://schemas.openxmlformats.org/officeDocument/2006/relationships/image" Target="../media/image55.png"/><Relationship Id="rId15" Type="http://schemas.openxmlformats.org/officeDocument/2006/relationships/image" Target="../media/image39.svg"/><Relationship Id="rId10" Type="http://schemas.openxmlformats.org/officeDocument/2006/relationships/image" Target="../media/image59.svg"/><Relationship Id="rId4" Type="http://schemas.openxmlformats.org/officeDocument/2006/relationships/customXml" Target="../ink/ink8.xml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990600" y="2165989"/>
            <a:ext cx="9525000" cy="182880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vi-VN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charset="0"/>
              </a:rPr>
              <a:t>CHÀO MỪNG CÁC EM ĐẾN VỚI TIẾT HỌC NGÀY HÔM NAY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9C3580-B469-AC14-5FC9-8CB3709C9C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373" y="75918"/>
            <a:ext cx="3733800" cy="1724030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06B717E0-2F01-C9D8-37B6-4D1C569F3C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43600" y="4114800"/>
            <a:ext cx="2474214" cy="25908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ACB87C9-F374-7EFB-6E4F-EAA7ED9025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72800" y="228600"/>
            <a:ext cx="796826" cy="8695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0300EA-7618-C201-1524-7C80BAB3F0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82200" y="503157"/>
            <a:ext cx="796826" cy="86955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C496404-A12C-F650-105E-1770D1E78A4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477000" y="0"/>
            <a:ext cx="2179154" cy="1492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27C45DED-32DD-1109-8E4A-6FC29AB78ADB}"/>
              </a:ext>
            </a:extLst>
          </p:cNvPr>
          <p:cNvSpPr/>
          <p:nvPr/>
        </p:nvSpPr>
        <p:spPr>
          <a:xfrm>
            <a:off x="304800" y="381000"/>
            <a:ext cx="2438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3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2AA0E6A-A33B-62B2-4DC2-1A95020DFF8C}"/>
              </a:ext>
            </a:extLst>
          </p:cNvPr>
          <p:cNvSpPr txBox="1"/>
          <p:nvPr/>
        </p:nvSpPr>
        <p:spPr>
          <a:xfrm>
            <a:off x="2971800" y="535983"/>
            <a:ext cx="504978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nl-NL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họn đơn vị đo thích hợp?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395716F4-8278-CDA2-991E-5713848C4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06" y="1635069"/>
            <a:ext cx="3064388" cy="362273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EDAF6A28-262B-81D0-0619-B7043A08A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203597"/>
            <a:ext cx="2743200" cy="3054203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1891AB8F-2C26-BDA8-A297-698E34218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200" y="2590800"/>
            <a:ext cx="3457575" cy="2667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0CEA412C-D026-652C-1FEE-C000E89B93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353" y="5305204"/>
            <a:ext cx="1684493" cy="1552796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00EE90B9-A55A-962A-9B8E-334B125561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810000" y="5791200"/>
            <a:ext cx="1368654" cy="890869"/>
          </a:xfrm>
          <a:prstGeom prst="rect">
            <a:avLst/>
          </a:prstGeom>
        </p:spPr>
      </p:pic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56DBD63A-91A0-FE77-51F3-38C2980655B6}"/>
              </a:ext>
            </a:extLst>
          </p:cNvPr>
          <p:cNvSpPr/>
          <p:nvPr/>
        </p:nvSpPr>
        <p:spPr>
          <a:xfrm>
            <a:off x="6248400" y="4524375"/>
            <a:ext cx="762000" cy="5524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cm</a:t>
            </a:r>
          </a:p>
        </p:txBody>
      </p:sp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9DEE7E9C-BDCA-C91D-2C72-34E6C52EF3CC}"/>
              </a:ext>
            </a:extLst>
          </p:cNvPr>
          <p:cNvSpPr/>
          <p:nvPr/>
        </p:nvSpPr>
        <p:spPr>
          <a:xfrm>
            <a:off x="10949844" y="4476750"/>
            <a:ext cx="942975" cy="6477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mm</a:t>
            </a:r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2DBB436F-AF3D-674A-0745-04D036D7E50C}"/>
              </a:ext>
            </a:extLst>
          </p:cNvPr>
          <p:cNvSpPr/>
          <p:nvPr/>
        </p:nvSpPr>
        <p:spPr>
          <a:xfrm>
            <a:off x="3216087" y="4743450"/>
            <a:ext cx="585556" cy="381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m</a:t>
            </a: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5FD83F98-9161-0847-1F3F-A70440B99D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650970">
            <a:off x="9753120" y="5086688"/>
            <a:ext cx="1555246" cy="1882294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CA54E982-9037-04B6-060C-6FDE369DE6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692526" y="85233"/>
            <a:ext cx="2259499" cy="2441502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120FBE71-BF79-9E3F-8EB3-F1C3AAF348C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949179" y="1037171"/>
            <a:ext cx="1126057" cy="1126057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5804CE6C-E9EA-F816-5497-57DECEDD473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7027114" y="5076825"/>
            <a:ext cx="1684493" cy="16844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bảy cạnh 1">
            <a:extLst>
              <a:ext uri="{FF2B5EF4-FFF2-40B4-BE49-F238E27FC236}">
                <a16:creationId xmlns:a16="http://schemas.microsoft.com/office/drawing/2014/main" id="{74958C1E-9974-AC9A-30F3-65DC16569564}"/>
              </a:ext>
            </a:extLst>
          </p:cNvPr>
          <p:cNvSpPr/>
          <p:nvPr/>
        </p:nvSpPr>
        <p:spPr>
          <a:xfrm>
            <a:off x="235486" y="233432"/>
            <a:ext cx="1059914" cy="757168"/>
          </a:xfrm>
          <a:prstGeom prst="heptag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D0336987-80D4-B94B-AFE0-B6870A802D54}"/>
              </a:ext>
            </a:extLst>
          </p:cNvPr>
          <p:cNvSpPr/>
          <p:nvPr/>
        </p:nvSpPr>
        <p:spPr>
          <a:xfrm>
            <a:off x="1447800" y="233432"/>
            <a:ext cx="2743200" cy="75716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</a:rPr>
              <a:t>Vận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</a:rPr>
              <a:t>dụng</a:t>
            </a:r>
            <a:endParaRPr lang="en-US" sz="3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Bong bóng Ý nghĩ: Hình đám mây 3">
            <a:extLst>
              <a:ext uri="{FF2B5EF4-FFF2-40B4-BE49-F238E27FC236}">
                <a16:creationId xmlns:a16="http://schemas.microsoft.com/office/drawing/2014/main" id="{935460B1-82AC-1A98-EA86-465C1DA4E6AF}"/>
              </a:ext>
            </a:extLst>
          </p:cNvPr>
          <p:cNvSpPr/>
          <p:nvPr/>
        </p:nvSpPr>
        <p:spPr>
          <a:xfrm>
            <a:off x="432064" y="1447800"/>
            <a:ext cx="6273536" cy="3053250"/>
          </a:xfrm>
          <a:prstGeom prst="cloud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2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Thực hành đo một số đồ vật và nêu kết quả đo.</a:t>
            </a:r>
            <a:endParaRPr lang="en-US" sz="2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graphicFrame>
        <p:nvGraphicFramePr>
          <p:cNvPr id="7" name="Bảng 6">
            <a:extLst>
              <a:ext uri="{FF2B5EF4-FFF2-40B4-BE49-F238E27FC236}">
                <a16:creationId xmlns:a16="http://schemas.microsoft.com/office/drawing/2014/main" id="{425DF89E-BA78-054B-5594-1AF72710A2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8956985"/>
              </p:ext>
            </p:extLst>
          </p:nvPr>
        </p:nvGraphicFramePr>
        <p:xfrm>
          <a:off x="7631513" y="526844"/>
          <a:ext cx="4191000" cy="4114800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2095500">
                  <a:extLst>
                    <a:ext uri="{9D8B030D-6E8A-4147-A177-3AD203B41FA5}">
                      <a16:colId xmlns:a16="http://schemas.microsoft.com/office/drawing/2014/main" val="2354890049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1723194358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nl-NL" sz="2000" dirty="0">
                          <a:effectLst/>
                        </a:rPr>
                        <a:t>Tên đồ vật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nl-NL" sz="2000" dirty="0">
                          <a:effectLst/>
                        </a:rPr>
                        <a:t>Độ dài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153556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nl-NL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2314945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nl-NL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980812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nl-NL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2260686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nl-NL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nl-NL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9903134"/>
                  </a:ext>
                </a:extLst>
              </a:tr>
            </a:tbl>
          </a:graphicData>
        </a:graphic>
      </p:graphicFrame>
      <p:pic>
        <p:nvPicPr>
          <p:cNvPr id="9" name="Picture 5">
            <a:extLst>
              <a:ext uri="{FF2B5EF4-FFF2-40B4-BE49-F238E27FC236}">
                <a16:creationId xmlns:a16="http://schemas.microsoft.com/office/drawing/2014/main" id="{05C5151B-E326-AC3E-B66F-9CB8B27A02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943600" y="5238334"/>
            <a:ext cx="1180690" cy="1069061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C37845CC-1E5A-4551-97DA-3201D5FB9F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63525" y="4878021"/>
            <a:ext cx="1983949" cy="145008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42757BC-B3D8-1FB9-48E6-7674BA93C837}"/>
              </a:ext>
            </a:extLst>
          </p:cNvPr>
          <p:cNvSpPr txBox="1"/>
          <p:nvPr/>
        </p:nvSpPr>
        <p:spPr>
          <a:xfrm>
            <a:off x="3657600" y="990600"/>
            <a:ext cx="5117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HƯỚNG DẪN VỀ NHÀ </a:t>
            </a:r>
          </a:p>
        </p:txBody>
      </p:sp>
      <p:pic>
        <p:nvPicPr>
          <p:cNvPr id="4" name="Đồ họa 3" descr="Architecture with solid fill">
            <a:extLst>
              <a:ext uri="{FF2B5EF4-FFF2-40B4-BE49-F238E27FC236}">
                <a16:creationId xmlns:a16="http://schemas.microsoft.com/office/drawing/2014/main" id="{3953C400-46AB-FE73-76B6-6923073CAF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95400" y="2208431"/>
            <a:ext cx="1143000" cy="1143000"/>
          </a:xfrm>
          <a:prstGeom prst="rect">
            <a:avLst/>
          </a:prstGeom>
        </p:spPr>
      </p:pic>
      <p:pic>
        <p:nvPicPr>
          <p:cNvPr id="6" name="Đồ họa 5" descr="Desk with solid fill">
            <a:extLst>
              <a:ext uri="{FF2B5EF4-FFF2-40B4-BE49-F238E27FC236}">
                <a16:creationId xmlns:a16="http://schemas.microsoft.com/office/drawing/2014/main" id="{25F92D6C-9C3C-B588-53C5-9208E1240F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53000" y="2082136"/>
            <a:ext cx="1295400" cy="1295400"/>
          </a:xfrm>
          <a:prstGeom prst="rect">
            <a:avLst/>
          </a:prstGeom>
        </p:spPr>
      </p:pic>
      <p:pic>
        <p:nvPicPr>
          <p:cNvPr id="8" name="Đồ họa 7" descr="Closed book with solid fill">
            <a:extLst>
              <a:ext uri="{FF2B5EF4-FFF2-40B4-BE49-F238E27FC236}">
                <a16:creationId xmlns:a16="http://schemas.microsoft.com/office/drawing/2014/main" id="{0A1225F3-3B20-3F1F-923B-4A416606E6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67800" y="2185063"/>
            <a:ext cx="1243937" cy="1243937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6A5AC2E-6711-5D3C-6A92-B123665B92AA}"/>
              </a:ext>
            </a:extLst>
          </p:cNvPr>
          <p:cNvSpPr txBox="1"/>
          <p:nvPr/>
        </p:nvSpPr>
        <p:spPr>
          <a:xfrm>
            <a:off x="914400" y="3581401"/>
            <a:ext cx="182880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Ôn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lại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kiến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thức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đã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học</a:t>
            </a:r>
            <a:endParaRPr lang="en-US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23A97F2-A555-3F5F-E445-80CBD1E34365}"/>
              </a:ext>
            </a:extLst>
          </p:cNvPr>
          <p:cNvSpPr txBox="1"/>
          <p:nvPr/>
        </p:nvSpPr>
        <p:spPr>
          <a:xfrm>
            <a:off x="4419600" y="3581400"/>
            <a:ext cx="228600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Hoàn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thành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bài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tập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trong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SBT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633FB38-4C6A-4F74-10C6-C45078279EF6}"/>
              </a:ext>
            </a:extLst>
          </p:cNvPr>
          <p:cNvSpPr txBox="1"/>
          <p:nvPr/>
        </p:nvSpPr>
        <p:spPr>
          <a:xfrm>
            <a:off x="8077200" y="3581400"/>
            <a:ext cx="3023263" cy="155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chemeClr val="tx1">
                    <a:lumMod val="50000"/>
                  </a:schemeClr>
                </a:solidFill>
              </a:rPr>
              <a:t>Đọc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</a:rPr>
              <a:t>trước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</a:rPr>
              <a:t>bài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</a:rPr>
              <a:t>: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</a:rPr>
              <a:t>Ôn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</a:rPr>
              <a:t>tập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</a:rPr>
              <a:t>về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</a:rPr>
              <a:t>phép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</a:rPr>
              <a:t>nhân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</a:rPr>
              <a:t>bảng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</a:rPr>
              <a:t>nhân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</a:rPr>
              <a:t> 2,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</a:rPr>
              <a:t>bảng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</a:rPr>
              <a:t>nhân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</a:rPr>
              <a:t> 5.</a:t>
            </a: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D5935E15-8E5E-13CC-7BE2-F2F3A51251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0091" y="201554"/>
            <a:ext cx="1983509" cy="1983509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AA5C0E2F-FCF2-0C61-09D9-80AB605EDEE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816465" y="4800600"/>
            <a:ext cx="2455609" cy="1768038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6C939882-4DB1-91AE-5FE5-BB19AA2942B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056919" y="199842"/>
            <a:ext cx="1983509" cy="205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784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0BCFEC5-0010-2BB1-CC27-624F397EFECA}"/>
              </a:ext>
            </a:extLst>
          </p:cNvPr>
          <p:cNvSpPr txBox="1"/>
          <p:nvPr/>
        </p:nvSpPr>
        <p:spPr>
          <a:xfrm>
            <a:off x="2505039" y="2232216"/>
            <a:ext cx="7176299" cy="21507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rgbClr val="080808"/>
                </a:solidFill>
                <a:ea typeface="+mj-ea"/>
                <a:cs typeface="+mj-cs"/>
              </a:rPr>
              <a:t>CẢM ƠN CÁC EM ĐÃ LẮNG NGHE BÀI</a:t>
            </a:r>
            <a:r>
              <a:rPr lang="vi-VN" sz="4400" b="1" kern="1200" dirty="0">
                <a:solidFill>
                  <a:srgbClr val="080808"/>
                </a:solidFill>
                <a:ea typeface="+mj-ea"/>
                <a:cs typeface="+mj-cs"/>
              </a:rPr>
              <a:t> </a:t>
            </a:r>
            <a:r>
              <a:rPr lang="en-US" sz="4400" b="1" kern="1200" dirty="0">
                <a:solidFill>
                  <a:srgbClr val="080808"/>
                </a:solidFill>
                <a:ea typeface="+mj-ea"/>
                <a:cs typeface="+mj-cs"/>
              </a:rPr>
              <a:t>GIẢNG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C244AC6C-79EA-55D2-8CE7-724013CB2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2216" y="3429000"/>
            <a:ext cx="2626102" cy="3447151"/>
          </a:xfrm>
          <a:prstGeom prst="rect">
            <a:avLst/>
          </a:prstGeom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id="{90E675A4-6AFD-81FF-53DC-242AFC715A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53920" y="5424499"/>
            <a:ext cx="1498168" cy="1416450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89AAE026-C7FB-240C-C818-CB655C4F5A9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9390" y="19536"/>
            <a:ext cx="743273" cy="5126016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C676BE25-35EF-2BBF-F453-94DCB446620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374372" y="4329451"/>
            <a:ext cx="2681329" cy="2279130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A9F86ABB-ECEF-ABC8-CB84-09A15911F8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847502" y="43222"/>
            <a:ext cx="3344498" cy="2853835"/>
          </a:xfrm>
          <a:prstGeom prst="rect">
            <a:avLst/>
          </a:prstGeom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70C412D4-5D8D-5715-C723-613DA80B399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354252" y="-50658"/>
            <a:ext cx="2993308" cy="23946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F193633-0366-37F6-C7FA-97BC50980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1976" y="1696650"/>
            <a:ext cx="5827166" cy="3088498"/>
          </a:xfrm>
          <a:prstGeom prst="rect">
            <a:avLst/>
          </a:prstGeom>
        </p:spPr>
      </p:pic>
      <p:sp>
        <p:nvSpPr>
          <p:cNvPr id="14" name="Bong bóng Ý nghĩ: Hình đám mây 13">
            <a:extLst>
              <a:ext uri="{FF2B5EF4-FFF2-40B4-BE49-F238E27FC236}">
                <a16:creationId xmlns:a16="http://schemas.microsoft.com/office/drawing/2014/main" id="{821EF4AE-1D3B-AD9A-E204-10DF011872B6}"/>
              </a:ext>
            </a:extLst>
          </p:cNvPr>
          <p:cNvSpPr/>
          <p:nvPr/>
        </p:nvSpPr>
        <p:spPr>
          <a:xfrm>
            <a:off x="315896" y="304800"/>
            <a:ext cx="5932503" cy="2133600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sz="half" idx="4294967295"/>
          </p:nvPr>
        </p:nvSpPr>
        <p:spPr>
          <a:xfrm>
            <a:off x="914400" y="685800"/>
            <a:ext cx="4648200" cy="1524000"/>
          </a:xfrm>
        </p:spPr>
        <p:txBody>
          <a:bodyPr anchor="t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nl-NL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Hãy đo độ dày quyển sách Toán với đơn vị đo xăng – ti – mét?</a:t>
            </a:r>
            <a:endParaRPr lang="en-US" sz="2400" dirty="0">
              <a:latin typeface="+mn-lt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DD36770F-1E6E-96AA-DFD1-6F543F7030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6200" y="2590800"/>
            <a:ext cx="3886200" cy="4348196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391419E2-8441-3BB7-0A5A-D6A6E6DCF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48181" y="4703789"/>
            <a:ext cx="1797787" cy="2154211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EC238172-EE64-7A5B-7B20-89B0FB770F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63000" y="244295"/>
            <a:ext cx="2890807" cy="883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3581400" y="2133600"/>
            <a:ext cx="5600700" cy="838200"/>
          </a:xfrm>
        </p:spPr>
        <p:txBody>
          <a:bodyPr anchor="ctr">
            <a:no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+mn-lt"/>
              </a:rPr>
              <a:t>MI – LI - MÉT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5A1913A-CBB3-7D5A-61E5-5D83E6187FD1}"/>
              </a:ext>
            </a:extLst>
          </p:cNvPr>
          <p:cNvSpPr txBox="1"/>
          <p:nvPr/>
        </p:nvSpPr>
        <p:spPr>
          <a:xfrm>
            <a:off x="5257800" y="3167390"/>
            <a:ext cx="1324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(2 </a:t>
            </a:r>
            <a:r>
              <a:rPr lang="en-US" sz="2800" dirty="0" err="1">
                <a:solidFill>
                  <a:srgbClr val="C00000"/>
                </a:solidFill>
              </a:rPr>
              <a:t>Tiết</a:t>
            </a:r>
            <a:r>
              <a:rPr lang="en-US" sz="2800" dirty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92055ED-61BF-56AC-739E-E037CC3C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3058" y="-152400"/>
            <a:ext cx="2362972" cy="1890377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1CF8FEA1-D4B6-4137-A6EE-46BD86273C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906351" y="189911"/>
            <a:ext cx="1910848" cy="1975501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A7190E8F-8A19-8E8A-65D6-6DA3F8BAFE6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70974" y="2626094"/>
            <a:ext cx="3835377" cy="4191669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2C912862-DF0E-7C08-2740-BB833D506E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14629" y="3429000"/>
            <a:ext cx="2743171" cy="3390436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E8082315-9190-AB51-5367-52B1E31631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380987" y="-208480"/>
            <a:ext cx="2514600" cy="2002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bảy cạnh 3">
            <a:extLst>
              <a:ext uri="{FF2B5EF4-FFF2-40B4-BE49-F238E27FC236}">
                <a16:creationId xmlns:a16="http://schemas.microsoft.com/office/drawing/2014/main" id="{C28D08D5-41D4-8134-E97B-F840F5C8A94A}"/>
              </a:ext>
            </a:extLst>
          </p:cNvPr>
          <p:cNvSpPr/>
          <p:nvPr/>
        </p:nvSpPr>
        <p:spPr>
          <a:xfrm>
            <a:off x="381000" y="381000"/>
            <a:ext cx="990600" cy="838200"/>
          </a:xfrm>
          <a:prstGeom prst="heptag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7057EB71-4C26-4D81-236D-E767B969843B}"/>
              </a:ext>
            </a:extLst>
          </p:cNvPr>
          <p:cNvSpPr/>
          <p:nvPr/>
        </p:nvSpPr>
        <p:spPr>
          <a:xfrm>
            <a:off x="1638300" y="391357"/>
            <a:ext cx="2514600" cy="8382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>
                    <a:lumMod val="50000"/>
                  </a:schemeClr>
                </a:solidFill>
              </a:rPr>
              <a:t>Khái</a:t>
            </a:r>
            <a:r>
              <a:rPr lang="en-US" sz="36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</a:schemeClr>
                </a:solidFill>
              </a:rPr>
              <a:t>niệm</a:t>
            </a:r>
            <a:endParaRPr lang="en-US" sz="36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07DFBF27-FD77-4908-D5B1-DC8229518026}"/>
              </a:ext>
            </a:extLst>
          </p:cNvPr>
          <p:cNvSpPr/>
          <p:nvPr/>
        </p:nvSpPr>
        <p:spPr>
          <a:xfrm>
            <a:off x="228600" y="2184975"/>
            <a:ext cx="4495800" cy="1676400"/>
          </a:xfrm>
          <a:prstGeom prst="cloud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200" dirty="0"/>
              <a:t>Mi-li-</a:t>
            </a:r>
            <a:r>
              <a:rPr lang="en-US" sz="3200" dirty="0" err="1"/>
              <a:t>mét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A30BE95-B3DC-C2B2-00FF-B6397BB95E23}"/>
              </a:ext>
            </a:extLst>
          </p:cNvPr>
          <p:cNvSpPr txBox="1"/>
          <p:nvPr/>
        </p:nvSpPr>
        <p:spPr>
          <a:xfrm>
            <a:off x="5309586" y="2844225"/>
            <a:ext cx="6511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vi-VN" sz="3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nl-NL" sz="3200" dirty="0">
                <a:solidFill>
                  <a:srgbClr val="000000"/>
                </a:solidFill>
                <a:ea typeface="Calibri" panose="020F0502020204030204" pitchFamily="34" charset="0"/>
              </a:rPr>
              <a:t>M</a:t>
            </a:r>
            <a:r>
              <a:rPr lang="nl-NL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i-li-mét là một đơn vị đo độ dài</a:t>
            </a:r>
            <a:endParaRPr lang="en-US" sz="32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0CD9CFB-C473-90E6-9394-6A8B04275488}"/>
              </a:ext>
            </a:extLst>
          </p:cNvPr>
          <p:cNvSpPr txBox="1"/>
          <p:nvPr/>
        </p:nvSpPr>
        <p:spPr>
          <a:xfrm>
            <a:off x="5334000" y="3861375"/>
            <a:ext cx="31620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vi-VN" sz="3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</a:rPr>
              <a:t>Viết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</a:rPr>
              <a:t>tắt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</a:rPr>
              <a:t>là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 mm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C720FE17-98F1-60E3-C1F2-EEEB536DD3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52400" y="4038600"/>
            <a:ext cx="3637234" cy="3091649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4C6A68ED-B0D7-3896-C360-3524847AA3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382207" y="380260"/>
            <a:ext cx="3211494" cy="152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hỗ dành sẵn cho Văn bản 7">
            <a:extLst>
              <a:ext uri="{FF2B5EF4-FFF2-40B4-BE49-F238E27FC236}">
                <a16:creationId xmlns:a16="http://schemas.microsoft.com/office/drawing/2014/main" id="{9671A2F1-EE33-11B9-5B36-4C3DFA0F0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48400" y="3287687"/>
            <a:ext cx="5813509" cy="1219200"/>
          </a:xfrm>
        </p:spPr>
        <p:txBody>
          <a:bodyPr anchor="ctr">
            <a:no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Quan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sát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hình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ảnh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thước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thẳng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và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cho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biết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trên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thước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ngoài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vạch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chia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xăng-ti-mét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còn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có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vạch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nào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?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2F4B4F62-022E-73F6-AACA-C4670660F7C3}"/>
              </a:ext>
            </a:extLst>
          </p:cNvPr>
          <p:cNvSpPr/>
          <p:nvPr/>
        </p:nvSpPr>
        <p:spPr>
          <a:xfrm>
            <a:off x="838200" y="381000"/>
            <a:ext cx="38862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cặp</a:t>
            </a:r>
            <a:r>
              <a:rPr lang="en-US" sz="3200" dirty="0"/>
              <a:t> </a:t>
            </a:r>
            <a:r>
              <a:rPr lang="en-US" sz="3200" dirty="0" err="1"/>
              <a:t>đôi</a:t>
            </a:r>
            <a:endParaRPr lang="en-US" sz="3200" dirty="0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A603FB2A-99CC-BF05-C4D4-5A9174202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743953">
            <a:off x="1462695" y="1230287"/>
            <a:ext cx="4107319" cy="41148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A6C564A-B087-23A9-5FC2-1698E648028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1988681" flipH="1" flipV="1">
            <a:off x="8681254" y="-30472"/>
            <a:ext cx="3338967" cy="2667000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4EC658BB-07AE-3146-D751-FAC27EB8D5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982941" y="5181600"/>
            <a:ext cx="1513233" cy="1438947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1798BB2F-6891-9A1B-7847-1EE1B7ABF5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112290">
            <a:off x="6722788" y="382974"/>
            <a:ext cx="1066799" cy="15200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D9C39B2-9FFD-484E-4A68-2DF989EB9665}"/>
              </a:ext>
            </a:extLst>
          </p:cNvPr>
          <p:cNvSpPr txBox="1"/>
          <p:nvPr/>
        </p:nvSpPr>
        <p:spPr>
          <a:xfrm>
            <a:off x="1219200" y="1828800"/>
            <a:ext cx="4495800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nl-NL" sz="3200" dirty="0">
                <a:solidFill>
                  <a:srgbClr val="000000"/>
                </a:solidFill>
                <a:ea typeface="Calibri" panose="020F0502020204030204" pitchFamily="34" charset="0"/>
              </a:rPr>
              <a:t>D</a:t>
            </a:r>
            <a:r>
              <a:rPr lang="nl-NL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ùng bút chì di chuyển và cho biết 1cm có bao nhiêu vạch mi-li-mét?</a:t>
            </a:r>
            <a:endParaRPr lang="en-US" sz="32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8C58871-9876-5BD4-12ED-4368B5CFB39C}"/>
              </a:ext>
            </a:extLst>
          </p:cNvPr>
          <p:cNvSpPr txBox="1"/>
          <p:nvPr/>
        </p:nvSpPr>
        <p:spPr>
          <a:xfrm>
            <a:off x="6400800" y="3753494"/>
            <a:ext cx="27927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1 cm = 10 mm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B94A191-A386-A0AA-B396-C34DDAB4B17F}"/>
              </a:ext>
            </a:extLst>
          </p:cNvPr>
          <p:cNvSpPr txBox="1"/>
          <p:nvPr/>
        </p:nvSpPr>
        <p:spPr>
          <a:xfrm>
            <a:off x="6736801" y="1676400"/>
            <a:ext cx="22573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bg2">
                    <a:lumMod val="10000"/>
                  </a:schemeClr>
                </a:solidFill>
              </a:rPr>
              <a:t>Có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 10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</a:rPr>
              <a:t>vạch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780F6498-A399-2A7F-2A1F-7B15F7997F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561258" y="2951059"/>
            <a:ext cx="3512817" cy="3678342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8FE61671-81A7-F51B-29A3-660169456A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758208">
            <a:off x="1549243" y="3264020"/>
            <a:ext cx="4445538" cy="5066140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AAF622D7-B3E9-3CCC-34BB-2A60F847B6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677400" y="639539"/>
            <a:ext cx="1798862" cy="1798862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C92BB83D-43F8-825D-1FB8-B2CA195E3AF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0242" y="152400"/>
            <a:ext cx="1632358" cy="2079437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524A4FA9-68D9-2DF9-9F48-667505038A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5893" y="4009631"/>
            <a:ext cx="1087917" cy="1112183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2582FEB0-6593-24D9-FC26-93524BF333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24335" y="5883252"/>
            <a:ext cx="824931" cy="843331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4DDF61BD-6CDF-102A-0671-76A89FE063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05659" y="2594827"/>
            <a:ext cx="840482" cy="8592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ong bóng Lời nói: Hình bầu dục 5">
            <a:extLst>
              <a:ext uri="{FF2B5EF4-FFF2-40B4-BE49-F238E27FC236}">
                <a16:creationId xmlns:a16="http://schemas.microsoft.com/office/drawing/2014/main" id="{E6CC2A2E-F3A4-C4FB-B77F-05FF948F6743}"/>
              </a:ext>
            </a:extLst>
          </p:cNvPr>
          <p:cNvSpPr/>
          <p:nvPr/>
        </p:nvSpPr>
        <p:spPr>
          <a:xfrm>
            <a:off x="533400" y="304800"/>
            <a:ext cx="7239000" cy="1676400"/>
          </a:xfrm>
          <a:prstGeom prst="wedgeEllipse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nl-NL" sz="2400" dirty="0">
                <a:solidFill>
                  <a:schemeClr val="bg1"/>
                </a:solidFill>
                <a:ea typeface="Calibri" panose="020F0502020204030204" pitchFamily="34" charset="0"/>
              </a:rPr>
              <a:t>S</a:t>
            </a:r>
            <a:r>
              <a:rPr lang="nl-NL" sz="24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uy nghĩ, chia sẻ với bạn một số đồ vật trong thực tế có độ dày hoặc độ dài 1mm?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C93135A-3105-C293-4B1A-3710E5155032}"/>
              </a:ext>
            </a:extLst>
          </p:cNvPr>
          <p:cNvSpPr txBox="1"/>
          <p:nvPr/>
        </p:nvSpPr>
        <p:spPr>
          <a:xfrm>
            <a:off x="838200" y="2670131"/>
            <a:ext cx="7615957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nl-NL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Độ dày của một đồng xu khoảng 1mm.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nl-NL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Độ dày thẻ ngân hàng của mẹ khoảng 1mm.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nl-NL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5 tờ giấy dày khoảng 1mm.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Viết tay 1">
                <a:extLst>
                  <a:ext uri="{FF2B5EF4-FFF2-40B4-BE49-F238E27FC236}">
                    <a16:creationId xmlns:a16="http://schemas.microsoft.com/office/drawing/2014/main" id="{0D5F28B8-DCE6-850D-EE97-EC670DFFC8F7}"/>
                  </a:ext>
                </a:extLst>
              </p14:cNvPr>
              <p14:cNvContentPartPr/>
              <p14:nvPr/>
            </p14:nvContentPartPr>
            <p14:xfrm>
              <a:off x="9662005" y="5397148"/>
              <a:ext cx="902160" cy="216000"/>
            </p14:xfrm>
          </p:contentPart>
        </mc:Choice>
        <mc:Fallback xmlns="">
          <p:pic>
            <p:nvPicPr>
              <p:cNvPr id="2" name="Viết tay 1">
                <a:extLst>
                  <a:ext uri="{FF2B5EF4-FFF2-40B4-BE49-F238E27FC236}">
                    <a16:creationId xmlns:a16="http://schemas.microsoft.com/office/drawing/2014/main" id="{0D5F28B8-DCE6-850D-EE97-EC670DFFC8F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626005" y="5325148"/>
                <a:ext cx="973800" cy="35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Viết tay 2">
                <a:extLst>
                  <a:ext uri="{FF2B5EF4-FFF2-40B4-BE49-F238E27FC236}">
                    <a16:creationId xmlns:a16="http://schemas.microsoft.com/office/drawing/2014/main" id="{8EB47533-9C03-F11C-1E6A-18DA9002A62C}"/>
                  </a:ext>
                </a:extLst>
              </p14:cNvPr>
              <p14:cNvContentPartPr/>
              <p14:nvPr/>
            </p14:nvContentPartPr>
            <p14:xfrm>
              <a:off x="10324405" y="5450428"/>
              <a:ext cx="167760" cy="439200"/>
            </p14:xfrm>
          </p:contentPart>
        </mc:Choice>
        <mc:Fallback xmlns="">
          <p:pic>
            <p:nvPicPr>
              <p:cNvPr id="3" name="Viết tay 2">
                <a:extLst>
                  <a:ext uri="{FF2B5EF4-FFF2-40B4-BE49-F238E27FC236}">
                    <a16:creationId xmlns:a16="http://schemas.microsoft.com/office/drawing/2014/main" id="{8EB47533-9C03-F11C-1E6A-18DA9002A62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288765" y="5378428"/>
                <a:ext cx="239400" cy="58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Viết tay 4">
                <a:extLst>
                  <a:ext uri="{FF2B5EF4-FFF2-40B4-BE49-F238E27FC236}">
                    <a16:creationId xmlns:a16="http://schemas.microsoft.com/office/drawing/2014/main" id="{C3D6D85B-D90A-627E-BF76-8850CDC20877}"/>
                  </a:ext>
                </a:extLst>
              </p14:cNvPr>
              <p14:cNvContentPartPr/>
              <p14:nvPr/>
            </p14:nvContentPartPr>
            <p14:xfrm>
              <a:off x="9687925" y="5193388"/>
              <a:ext cx="700200" cy="936000"/>
            </p14:xfrm>
          </p:contentPart>
        </mc:Choice>
        <mc:Fallback xmlns="">
          <p:pic>
            <p:nvPicPr>
              <p:cNvPr id="5" name="Viết tay 4">
                <a:extLst>
                  <a:ext uri="{FF2B5EF4-FFF2-40B4-BE49-F238E27FC236}">
                    <a16:creationId xmlns:a16="http://schemas.microsoft.com/office/drawing/2014/main" id="{C3D6D85B-D90A-627E-BF76-8850CDC2087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683605" y="5189068"/>
                <a:ext cx="708840" cy="9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Viết tay 8">
                <a:extLst>
                  <a:ext uri="{FF2B5EF4-FFF2-40B4-BE49-F238E27FC236}">
                    <a16:creationId xmlns:a16="http://schemas.microsoft.com/office/drawing/2014/main" id="{FFBF9EDF-DD59-B992-BB78-83F6922D6BD1}"/>
                  </a:ext>
                </a:extLst>
              </p14:cNvPr>
              <p14:cNvContentPartPr/>
              <p14:nvPr/>
            </p14:nvContentPartPr>
            <p14:xfrm>
              <a:off x="9412885" y="4822228"/>
              <a:ext cx="2676960" cy="1517400"/>
            </p14:xfrm>
          </p:contentPart>
        </mc:Choice>
        <mc:Fallback xmlns="">
          <p:pic>
            <p:nvPicPr>
              <p:cNvPr id="9" name="Viết tay 8">
                <a:extLst>
                  <a:ext uri="{FF2B5EF4-FFF2-40B4-BE49-F238E27FC236}">
                    <a16:creationId xmlns:a16="http://schemas.microsoft.com/office/drawing/2014/main" id="{FFBF9EDF-DD59-B992-BB78-83F6922D6BD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350245" y="4759228"/>
                <a:ext cx="2802600" cy="1643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Nhóm 11">
            <a:extLst>
              <a:ext uri="{FF2B5EF4-FFF2-40B4-BE49-F238E27FC236}">
                <a16:creationId xmlns:a16="http://schemas.microsoft.com/office/drawing/2014/main" id="{972DB549-564F-467F-4DFA-09F452C0D8AF}"/>
              </a:ext>
            </a:extLst>
          </p:cNvPr>
          <p:cNvGrpSpPr/>
          <p:nvPr/>
        </p:nvGrpSpPr>
        <p:grpSpPr>
          <a:xfrm>
            <a:off x="9591805" y="6345626"/>
            <a:ext cx="2105280" cy="374522"/>
            <a:chOff x="9591805" y="6345626"/>
            <a:chExt cx="2105280" cy="374522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Viết tay 9">
                  <a:extLst>
                    <a:ext uri="{FF2B5EF4-FFF2-40B4-BE49-F238E27FC236}">
                      <a16:creationId xmlns:a16="http://schemas.microsoft.com/office/drawing/2014/main" id="{6460EAA1-11F4-20E0-A2EE-40FC719F3500}"/>
                    </a:ext>
                  </a:extLst>
                </p14:cNvPr>
                <p14:cNvContentPartPr/>
                <p14:nvPr/>
              </p14:nvContentPartPr>
              <p14:xfrm>
                <a:off x="9591805" y="6462028"/>
                <a:ext cx="836640" cy="258120"/>
              </p14:xfrm>
            </p:contentPart>
          </mc:Choice>
          <mc:Fallback xmlns="">
            <p:pic>
              <p:nvPicPr>
                <p:cNvPr id="10" name="Viết tay 9">
                  <a:extLst>
                    <a:ext uri="{FF2B5EF4-FFF2-40B4-BE49-F238E27FC236}">
                      <a16:creationId xmlns:a16="http://schemas.microsoft.com/office/drawing/2014/main" id="{6460EAA1-11F4-20E0-A2EE-40FC719F350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529165" y="6399028"/>
                  <a:ext cx="962280" cy="38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Viết tay 10">
                  <a:extLst>
                    <a:ext uri="{FF2B5EF4-FFF2-40B4-BE49-F238E27FC236}">
                      <a16:creationId xmlns:a16="http://schemas.microsoft.com/office/drawing/2014/main" id="{9DD34C7A-BE8F-5DB7-8A9C-4C858B5DBC49}"/>
                    </a:ext>
                  </a:extLst>
                </p14:cNvPr>
                <p14:cNvContentPartPr/>
                <p14:nvPr/>
              </p14:nvContentPartPr>
              <p14:xfrm>
                <a:off x="10860805" y="6345626"/>
                <a:ext cx="836280" cy="314280"/>
              </p14:xfrm>
            </p:contentPart>
          </mc:Choice>
          <mc:Fallback xmlns="">
            <p:pic>
              <p:nvPicPr>
                <p:cNvPr id="11" name="Viết tay 10">
                  <a:extLst>
                    <a:ext uri="{FF2B5EF4-FFF2-40B4-BE49-F238E27FC236}">
                      <a16:creationId xmlns:a16="http://schemas.microsoft.com/office/drawing/2014/main" id="{9DD34C7A-BE8F-5DB7-8A9C-4C858B5DBC4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797805" y="6282626"/>
                  <a:ext cx="961920" cy="4399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6BCF1D4-4FFF-A328-3AF4-43C5264A7632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216467" y="728612"/>
            <a:ext cx="3793236" cy="5791200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3502F504-D240-5961-A533-0B5937E42C4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155758" y="5185847"/>
            <a:ext cx="2139999" cy="13540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bảy cạnh 15">
            <a:extLst>
              <a:ext uri="{FF2B5EF4-FFF2-40B4-BE49-F238E27FC236}">
                <a16:creationId xmlns:a16="http://schemas.microsoft.com/office/drawing/2014/main" id="{F5DF300B-5793-1C1C-690B-505C2F95176A}"/>
              </a:ext>
            </a:extLst>
          </p:cNvPr>
          <p:cNvSpPr/>
          <p:nvPr/>
        </p:nvSpPr>
        <p:spPr>
          <a:xfrm>
            <a:off x="235486" y="233432"/>
            <a:ext cx="1059914" cy="909568"/>
          </a:xfrm>
          <a:prstGeom prst="heptag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F3935EEE-A1E7-6BAF-6005-1D8A6A1CCDE1}"/>
              </a:ext>
            </a:extLst>
          </p:cNvPr>
          <p:cNvSpPr/>
          <p:nvPr/>
        </p:nvSpPr>
        <p:spPr>
          <a:xfrm>
            <a:off x="1524000" y="309549"/>
            <a:ext cx="2895600" cy="89089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</a:rPr>
              <a:t>Luyện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</a:rPr>
              <a:t>tập</a:t>
            </a:r>
            <a:endParaRPr lang="en-US" sz="3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B338F9D3-9BF0-8F60-6955-EC648F9CD5CE}"/>
              </a:ext>
            </a:extLst>
          </p:cNvPr>
          <p:cNvSpPr txBox="1"/>
          <p:nvPr/>
        </p:nvSpPr>
        <p:spPr>
          <a:xfrm>
            <a:off x="2823898" y="4615605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23 mm</a:t>
            </a: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E8CF1D1A-B549-4D71-2A26-405FD72697F5}"/>
              </a:ext>
            </a:extLst>
          </p:cNvPr>
          <p:cNvSpPr txBox="1"/>
          <p:nvPr/>
        </p:nvSpPr>
        <p:spPr>
          <a:xfrm>
            <a:off x="8686800" y="4617948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32 mm</a:t>
            </a:r>
          </a:p>
        </p:txBody>
      </p:sp>
      <p:sp>
        <p:nvSpPr>
          <p:cNvPr id="37" name="Mũi tên: Phải 36">
            <a:extLst>
              <a:ext uri="{FF2B5EF4-FFF2-40B4-BE49-F238E27FC236}">
                <a16:creationId xmlns:a16="http://schemas.microsoft.com/office/drawing/2014/main" id="{31B39421-BF58-427A-32F0-5411956317EA}"/>
              </a:ext>
            </a:extLst>
          </p:cNvPr>
          <p:cNvSpPr/>
          <p:nvPr/>
        </p:nvSpPr>
        <p:spPr>
          <a:xfrm>
            <a:off x="235486" y="5629245"/>
            <a:ext cx="2355314" cy="9192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So </a:t>
            </a:r>
            <a:r>
              <a:rPr lang="en-US" sz="3200" dirty="0" err="1"/>
              <a:t>sánh</a:t>
            </a:r>
            <a:endParaRPr lang="en-US" sz="3200" dirty="0"/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2243A534-135A-A4F4-B10F-CC019E3CBFCB}"/>
              </a:ext>
            </a:extLst>
          </p:cNvPr>
          <p:cNvSpPr txBox="1"/>
          <p:nvPr/>
        </p:nvSpPr>
        <p:spPr>
          <a:xfrm>
            <a:off x="2999913" y="5785969"/>
            <a:ext cx="44791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10000"/>
                  </a:schemeClr>
                </a:solidFill>
              </a:rPr>
              <a:t>Dây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 cam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</a:rPr>
              <a:t>dài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</a:rPr>
              <a:t>hơn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</a:rPr>
              <a:t>dây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</a:rPr>
              <a:t>xanh</a:t>
            </a: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0" name="Hình Bầu dục 39">
            <a:extLst>
              <a:ext uri="{FF2B5EF4-FFF2-40B4-BE49-F238E27FC236}">
                <a16:creationId xmlns:a16="http://schemas.microsoft.com/office/drawing/2014/main" id="{2A82CAC8-34E7-AF87-78C5-4CCA9EE1037E}"/>
              </a:ext>
            </a:extLst>
          </p:cNvPr>
          <p:cNvSpPr/>
          <p:nvPr/>
        </p:nvSpPr>
        <p:spPr>
          <a:xfrm>
            <a:off x="377015" y="1628689"/>
            <a:ext cx="2064344" cy="7143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710B9BD2-D3F2-1BB3-5516-C5E5D81D71D9}"/>
              </a:ext>
            </a:extLst>
          </p:cNvPr>
          <p:cNvSpPr txBox="1"/>
          <p:nvPr/>
        </p:nvSpPr>
        <p:spPr>
          <a:xfrm>
            <a:off x="607525" y="1714459"/>
            <a:ext cx="1603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Bài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tập</a:t>
            </a:r>
            <a:r>
              <a:rPr lang="en-US" sz="2800" dirty="0">
                <a:solidFill>
                  <a:schemeClr val="bg1"/>
                </a:solidFill>
              </a:rPr>
              <a:t> 1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397FB21A-004D-0367-481B-8F926FA18599}"/>
              </a:ext>
            </a:extLst>
          </p:cNvPr>
          <p:cNvSpPr txBox="1"/>
          <p:nvPr/>
        </p:nvSpPr>
        <p:spPr>
          <a:xfrm>
            <a:off x="2671869" y="1659315"/>
            <a:ext cx="60149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Quan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ảnh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dây</a:t>
            </a:r>
            <a:r>
              <a:rPr lang="en-US" sz="2800" dirty="0"/>
              <a:t>? </a:t>
            </a: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AEB0DFB4-7E3E-0510-C887-9ED2E665A1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351137" y="5279437"/>
            <a:ext cx="1840863" cy="1536284"/>
          </a:xfrm>
          <a:prstGeom prst="rect">
            <a:avLst/>
          </a:prstGeom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874D6D23-7825-94C8-6269-BB8556EE1E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14530" y="-927532"/>
            <a:ext cx="2654220" cy="3289491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D8929476-9C99-818C-8C1C-3CA7461BA9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0" y="2863005"/>
            <a:ext cx="3486150" cy="1752600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98A65FA5-777D-8D44-DC2D-322F81A053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8742" y="2863005"/>
            <a:ext cx="4267200" cy="1866900"/>
          </a:xfrm>
          <a:prstGeom prst="rect">
            <a:avLst/>
          </a:prstGeom>
        </p:spPr>
      </p:pic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80BE6CBD-43A8-5B9C-1DBC-40DF4250B112}"/>
              </a:ext>
            </a:extLst>
          </p:cNvPr>
          <p:cNvSpPr txBox="1"/>
          <p:nvPr/>
        </p:nvSpPr>
        <p:spPr>
          <a:xfrm>
            <a:off x="4223631" y="2073363"/>
            <a:ext cx="1704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So </a:t>
            </a:r>
            <a:r>
              <a:rPr lang="en-US" sz="2800" dirty="0" err="1"/>
              <a:t>sánh</a:t>
            </a:r>
            <a:r>
              <a:rPr lang="en-US" sz="2800" dirty="0"/>
              <a:t>?</a:t>
            </a: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C365B01B-09C5-5A1B-E6DB-4AB877C46B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791200" y="3389007"/>
            <a:ext cx="838596" cy="857301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F1AAFD92-4547-5AFE-4B44-A528565483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5404" y="3557504"/>
            <a:ext cx="838596" cy="857301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C762A32E-0325-7AD9-84AE-8BC516E757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76484" y="5485179"/>
            <a:ext cx="838596" cy="857301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031D1A7F-E272-0D8C-A962-B2D8338D35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933806" y="419430"/>
            <a:ext cx="838596" cy="8573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 animBg="1"/>
      <p:bldP spid="38" grpId="0"/>
      <p:bldP spid="40" grpId="0" animBg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7C2EBC8D-F200-C217-5D9F-849033644675}"/>
              </a:ext>
            </a:extLst>
          </p:cNvPr>
          <p:cNvSpPr/>
          <p:nvPr/>
        </p:nvSpPr>
        <p:spPr>
          <a:xfrm>
            <a:off x="304800" y="381000"/>
            <a:ext cx="2057400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2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51D76D4-F6A3-DF72-DE69-DF34BEB32FC5}"/>
              </a:ext>
            </a:extLst>
          </p:cNvPr>
          <p:cNvSpPr txBox="1"/>
          <p:nvPr/>
        </p:nvSpPr>
        <p:spPr>
          <a:xfrm>
            <a:off x="2590800" y="569267"/>
            <a:ext cx="824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tx1">
                    <a:lumMod val="50000"/>
                  </a:schemeClr>
                </a:solidFill>
              </a:rPr>
              <a:t>Số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F47F2C9-27C6-7DC5-AF0C-A7CCDB06F5FE}"/>
              </a:ext>
            </a:extLst>
          </p:cNvPr>
          <p:cNvSpPr txBox="1"/>
          <p:nvPr/>
        </p:nvSpPr>
        <p:spPr>
          <a:xfrm>
            <a:off x="350587" y="160020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a)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F613FF6-FD62-67E2-F331-66BB78F663C4}"/>
              </a:ext>
            </a:extLst>
          </p:cNvPr>
          <p:cNvSpPr txBox="1"/>
          <p:nvPr/>
        </p:nvSpPr>
        <p:spPr>
          <a:xfrm>
            <a:off x="1398874" y="1610643"/>
            <a:ext cx="2369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1 cm =     mm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F048A62-1249-737D-45BD-DDCE919281C0}"/>
              </a:ext>
            </a:extLst>
          </p:cNvPr>
          <p:cNvSpPr txBox="1"/>
          <p:nvPr/>
        </p:nvSpPr>
        <p:spPr>
          <a:xfrm>
            <a:off x="6577381" y="1595830"/>
            <a:ext cx="2369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8 cm =     mm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06F6B19-880C-952E-E87D-7C925E287C75}"/>
              </a:ext>
            </a:extLst>
          </p:cNvPr>
          <p:cNvSpPr txBox="1"/>
          <p:nvPr/>
        </p:nvSpPr>
        <p:spPr>
          <a:xfrm>
            <a:off x="350587" y="2557494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b)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D01625B-48AB-3FF0-7C45-09CA96CE7F8C}"/>
              </a:ext>
            </a:extLst>
          </p:cNvPr>
          <p:cNvSpPr txBox="1"/>
          <p:nvPr/>
        </p:nvSpPr>
        <p:spPr>
          <a:xfrm>
            <a:off x="1379452" y="2624059"/>
            <a:ext cx="2569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30 mm =     cm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4338AA3E-03AD-3C9A-35DA-B2BEBFB281B6}"/>
              </a:ext>
            </a:extLst>
          </p:cNvPr>
          <p:cNvSpPr txBox="1"/>
          <p:nvPr/>
        </p:nvSpPr>
        <p:spPr>
          <a:xfrm>
            <a:off x="6540938" y="2619254"/>
            <a:ext cx="2770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100 mm =     cm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B4C578D1-B4E8-8CB1-F569-09636B8D8731}"/>
              </a:ext>
            </a:extLst>
          </p:cNvPr>
          <p:cNvSpPr txBox="1"/>
          <p:nvPr/>
        </p:nvSpPr>
        <p:spPr>
          <a:xfrm>
            <a:off x="381658" y="3514789"/>
            <a:ext cx="502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c)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687E60FE-6E90-E458-DEF0-531A30AB97B6}"/>
              </a:ext>
            </a:extLst>
          </p:cNvPr>
          <p:cNvSpPr txBox="1"/>
          <p:nvPr/>
        </p:nvSpPr>
        <p:spPr>
          <a:xfrm>
            <a:off x="1379452" y="3551383"/>
            <a:ext cx="2688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1 dm =        mm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93DB64BC-CD8D-11AB-84B6-3B98DBCA38D7}"/>
              </a:ext>
            </a:extLst>
          </p:cNvPr>
          <p:cNvSpPr txBox="1"/>
          <p:nvPr/>
        </p:nvSpPr>
        <p:spPr>
          <a:xfrm>
            <a:off x="6570755" y="3538722"/>
            <a:ext cx="2587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1 m =         mm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8B825B7-D53F-5345-08F8-0782D2AEA3EA}"/>
              </a:ext>
            </a:extLst>
          </p:cNvPr>
          <p:cNvSpPr txBox="1"/>
          <p:nvPr/>
        </p:nvSpPr>
        <p:spPr>
          <a:xfrm>
            <a:off x="2511701" y="1603924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DF3C35DD-E6F3-75C2-12F3-97B4992FD51E}"/>
              </a:ext>
            </a:extLst>
          </p:cNvPr>
          <p:cNvSpPr txBox="1"/>
          <p:nvPr/>
        </p:nvSpPr>
        <p:spPr>
          <a:xfrm>
            <a:off x="7696232" y="1583169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FBD23F9A-F764-0B42-1F73-BAFD5B28C3F3}"/>
              </a:ext>
            </a:extLst>
          </p:cNvPr>
          <p:cNvSpPr txBox="1"/>
          <p:nvPr/>
        </p:nvSpPr>
        <p:spPr>
          <a:xfrm>
            <a:off x="2934264" y="262405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C0B2893A-915C-6263-A899-51CDE625203B}"/>
              </a:ext>
            </a:extLst>
          </p:cNvPr>
          <p:cNvSpPr txBox="1"/>
          <p:nvPr/>
        </p:nvSpPr>
        <p:spPr>
          <a:xfrm>
            <a:off x="8191520" y="2623369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4D7FDD28-5CB2-05D4-BA5D-7C81AD229476}"/>
              </a:ext>
            </a:extLst>
          </p:cNvPr>
          <p:cNvSpPr txBox="1"/>
          <p:nvPr/>
        </p:nvSpPr>
        <p:spPr>
          <a:xfrm>
            <a:off x="2592876" y="3538722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47AE753F-40FF-215B-65FE-4F016BA9D845}"/>
              </a:ext>
            </a:extLst>
          </p:cNvPr>
          <p:cNvSpPr txBox="1"/>
          <p:nvPr/>
        </p:nvSpPr>
        <p:spPr>
          <a:xfrm>
            <a:off x="7534504" y="3551383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1000</a:t>
            </a: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CC498309-57EC-8B54-564C-6039B3B5110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240805" y="6390863"/>
            <a:ext cx="2357640" cy="454205"/>
            <a:chOff x="9240805" y="6390863"/>
            <a:chExt cx="2357640" cy="454205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Viết tay 1">
                  <a:extLst>
                    <a:ext uri="{FF2B5EF4-FFF2-40B4-BE49-F238E27FC236}">
                      <a16:creationId xmlns:a16="http://schemas.microsoft.com/office/drawing/2014/main" id="{69F7A7F5-D0AA-2014-FB3E-8AE14FE40439}"/>
                    </a:ext>
                  </a:extLst>
                </p14:cNvPr>
                <p14:cNvContentPartPr>
                  <a14:cpLocks xmlns:a14="http://schemas.microsoft.com/office/drawing/2010/main" noGrp="1" noRot="1" noMove="1" noResize="1" noEditPoints="1" noAdjustHandles="1" noChangeArrowheads="1" noChangeShapeType="1"/>
                </p14:cNvContentPartPr>
                <p14:nvPr/>
              </p14:nvContentPartPr>
              <p14:xfrm>
                <a:off x="9240805" y="6417748"/>
                <a:ext cx="1220400" cy="427320"/>
              </p14:xfrm>
            </p:contentPart>
          </mc:Choice>
          <mc:Fallback xmlns="">
            <p:pic>
              <p:nvPicPr>
                <p:cNvPr id="2" name="Viết tay 1">
                  <a:extLst>
                    <a:ext uri="{FF2B5EF4-FFF2-40B4-BE49-F238E27FC236}">
                      <a16:creationId xmlns:a16="http://schemas.microsoft.com/office/drawing/2014/main" id="{69F7A7F5-D0AA-2014-FB3E-8AE14FE40439}"/>
                    </a:ext>
                  </a:extLst>
                </p:cNvPr>
                <p:cNvPicPr>
                  <a:picLocks noGrp="1" noRo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177805" y="6354801"/>
                  <a:ext cx="1346040" cy="55285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Viết tay 2">
                  <a:extLst>
                    <a:ext uri="{FF2B5EF4-FFF2-40B4-BE49-F238E27FC236}">
                      <a16:creationId xmlns:a16="http://schemas.microsoft.com/office/drawing/2014/main" id="{C709BA01-78E5-FFBD-BC66-D8666D86309B}"/>
                    </a:ext>
                  </a:extLst>
                </p14:cNvPr>
                <p14:cNvContentPartPr>
                  <a14:cpLocks xmlns:a14="http://schemas.microsoft.com/office/drawing/2010/main" noGrp="1" noRot="1" noMove="1" noResize="1" noEditPoints="1" noAdjustHandles="1" noChangeArrowheads="1" noChangeShapeType="1"/>
                </p14:cNvContentPartPr>
                <p14:nvPr/>
              </p14:nvContentPartPr>
              <p14:xfrm>
                <a:off x="10947205" y="6390863"/>
                <a:ext cx="651240" cy="240840"/>
              </p14:xfrm>
            </p:contentPart>
          </mc:Choice>
          <mc:Fallback xmlns="">
            <p:pic>
              <p:nvPicPr>
                <p:cNvPr id="3" name="Viết tay 2">
                  <a:extLst>
                    <a:ext uri="{FF2B5EF4-FFF2-40B4-BE49-F238E27FC236}">
                      <a16:creationId xmlns:a16="http://schemas.microsoft.com/office/drawing/2014/main" id="{C709BA01-78E5-FFBD-BC66-D8666D86309B}"/>
                    </a:ext>
                  </a:extLst>
                </p:cNvPr>
                <p:cNvPicPr>
                  <a:picLocks noGrp="1" noRo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884205" y="6327863"/>
                  <a:ext cx="776880" cy="366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Viết tay 4">
                <a:extLst>
                  <a:ext uri="{FF2B5EF4-FFF2-40B4-BE49-F238E27FC236}">
                    <a16:creationId xmlns:a16="http://schemas.microsoft.com/office/drawing/2014/main" id="{66709D7B-BF4C-AC99-E3DE-C368E4E83E7B}"/>
                  </a:ext>
                </a:extLst>
              </p14:cNvPr>
              <p14:cNvContentPartPr>
                <a14:cpLocks xmlns:a14="http://schemas.microsoft.com/office/drawing/2010/main" noGrp="1" noRot="1" noMove="1" noResize="1" noEditPoints="1" noAdjustHandles="1" noChangeArrowheads="1" noChangeShapeType="1"/>
              </p14:cNvContentPartPr>
              <p14:nvPr/>
            </p14:nvContentPartPr>
            <p14:xfrm>
              <a:off x="9203725" y="4988303"/>
              <a:ext cx="2640960" cy="1324440"/>
            </p14:xfrm>
          </p:contentPart>
        </mc:Choice>
        <mc:Fallback xmlns="">
          <p:pic>
            <p:nvPicPr>
              <p:cNvPr id="5" name="Viết tay 4">
                <a:extLst>
                  <a:ext uri="{FF2B5EF4-FFF2-40B4-BE49-F238E27FC236}">
                    <a16:creationId xmlns:a16="http://schemas.microsoft.com/office/drawing/2014/main" id="{66709D7B-BF4C-AC99-E3DE-C368E4E83E7B}"/>
                  </a:ext>
                </a:extLst>
              </p:cNvPr>
              <p:cNvPicPr>
                <a:picLocks noGrp="1" noRo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140725" y="4925320"/>
                <a:ext cx="2766600" cy="1450046"/>
              </a:xfrm>
              <a:prstGeom prst="rect">
                <a:avLst/>
              </a:prstGeom>
            </p:spPr>
          </p:pic>
        </mc:Fallback>
      </mc:AlternateContent>
      <p:pic>
        <p:nvPicPr>
          <p:cNvPr id="26" name="Picture 2">
            <a:extLst>
              <a:ext uri="{FF2B5EF4-FFF2-40B4-BE49-F238E27FC236}">
                <a16:creationId xmlns:a16="http://schemas.microsoft.com/office/drawing/2014/main" id="{28DBD625-C23F-3DFA-0119-AD5E1760D13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548152" y="990524"/>
            <a:ext cx="1542918" cy="2236113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3B974C86-F806-E600-2FE0-5FC6A25E98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829377" y="4345202"/>
            <a:ext cx="2015308" cy="2304406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9E754BDC-EEBE-750B-A739-248C9350E6D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1720769">
            <a:off x="-10071" y="4405154"/>
            <a:ext cx="2146641" cy="2411956"/>
          </a:xfrm>
          <a:prstGeom prst="rect">
            <a:avLst/>
          </a:prstGeom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F2C9E45F-28DB-57AB-D2FE-09947107BE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455972">
            <a:off x="5734134" y="4572206"/>
            <a:ext cx="703565" cy="1541675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3663099E-3F27-DFB4-8B3C-03A81356BEB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776937" y="196489"/>
            <a:ext cx="819912" cy="838200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D34B072A-2761-04C3-007C-8B0025F13D2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820272" y="5315463"/>
            <a:ext cx="723125" cy="739254"/>
          </a:xfrm>
          <a:prstGeom prst="rect">
            <a:avLst/>
          </a:prstGeom>
        </p:spPr>
      </p:pic>
      <p:pic>
        <p:nvPicPr>
          <p:cNvPr id="32" name="Picture 6">
            <a:extLst>
              <a:ext uri="{FF2B5EF4-FFF2-40B4-BE49-F238E27FC236}">
                <a16:creationId xmlns:a16="http://schemas.microsoft.com/office/drawing/2014/main" id="{C77B45AF-C7A8-5F51-37CC-6216FCFB12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782651" y="2405337"/>
            <a:ext cx="838596" cy="8573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6" grpId="0"/>
      <p:bldP spid="17" grpId="0"/>
      <p:bldP spid="19" grpId="0"/>
      <p:bldP spid="21" grpId="0"/>
      <p:bldP spid="24" grpId="0"/>
    </p:bldLst>
  </p:timing>
</p:sld>
</file>

<file path=ppt/theme/theme1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312</Words>
  <Application>Microsoft Office PowerPoint</Application>
  <PresentationFormat>Màn hình rộng</PresentationFormat>
  <Paragraphs>67</Paragraphs>
  <Slides>13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13</vt:i4>
      </vt:variant>
    </vt:vector>
  </HeadingPairs>
  <TitlesOfParts>
    <vt:vector size="18" baseType="lpstr">
      <vt:lpstr>Arial</vt:lpstr>
      <vt:lpstr>Segoe UI</vt:lpstr>
      <vt:lpstr>Times New Roman</vt:lpstr>
      <vt:lpstr>Wingdings</vt:lpstr>
      <vt:lpstr>Bạn nhỏ 16x9</vt:lpstr>
      <vt:lpstr>CHÀO MỪNG CÁC EM ĐẾN VỚI TIẾT HỌC NGÀY HÔM NAY</vt:lpstr>
      <vt:lpstr>Bản trình bày PowerPoint</vt:lpstr>
      <vt:lpstr>MI – LI - MÉT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2</cp:revision>
  <dcterms:created xsi:type="dcterms:W3CDTF">2013-07-31T14:55:00Z</dcterms:created>
  <dcterms:modified xsi:type="dcterms:W3CDTF">2022-08-02T10:07:40Z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  <property fmtid="{D5CDD505-2E9C-101B-9397-08002B2CF9AE}" pid="3" name="KSOProductBuildVer">
    <vt:lpwstr>1033-11.2.0.9052</vt:lpwstr>
  </property>
</Properties>
</file>